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93" r:id="rId34"/>
    <p:sldId id="294" r:id="rId35"/>
    <p:sldId id="295" r:id="rId36"/>
    <p:sldId id="296" r:id="rId37"/>
    <p:sldId id="297" r:id="rId38"/>
    <p:sldId id="376" r:id="rId39"/>
    <p:sldId id="298" r:id="rId40"/>
    <p:sldId id="299" r:id="rId41"/>
    <p:sldId id="300" r:id="rId42"/>
    <p:sldId id="377" r:id="rId43"/>
    <p:sldId id="378" r:id="rId44"/>
    <p:sldId id="379" r:id="rId45"/>
    <p:sldId id="380" r:id="rId46"/>
    <p:sldId id="304" r:id="rId47"/>
    <p:sldId id="381" r:id="rId48"/>
    <p:sldId id="382" r:id="rId49"/>
    <p:sldId id="383" r:id="rId50"/>
    <p:sldId id="384" r:id="rId51"/>
    <p:sldId id="385" r:id="rId52"/>
    <p:sldId id="386" r:id="rId53"/>
    <p:sldId id="387" r:id="rId54"/>
    <p:sldId id="388" r:id="rId55"/>
    <p:sldId id="389" r:id="rId56"/>
    <p:sldId id="390" r:id="rId57"/>
    <p:sldId id="350" r:id="rId58"/>
    <p:sldId id="351" r:id="rId59"/>
    <p:sldId id="352" r:id="rId60"/>
    <p:sldId id="353" r:id="rId61"/>
    <p:sldId id="354" r:id="rId62"/>
    <p:sldId id="355" r:id="rId63"/>
    <p:sldId id="356" r:id="rId64"/>
    <p:sldId id="357" r:id="rId65"/>
    <p:sldId id="358" r:id="rId66"/>
    <p:sldId id="359" r:id="rId67"/>
    <p:sldId id="360" r:id="rId68"/>
    <p:sldId id="361" r:id="rId69"/>
    <p:sldId id="362" r:id="rId70"/>
    <p:sldId id="363" r:id="rId71"/>
    <p:sldId id="364" r:id="rId72"/>
    <p:sldId id="365" r:id="rId73"/>
    <p:sldId id="366" r:id="rId74"/>
    <p:sldId id="367" r:id="rId75"/>
    <p:sldId id="368" r:id="rId76"/>
    <p:sldId id="369" r:id="rId77"/>
    <p:sldId id="370" r:id="rId78"/>
    <p:sldId id="371" r:id="rId79"/>
    <p:sldId id="372" r:id="rId80"/>
    <p:sldId id="373" r:id="rId81"/>
    <p:sldId id="374" r:id="rId82"/>
    <p:sldId id="375" r:id="rId83"/>
  </p:sldIdLst>
  <p:sldSz cx="7556500" cy="10693400"/>
  <p:notesSz cx="7556500" cy="10693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778" y="-326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213" y="3314954"/>
            <a:ext cx="6428422" cy="2245614"/>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134427" y="5988304"/>
            <a:ext cx="5293995" cy="26733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5" name="Holder 5"/>
          <p:cNvSpPr>
            <a:spLocks noGrp="1"/>
          </p:cNvSpPr>
          <p:nvPr>
            <p:ph type="dt" sz="half" idx="6"/>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5" name="Holder 5"/>
          <p:cNvSpPr>
            <a:spLocks noGrp="1"/>
          </p:cNvSpPr>
          <p:nvPr>
            <p:ph type="dt" sz="half" idx="6"/>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378142" y="2459482"/>
            <a:ext cx="3289839"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4867" y="2459482"/>
            <a:ext cx="3289839" cy="70576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6" name="Holder 6"/>
          <p:cNvSpPr>
            <a:spLocks noGrp="1"/>
          </p:cNvSpPr>
          <p:nvPr>
            <p:ph type="dt" sz="half" idx="6"/>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4" name="Holder 4"/>
          <p:cNvSpPr>
            <a:spLocks noGrp="1"/>
          </p:cNvSpPr>
          <p:nvPr>
            <p:ph type="dt" sz="half" idx="6"/>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3" name="Holder 3"/>
          <p:cNvSpPr>
            <a:spLocks noGrp="1"/>
          </p:cNvSpPr>
          <p:nvPr>
            <p:ph type="dt" sz="half" idx="6"/>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07757" y="4324350"/>
            <a:ext cx="5525770" cy="1605279"/>
          </a:xfrm>
          <a:prstGeom prst="rect">
            <a:avLst/>
          </a:prstGeom>
        </p:spPr>
        <p:txBody>
          <a:bodyPr wrap="square" lIns="0" tIns="0" rIns="0" bIns="0">
            <a:spAutoFit/>
          </a:bodyPr>
          <a:lstStyle>
            <a:lvl1pPr>
              <a:defRPr sz="36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78142" y="2459482"/>
            <a:ext cx="6806565"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543171" y="10028956"/>
            <a:ext cx="2118359" cy="194309"/>
          </a:xfrm>
          <a:prstGeom prst="rect">
            <a:avLst/>
          </a:prstGeom>
        </p:spPr>
        <p:txBody>
          <a:bodyPr wrap="square" lIns="0" tIns="0" rIns="0" bIns="0">
            <a:spAutoFit/>
          </a:bodyPr>
          <a:lstStyle>
            <a:lvl1pPr>
              <a:defRPr sz="1200" b="0" i="0">
                <a:solidFill>
                  <a:schemeClr val="tx1"/>
                </a:solidFill>
                <a:latin typeface="Times New Roman"/>
                <a:cs typeface="Times New Roman"/>
              </a:defRPr>
            </a:lvl1p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5" name="Holder 5"/>
          <p:cNvSpPr>
            <a:spLocks noGrp="1"/>
          </p:cNvSpPr>
          <p:nvPr>
            <p:ph type="dt" sz="half" idx="6"/>
          </p:nvPr>
        </p:nvSpPr>
        <p:spPr>
          <a:xfrm>
            <a:off x="902017" y="10028956"/>
            <a:ext cx="2070100" cy="194309"/>
          </a:xfrm>
          <a:prstGeom prst="rect">
            <a:avLst/>
          </a:prstGeom>
        </p:spPr>
        <p:txBody>
          <a:bodyPr wrap="square" lIns="0" tIns="0" rIns="0" bIns="0">
            <a:spAutoFit/>
          </a:bodyPr>
          <a:lstStyle>
            <a:lvl1pPr>
              <a:defRPr sz="1200" b="0" i="0">
                <a:solidFill>
                  <a:schemeClr val="tx1"/>
                </a:solidFill>
                <a:latin typeface="Times New Roman"/>
                <a:cs typeface="Times New Roman"/>
              </a:defRPr>
            </a:lvl1p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6" name="Holder 6"/>
          <p:cNvSpPr>
            <a:spLocks noGrp="1"/>
          </p:cNvSpPr>
          <p:nvPr>
            <p:ph type="sldNum" sz="quarter" idx="7"/>
          </p:nvPr>
        </p:nvSpPr>
        <p:spPr>
          <a:xfrm>
            <a:off x="5445252" y="9944862"/>
            <a:ext cx="1739455"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www.w3school.com/" TargetMode="External"/><Relationship Id="rId2" Type="http://schemas.openxmlformats.org/officeDocument/2006/relationships/hyperlink" Target="http://www.php.net/" TargetMode="External"/><Relationship Id="rId1" Type="http://schemas.openxmlformats.org/officeDocument/2006/relationships/slideLayout" Target="../slideLayouts/slideLayout5.xml"/><Relationship Id="rId4" Type="http://schemas.openxmlformats.org/officeDocument/2006/relationships/hyperlink" Target="http://www.geeksforgeeks.or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18714" y="1333881"/>
            <a:ext cx="2633345" cy="594360"/>
          </a:xfrm>
          <a:prstGeom prst="rect">
            <a:avLst/>
          </a:prstGeom>
        </p:spPr>
        <p:txBody>
          <a:bodyPr vert="horz" wrap="square" lIns="0" tIns="12700" rIns="0" bIns="0" rtlCol="0">
            <a:spAutoFit/>
          </a:bodyPr>
          <a:lstStyle/>
          <a:p>
            <a:pPr marL="49530" algn="ctr">
              <a:lnSpc>
                <a:spcPct val="100000"/>
              </a:lnSpc>
              <a:spcBef>
                <a:spcPts val="100"/>
              </a:spcBef>
            </a:pPr>
            <a:r>
              <a:rPr sz="1400" b="1" dirty="0">
                <a:latin typeface="Times New Roman"/>
                <a:cs typeface="Times New Roman"/>
              </a:rPr>
              <a:t>PROJECT</a:t>
            </a:r>
            <a:r>
              <a:rPr sz="1400" b="1" spc="-65" dirty="0">
                <a:latin typeface="Times New Roman"/>
                <a:cs typeface="Times New Roman"/>
              </a:rPr>
              <a:t> </a:t>
            </a:r>
            <a:r>
              <a:rPr sz="1400" b="1" dirty="0">
                <a:latin typeface="Times New Roman"/>
                <a:cs typeface="Times New Roman"/>
              </a:rPr>
              <a:t>REPORT</a:t>
            </a:r>
            <a:r>
              <a:rPr sz="1400" b="1" spc="-60" dirty="0">
                <a:latin typeface="Times New Roman"/>
                <a:cs typeface="Times New Roman"/>
              </a:rPr>
              <a:t> </a:t>
            </a:r>
            <a:r>
              <a:rPr sz="1400" b="1" spc="-25" dirty="0">
                <a:latin typeface="Times New Roman"/>
                <a:cs typeface="Times New Roman"/>
              </a:rPr>
              <a:t>ON</a:t>
            </a:r>
            <a:endParaRPr sz="1400" dirty="0">
              <a:latin typeface="Times New Roman"/>
              <a:cs typeface="Times New Roman"/>
            </a:endParaRPr>
          </a:p>
          <a:p>
            <a:pPr algn="ctr">
              <a:lnSpc>
                <a:spcPct val="100000"/>
              </a:lnSpc>
              <a:spcBef>
                <a:spcPts val="1120"/>
              </a:spcBef>
            </a:pPr>
            <a:r>
              <a:rPr lang="en-US" sz="1400" b="1" dirty="0">
                <a:latin typeface="Times New Roman"/>
                <a:cs typeface="Times New Roman"/>
              </a:rPr>
              <a:t>GREENCART</a:t>
            </a:r>
            <a:endParaRPr sz="1400" dirty="0">
              <a:latin typeface="Times New Roman"/>
              <a:cs typeface="Times New Roman"/>
            </a:endParaRPr>
          </a:p>
        </p:txBody>
      </p:sp>
      <p:sp>
        <p:nvSpPr>
          <p:cNvPr id="3" name="object 3"/>
          <p:cNvSpPr txBox="1"/>
          <p:nvPr/>
        </p:nvSpPr>
        <p:spPr>
          <a:xfrm>
            <a:off x="1720849" y="3853554"/>
            <a:ext cx="4343401" cy="550087"/>
          </a:xfrm>
          <a:prstGeom prst="rect">
            <a:avLst/>
          </a:prstGeom>
        </p:spPr>
        <p:txBody>
          <a:bodyPr vert="horz" wrap="square" lIns="0" tIns="12700" rIns="0" bIns="0" rtlCol="0">
            <a:spAutoFit/>
          </a:bodyPr>
          <a:lstStyle/>
          <a:p>
            <a:pPr marL="1099820" algn="just">
              <a:lnSpc>
                <a:spcPct val="100000"/>
              </a:lnSpc>
              <a:spcBef>
                <a:spcPts val="100"/>
              </a:spcBef>
            </a:pPr>
            <a:r>
              <a:rPr lang="en-US" sz="1300" b="1" dirty="0">
                <a:latin typeface="Times New Roman"/>
                <a:cs typeface="Times New Roman"/>
              </a:rPr>
              <a:t>         </a:t>
            </a:r>
            <a:r>
              <a:rPr sz="1300" b="1" dirty="0">
                <a:latin typeface="Times New Roman"/>
                <a:cs typeface="Times New Roman"/>
              </a:rPr>
              <a:t>Submitted</a:t>
            </a:r>
            <a:r>
              <a:rPr sz="1300" b="1" spc="-55" dirty="0">
                <a:latin typeface="Times New Roman"/>
                <a:cs typeface="Times New Roman"/>
              </a:rPr>
              <a:t> </a:t>
            </a:r>
            <a:r>
              <a:rPr sz="1300" b="1" spc="-25" dirty="0">
                <a:latin typeface="Times New Roman"/>
                <a:cs typeface="Times New Roman"/>
              </a:rPr>
              <a:t>by</a:t>
            </a:r>
            <a:endParaRPr lang="it-IT" sz="1300" dirty="0">
              <a:latin typeface="Times New Roman"/>
              <a:cs typeface="Times New Roman"/>
            </a:endParaRPr>
          </a:p>
          <a:p>
            <a:pPr marL="619760" marR="5080" indent="-607695" algn="ctr">
              <a:lnSpc>
                <a:spcPts val="2680"/>
              </a:lnSpc>
              <a:spcBef>
                <a:spcPts val="254"/>
              </a:spcBef>
            </a:pPr>
            <a:r>
              <a:rPr lang="it-IT" sz="1300" b="1" dirty="0">
                <a:latin typeface="Times New Roman"/>
                <a:cs typeface="Times New Roman"/>
              </a:rPr>
              <a:t>LAWRANCE CHRISTAN A M</a:t>
            </a:r>
            <a:r>
              <a:rPr lang="it-IT" sz="1300" b="1" spc="-10" dirty="0">
                <a:latin typeface="Times New Roman"/>
                <a:cs typeface="Times New Roman"/>
              </a:rPr>
              <a:t>(210021029017)</a:t>
            </a:r>
            <a:endParaRPr lang="en-US" sz="1300" dirty="0">
              <a:latin typeface="Times New Roman"/>
              <a:cs typeface="Times New Roman"/>
            </a:endParaRPr>
          </a:p>
        </p:txBody>
      </p:sp>
      <p:sp>
        <p:nvSpPr>
          <p:cNvPr id="4" name="object 4"/>
          <p:cNvSpPr txBox="1"/>
          <p:nvPr/>
        </p:nvSpPr>
        <p:spPr>
          <a:xfrm>
            <a:off x="1659254" y="5558790"/>
            <a:ext cx="4216400" cy="368306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Partial</a:t>
            </a:r>
            <a:r>
              <a:rPr sz="1200" spc="-15" dirty="0">
                <a:latin typeface="Times New Roman"/>
                <a:cs typeface="Times New Roman"/>
              </a:rPr>
              <a:t> </a:t>
            </a:r>
            <a:r>
              <a:rPr sz="1200" spc="-10" dirty="0">
                <a:latin typeface="Times New Roman"/>
                <a:cs typeface="Times New Roman"/>
              </a:rPr>
              <a:t>fulfillment</a:t>
            </a:r>
            <a:r>
              <a:rPr sz="1200" spc="-15"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requirements</a:t>
            </a:r>
            <a:r>
              <a:rPr sz="1200" spc="-2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award</a:t>
            </a:r>
            <a:r>
              <a:rPr sz="1200" spc="-1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Degree</a:t>
            </a:r>
            <a:r>
              <a:rPr sz="1200" spc="-10" dirty="0">
                <a:latin typeface="Times New Roman"/>
                <a:cs typeface="Times New Roman"/>
              </a:rPr>
              <a:t> </a:t>
            </a:r>
            <a:r>
              <a:rPr sz="1200" spc="-25" dirty="0">
                <a:latin typeface="Times New Roman"/>
                <a:cs typeface="Times New Roman"/>
              </a:rPr>
              <a:t>of</a:t>
            </a:r>
            <a:endParaRPr sz="1200" dirty="0">
              <a:latin typeface="Times New Roman"/>
              <a:cs typeface="Times New Roman"/>
            </a:endParaRPr>
          </a:p>
          <a:p>
            <a:pPr marR="151130" algn="ctr">
              <a:lnSpc>
                <a:spcPct val="100000"/>
              </a:lnSpc>
              <a:spcBef>
                <a:spcPts val="1080"/>
              </a:spcBef>
            </a:pPr>
            <a:r>
              <a:rPr lang="en-US" sz="1400" b="1" dirty="0">
                <a:latin typeface="Times New Roman"/>
                <a:cs typeface="Times New Roman"/>
              </a:rPr>
              <a:t>BSc. Computer Science</a:t>
            </a:r>
            <a:endParaRPr sz="1400" dirty="0">
              <a:latin typeface="Times New Roman"/>
              <a:cs typeface="Times New Roman"/>
            </a:endParaRPr>
          </a:p>
          <a:p>
            <a:pPr marR="416559" algn="ctr">
              <a:lnSpc>
                <a:spcPct val="100000"/>
              </a:lnSpc>
              <a:spcBef>
                <a:spcPts val="1160"/>
              </a:spcBef>
            </a:pPr>
            <a:r>
              <a:rPr sz="1200" spc="-25" dirty="0">
                <a:latin typeface="Times New Roman"/>
                <a:cs typeface="Times New Roman"/>
              </a:rPr>
              <a:t>Of</a:t>
            </a:r>
            <a:endParaRPr sz="1200" dirty="0">
              <a:latin typeface="Times New Roman"/>
              <a:cs typeface="Times New Roman"/>
            </a:endParaRPr>
          </a:p>
          <a:p>
            <a:pPr marR="147320" algn="ctr">
              <a:lnSpc>
                <a:spcPct val="100000"/>
              </a:lnSpc>
              <a:spcBef>
                <a:spcPts val="1080"/>
              </a:spcBef>
            </a:pPr>
            <a:r>
              <a:rPr sz="1400" b="1" dirty="0">
                <a:latin typeface="Times New Roman"/>
                <a:cs typeface="Times New Roman"/>
              </a:rPr>
              <a:t>Mahatma</a:t>
            </a:r>
            <a:r>
              <a:rPr sz="1400" b="1" spc="-5" dirty="0">
                <a:latin typeface="Times New Roman"/>
                <a:cs typeface="Times New Roman"/>
              </a:rPr>
              <a:t> </a:t>
            </a:r>
            <a:r>
              <a:rPr sz="1400" b="1" dirty="0">
                <a:latin typeface="Times New Roman"/>
                <a:cs typeface="Times New Roman"/>
              </a:rPr>
              <a:t>Gandhi</a:t>
            </a:r>
            <a:r>
              <a:rPr sz="1400" b="1" spc="-5" dirty="0">
                <a:latin typeface="Times New Roman"/>
                <a:cs typeface="Times New Roman"/>
              </a:rPr>
              <a:t> </a:t>
            </a:r>
            <a:r>
              <a:rPr sz="1400" b="1" spc="-10" dirty="0">
                <a:latin typeface="Times New Roman"/>
                <a:cs typeface="Times New Roman"/>
              </a:rPr>
              <a:t>University</a:t>
            </a:r>
            <a:endParaRPr sz="1400" dirty="0">
              <a:latin typeface="Times New Roman"/>
              <a:cs typeface="Times New Roman"/>
            </a:endParaRPr>
          </a:p>
          <a:p>
            <a:pPr marR="143510" algn="ctr">
              <a:lnSpc>
                <a:spcPct val="100000"/>
              </a:lnSpc>
              <a:spcBef>
                <a:spcPts val="1140"/>
              </a:spcBef>
            </a:pPr>
            <a:r>
              <a:rPr sz="1200" spc="-10" dirty="0">
                <a:latin typeface="Times New Roman"/>
                <a:cs typeface="Times New Roman"/>
              </a:rPr>
              <a:t>Kottayam-686560</a:t>
            </a: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spcBef>
                <a:spcPts val="780"/>
              </a:spcBef>
            </a:pPr>
            <a:endParaRPr sz="1200" dirty="0">
              <a:latin typeface="Times New Roman"/>
              <a:cs typeface="Times New Roman"/>
            </a:endParaRPr>
          </a:p>
          <a:p>
            <a:pPr marL="221615" algn="ctr">
              <a:lnSpc>
                <a:spcPct val="100000"/>
              </a:lnSpc>
            </a:pPr>
            <a:r>
              <a:rPr sz="1300" b="1" dirty="0">
                <a:latin typeface="Times New Roman"/>
                <a:cs typeface="Times New Roman"/>
              </a:rPr>
              <a:t>DEPARTMENT</a:t>
            </a:r>
            <a:r>
              <a:rPr sz="1300" b="1" spc="-45" dirty="0">
                <a:latin typeface="Times New Roman"/>
                <a:cs typeface="Times New Roman"/>
              </a:rPr>
              <a:t> </a:t>
            </a:r>
            <a:r>
              <a:rPr sz="1300" b="1" dirty="0">
                <a:latin typeface="Times New Roman"/>
                <a:cs typeface="Times New Roman"/>
              </a:rPr>
              <a:t>OF</a:t>
            </a:r>
            <a:r>
              <a:rPr sz="1300" b="1" spc="-25" dirty="0">
                <a:latin typeface="Times New Roman"/>
                <a:cs typeface="Times New Roman"/>
              </a:rPr>
              <a:t> </a:t>
            </a:r>
            <a:r>
              <a:rPr sz="1300" b="1" dirty="0">
                <a:latin typeface="Times New Roman"/>
                <a:cs typeface="Times New Roman"/>
              </a:rPr>
              <a:t>COMPUTER</a:t>
            </a:r>
            <a:r>
              <a:rPr sz="1300" b="1" spc="-15" dirty="0">
                <a:latin typeface="Times New Roman"/>
                <a:cs typeface="Times New Roman"/>
              </a:rPr>
              <a:t> </a:t>
            </a:r>
            <a:r>
              <a:rPr sz="1300" b="1" spc="-10" dirty="0">
                <a:latin typeface="Times New Roman"/>
                <a:cs typeface="Times New Roman"/>
              </a:rPr>
              <a:t>SCIENCE</a:t>
            </a:r>
            <a:endParaRPr sz="1300" dirty="0">
              <a:latin typeface="Times New Roman"/>
              <a:cs typeface="Times New Roman"/>
            </a:endParaRPr>
          </a:p>
          <a:p>
            <a:pPr>
              <a:lnSpc>
                <a:spcPct val="100000"/>
              </a:lnSpc>
              <a:spcBef>
                <a:spcPts val="90"/>
              </a:spcBef>
            </a:pPr>
            <a:endParaRPr sz="1300" dirty="0">
              <a:latin typeface="Times New Roman"/>
              <a:cs typeface="Times New Roman"/>
            </a:endParaRPr>
          </a:p>
          <a:p>
            <a:pPr marL="65405">
              <a:lnSpc>
                <a:spcPct val="100000"/>
              </a:lnSpc>
            </a:pPr>
            <a:r>
              <a:rPr sz="1600" b="1" dirty="0">
                <a:latin typeface="Times New Roman"/>
                <a:cs typeface="Times New Roman"/>
              </a:rPr>
              <a:t>ARAFA</a:t>
            </a:r>
            <a:r>
              <a:rPr sz="1600" b="1" spc="-20" dirty="0">
                <a:latin typeface="Times New Roman"/>
                <a:cs typeface="Times New Roman"/>
              </a:rPr>
              <a:t> </a:t>
            </a:r>
            <a:r>
              <a:rPr sz="1600" b="1" spc="-10" dirty="0">
                <a:latin typeface="Times New Roman"/>
                <a:cs typeface="Times New Roman"/>
              </a:rPr>
              <a:t>COLLEGE</a:t>
            </a:r>
            <a:r>
              <a:rPr sz="1600" b="1" spc="-35" dirty="0">
                <a:latin typeface="Times New Roman"/>
                <a:cs typeface="Times New Roman"/>
              </a:rPr>
              <a:t> </a:t>
            </a:r>
            <a:r>
              <a:rPr sz="1600" b="1" dirty="0">
                <a:latin typeface="Times New Roman"/>
                <a:cs typeface="Times New Roman"/>
              </a:rPr>
              <a:t>OF</a:t>
            </a:r>
            <a:r>
              <a:rPr sz="1600" b="1" spc="-25" dirty="0">
                <a:latin typeface="Times New Roman"/>
                <a:cs typeface="Times New Roman"/>
              </a:rPr>
              <a:t> </a:t>
            </a:r>
            <a:r>
              <a:rPr sz="1600" b="1" dirty="0">
                <a:latin typeface="Times New Roman"/>
                <a:cs typeface="Times New Roman"/>
              </a:rPr>
              <a:t>ARTS</a:t>
            </a:r>
            <a:r>
              <a:rPr sz="1600" b="1" spc="-15" dirty="0">
                <a:latin typeface="Times New Roman"/>
                <a:cs typeface="Times New Roman"/>
              </a:rPr>
              <a:t> </a:t>
            </a:r>
            <a:r>
              <a:rPr sz="1600" b="1" dirty="0">
                <a:latin typeface="Times New Roman"/>
                <a:cs typeface="Times New Roman"/>
              </a:rPr>
              <a:t>AND</a:t>
            </a:r>
            <a:r>
              <a:rPr sz="1600" b="1" spc="-20" dirty="0">
                <a:latin typeface="Times New Roman"/>
                <a:cs typeface="Times New Roman"/>
              </a:rPr>
              <a:t> </a:t>
            </a:r>
            <a:r>
              <a:rPr sz="1600" b="1" spc="-10" dirty="0">
                <a:latin typeface="Times New Roman"/>
                <a:cs typeface="Times New Roman"/>
              </a:rPr>
              <a:t>SCIENCE</a:t>
            </a:r>
            <a:endParaRPr sz="1600" dirty="0">
              <a:latin typeface="Times New Roman"/>
              <a:cs typeface="Times New Roman"/>
            </a:endParaRPr>
          </a:p>
          <a:p>
            <a:pPr marL="74295" algn="ctr">
              <a:lnSpc>
                <a:spcPct val="100000"/>
              </a:lnSpc>
              <a:spcBef>
                <a:spcPts val="1140"/>
              </a:spcBef>
            </a:pPr>
            <a:r>
              <a:rPr sz="1200" b="1" dirty="0">
                <a:latin typeface="Times New Roman"/>
                <a:cs typeface="Times New Roman"/>
              </a:rPr>
              <a:t>(Affiliated</a:t>
            </a:r>
            <a:r>
              <a:rPr sz="1200" b="1" spc="-50" dirty="0">
                <a:latin typeface="Times New Roman"/>
                <a:cs typeface="Times New Roman"/>
              </a:rPr>
              <a:t> </a:t>
            </a:r>
            <a:r>
              <a:rPr sz="1200" b="1" dirty="0">
                <a:latin typeface="Times New Roman"/>
                <a:cs typeface="Times New Roman"/>
              </a:rPr>
              <a:t>to</a:t>
            </a:r>
            <a:r>
              <a:rPr sz="1200" b="1" spc="-40" dirty="0">
                <a:latin typeface="Times New Roman"/>
                <a:cs typeface="Times New Roman"/>
              </a:rPr>
              <a:t> </a:t>
            </a:r>
            <a:r>
              <a:rPr sz="1200" b="1" dirty="0">
                <a:latin typeface="Times New Roman"/>
                <a:cs typeface="Times New Roman"/>
              </a:rPr>
              <a:t>Mahatma</a:t>
            </a:r>
            <a:r>
              <a:rPr sz="1200" b="1" spc="-40" dirty="0">
                <a:latin typeface="Times New Roman"/>
                <a:cs typeface="Times New Roman"/>
              </a:rPr>
              <a:t> </a:t>
            </a:r>
            <a:r>
              <a:rPr sz="1200" b="1" dirty="0">
                <a:latin typeface="Times New Roman"/>
                <a:cs typeface="Times New Roman"/>
              </a:rPr>
              <a:t>Gandhi</a:t>
            </a:r>
            <a:r>
              <a:rPr sz="1200" b="1" spc="-40" dirty="0">
                <a:latin typeface="Times New Roman"/>
                <a:cs typeface="Times New Roman"/>
              </a:rPr>
              <a:t> </a:t>
            </a:r>
            <a:r>
              <a:rPr sz="1200" b="1" dirty="0">
                <a:latin typeface="Times New Roman"/>
                <a:cs typeface="Times New Roman"/>
              </a:rPr>
              <a:t>University,</a:t>
            </a:r>
            <a:r>
              <a:rPr sz="1200" b="1" spc="-20" dirty="0">
                <a:latin typeface="Times New Roman"/>
                <a:cs typeface="Times New Roman"/>
              </a:rPr>
              <a:t> </a:t>
            </a:r>
            <a:r>
              <a:rPr sz="1200" b="1" spc="-10" dirty="0">
                <a:latin typeface="Times New Roman"/>
                <a:cs typeface="Times New Roman"/>
              </a:rPr>
              <a:t>Kottayam)</a:t>
            </a:r>
            <a:endParaRPr sz="1200" dirty="0">
              <a:latin typeface="Times New Roman"/>
              <a:cs typeface="Times New Roman"/>
            </a:endParaRPr>
          </a:p>
          <a:p>
            <a:pPr marL="21590" algn="ctr">
              <a:lnSpc>
                <a:spcPct val="100000"/>
              </a:lnSpc>
              <a:spcBef>
                <a:spcPts val="1060"/>
              </a:spcBef>
            </a:pPr>
            <a:r>
              <a:rPr sz="1300" b="1" spc="-10" dirty="0">
                <a:latin typeface="Times New Roman"/>
                <a:cs typeface="Times New Roman"/>
              </a:rPr>
              <a:t>PEZHAKKAPPILLY </a:t>
            </a:r>
            <a:r>
              <a:rPr sz="1300" b="1" dirty="0">
                <a:latin typeface="Times New Roman"/>
                <a:cs typeface="Times New Roman"/>
              </a:rPr>
              <a:t>P.O,</a:t>
            </a:r>
            <a:r>
              <a:rPr sz="1300" b="1" spc="-15" dirty="0">
                <a:latin typeface="Times New Roman"/>
                <a:cs typeface="Times New Roman"/>
              </a:rPr>
              <a:t> </a:t>
            </a:r>
            <a:r>
              <a:rPr sz="1300" b="1" dirty="0">
                <a:latin typeface="Times New Roman"/>
                <a:cs typeface="Times New Roman"/>
              </a:rPr>
              <a:t>MUVATTUPUZHA </a:t>
            </a:r>
            <a:r>
              <a:rPr sz="1300" b="1" spc="-10" dirty="0">
                <a:latin typeface="Times New Roman"/>
                <a:cs typeface="Times New Roman"/>
              </a:rPr>
              <a:t>686673</a:t>
            </a:r>
            <a:endParaRPr sz="1300" dirty="0">
              <a:latin typeface="Times New Roman"/>
              <a:cs typeface="Times New Roman"/>
            </a:endParaRPr>
          </a:p>
          <a:p>
            <a:pPr marR="279400" algn="ctr">
              <a:lnSpc>
                <a:spcPct val="100000"/>
              </a:lnSpc>
              <a:spcBef>
                <a:spcPts val="1080"/>
              </a:spcBef>
            </a:pPr>
            <a:r>
              <a:rPr sz="1100" b="1" dirty="0">
                <a:latin typeface="Times New Roman"/>
                <a:cs typeface="Times New Roman"/>
              </a:rPr>
              <a:t>202</a:t>
            </a:r>
            <a:r>
              <a:rPr lang="en-US" sz="1100" b="1" dirty="0">
                <a:latin typeface="Times New Roman"/>
                <a:cs typeface="Times New Roman"/>
              </a:rPr>
              <a:t>1</a:t>
            </a:r>
            <a:r>
              <a:rPr sz="1100" b="1" dirty="0">
                <a:latin typeface="Times New Roman"/>
                <a:cs typeface="Times New Roman"/>
              </a:rPr>
              <a:t>-</a:t>
            </a:r>
            <a:r>
              <a:rPr sz="1100" b="1" spc="-20" dirty="0">
                <a:latin typeface="Times New Roman"/>
                <a:cs typeface="Times New Roman"/>
              </a:rPr>
              <a:t>202</a:t>
            </a:r>
            <a:r>
              <a:rPr lang="en-US" sz="1100" b="1" spc="-20" dirty="0">
                <a:latin typeface="Times New Roman"/>
                <a:cs typeface="Times New Roman"/>
              </a:rPr>
              <a:t>4</a:t>
            </a:r>
            <a:endParaRPr sz="1100" dirty="0">
              <a:latin typeface="Times New Roman"/>
              <a:cs typeface="Times New Roman"/>
            </a:endParaRPr>
          </a:p>
        </p:txBody>
      </p:sp>
      <p:pic>
        <p:nvPicPr>
          <p:cNvPr id="5" name="object 5"/>
          <p:cNvPicPr/>
          <p:nvPr/>
        </p:nvPicPr>
        <p:blipFill>
          <a:blip r:embed="rId2" cstate="print"/>
          <a:stretch>
            <a:fillRect/>
          </a:stretch>
        </p:blipFill>
        <p:spPr>
          <a:xfrm>
            <a:off x="3041650" y="2202307"/>
            <a:ext cx="1209675" cy="1209675"/>
          </a:xfrm>
          <a:prstGeom prst="rect">
            <a:avLst/>
          </a:prstGeom>
        </p:spPr>
      </p:pic>
      <p:sp>
        <p:nvSpPr>
          <p:cNvPr id="6" name="object 6"/>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079881"/>
            <a:ext cx="5666740" cy="5333255"/>
          </a:xfrm>
          <a:prstGeom prst="rect">
            <a:avLst/>
          </a:prstGeom>
        </p:spPr>
        <p:txBody>
          <a:bodyPr vert="horz" wrap="square" lIns="0" tIns="12700" rIns="0" bIns="0" rtlCol="0">
            <a:spAutoFit/>
          </a:bodyPr>
          <a:lstStyle/>
          <a:p>
            <a:pPr marL="12700">
              <a:lnSpc>
                <a:spcPct val="100000"/>
              </a:lnSpc>
            </a:pPr>
            <a:r>
              <a:rPr lang="en-US" sz="1600" b="1" spc="-10" dirty="0">
                <a:latin typeface="Times New Roman"/>
                <a:cs typeface="Times New Roman"/>
              </a:rPr>
              <a:t>USER</a:t>
            </a:r>
            <a:endParaRPr lang="en-US" sz="1600" dirty="0">
              <a:latin typeface="Times New Roman"/>
              <a:cs typeface="Times New Roman"/>
            </a:endParaRPr>
          </a:p>
          <a:p>
            <a:pPr marL="193040">
              <a:lnSpc>
                <a:spcPct val="100000"/>
              </a:lnSpc>
              <a:spcBef>
                <a:spcPts val="640"/>
              </a:spcBef>
              <a:tabLst>
                <a:tab pos="461645" algn="l"/>
              </a:tabLst>
            </a:pPr>
            <a:r>
              <a:rPr lang="en-US" sz="1200" spc="-10" dirty="0">
                <a:latin typeface="Times New Roman"/>
                <a:cs typeface="Times New Roman"/>
              </a:rPr>
              <a:t>Users of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spc="-10" dirty="0">
                <a:latin typeface="Times New Roman"/>
                <a:cs typeface="Times New Roman"/>
              </a:rPr>
              <a:t> are the registered users of the application. It is strictly required for users to register in order to avail maximum benefits of the features provided by </a:t>
            </a:r>
            <a:r>
              <a:rPr lang="en-US" sz="1200" b="1" dirty="0">
                <a:latin typeface="Times New Roman"/>
                <a:cs typeface="Times New Roman"/>
              </a:rPr>
              <a:t> “</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 They perform following functions</a:t>
            </a:r>
          </a:p>
          <a:p>
            <a:pPr marL="461645" indent="-268605">
              <a:spcBef>
                <a:spcPts val="640"/>
              </a:spcBef>
              <a:buFont typeface="Wingdings"/>
              <a:buChar char=""/>
              <a:tabLst>
                <a:tab pos="461645" algn="l"/>
              </a:tabLst>
            </a:pPr>
            <a:r>
              <a:rPr lang="en-US" sz="1200" spc="-10" dirty="0">
                <a:latin typeface="Times New Roman"/>
                <a:cs typeface="Times New Roman"/>
              </a:rPr>
              <a:t>View plants.</a:t>
            </a:r>
          </a:p>
          <a:p>
            <a:pPr marL="461645" indent="-268605">
              <a:lnSpc>
                <a:spcPct val="100000"/>
              </a:lnSpc>
              <a:spcBef>
                <a:spcPts val="640"/>
              </a:spcBef>
              <a:buFont typeface="Wingdings"/>
              <a:buChar char=""/>
              <a:tabLst>
                <a:tab pos="461645" algn="l"/>
              </a:tabLst>
            </a:pPr>
            <a:r>
              <a:rPr lang="en-US" sz="1200" spc="-10" dirty="0">
                <a:latin typeface="Times New Roman"/>
                <a:cs typeface="Times New Roman"/>
              </a:rPr>
              <a:t>Purchase plants.</a:t>
            </a:r>
          </a:p>
          <a:p>
            <a:pPr marL="461645" indent="-268605">
              <a:lnSpc>
                <a:spcPct val="100000"/>
              </a:lnSpc>
              <a:spcBef>
                <a:spcPts val="625"/>
              </a:spcBef>
              <a:buFont typeface="Wingdings"/>
              <a:buChar char=""/>
              <a:tabLst>
                <a:tab pos="461645" algn="l"/>
              </a:tabLst>
            </a:pPr>
            <a:r>
              <a:rPr lang="en-US" sz="1200" spc="-10" dirty="0">
                <a:latin typeface="Times New Roman"/>
                <a:cs typeface="Times New Roman"/>
              </a:rPr>
              <a:t>View orders</a:t>
            </a:r>
          </a:p>
          <a:p>
            <a:pPr marL="461645" indent="-268605">
              <a:lnSpc>
                <a:spcPct val="100000"/>
              </a:lnSpc>
              <a:spcBef>
                <a:spcPts val="625"/>
              </a:spcBef>
              <a:buFont typeface="Wingdings"/>
              <a:buChar char=""/>
              <a:tabLst>
                <a:tab pos="461645" algn="l"/>
              </a:tabLst>
            </a:pPr>
            <a:r>
              <a:rPr lang="en-US" sz="1200" spc="-10" dirty="0">
                <a:latin typeface="Times New Roman"/>
                <a:cs typeface="Times New Roman"/>
              </a:rPr>
              <a:t>Cancel orders</a:t>
            </a:r>
          </a:p>
          <a:p>
            <a:pPr marL="461645" indent="-268605">
              <a:lnSpc>
                <a:spcPct val="100000"/>
              </a:lnSpc>
              <a:spcBef>
                <a:spcPts val="625"/>
              </a:spcBef>
              <a:buFont typeface="Wingdings"/>
              <a:buChar char=""/>
              <a:tabLst>
                <a:tab pos="461645" algn="l"/>
              </a:tabLst>
            </a:pPr>
            <a:r>
              <a:rPr lang="en-US" sz="1200" spc="-10" dirty="0">
                <a:latin typeface="Times New Roman"/>
                <a:cs typeface="Times New Roman"/>
              </a:rPr>
              <a:t>Review the product</a:t>
            </a:r>
          </a:p>
          <a:p>
            <a:pPr marL="461645" indent="-268605">
              <a:lnSpc>
                <a:spcPct val="100000"/>
              </a:lnSpc>
              <a:spcBef>
                <a:spcPts val="640"/>
              </a:spcBef>
              <a:buFont typeface="Wingdings"/>
              <a:buChar char=""/>
              <a:tabLst>
                <a:tab pos="461645" algn="l"/>
              </a:tabLst>
            </a:pPr>
            <a:r>
              <a:rPr lang="en-US" sz="1200" dirty="0">
                <a:latin typeface="Times New Roman"/>
                <a:cs typeface="Times New Roman"/>
              </a:rPr>
              <a:t>Download order bill</a:t>
            </a:r>
          </a:p>
          <a:p>
            <a:pPr marL="461645" indent="-268605">
              <a:lnSpc>
                <a:spcPct val="100000"/>
              </a:lnSpc>
              <a:spcBef>
                <a:spcPts val="640"/>
              </a:spcBef>
              <a:buFont typeface="Wingdings"/>
              <a:buChar char=""/>
              <a:tabLst>
                <a:tab pos="461645" algn="l"/>
              </a:tabLst>
            </a:pPr>
            <a:r>
              <a:rPr lang="en-US" sz="1200" dirty="0">
                <a:latin typeface="Times New Roman"/>
                <a:cs typeface="Times New Roman"/>
              </a:rPr>
              <a:t>Manage profile</a:t>
            </a:r>
          </a:p>
          <a:p>
            <a:pPr marL="461645" indent="-268605">
              <a:lnSpc>
                <a:spcPct val="100000"/>
              </a:lnSpc>
              <a:spcBef>
                <a:spcPts val="640"/>
              </a:spcBef>
              <a:buFont typeface="Wingdings"/>
              <a:buChar char=""/>
              <a:tabLst>
                <a:tab pos="461645" algn="l"/>
              </a:tabLst>
            </a:pPr>
            <a:r>
              <a:rPr lang="en-US" sz="1200" dirty="0">
                <a:latin typeface="Times New Roman"/>
                <a:cs typeface="Times New Roman"/>
              </a:rPr>
              <a:t>Send complaints</a:t>
            </a:r>
          </a:p>
          <a:p>
            <a:pPr marL="461645" indent="-268605">
              <a:lnSpc>
                <a:spcPct val="100000"/>
              </a:lnSpc>
              <a:spcBef>
                <a:spcPts val="640"/>
              </a:spcBef>
              <a:buFont typeface="Wingdings"/>
              <a:buChar char=""/>
              <a:tabLst>
                <a:tab pos="461645" algn="l"/>
              </a:tabLst>
            </a:pPr>
            <a:r>
              <a:rPr lang="en-US" sz="1200" dirty="0">
                <a:latin typeface="Times New Roman"/>
                <a:cs typeface="Times New Roman"/>
              </a:rPr>
              <a:t>Send feedbacks</a:t>
            </a:r>
          </a:p>
          <a:p>
            <a:pPr marL="12700">
              <a:lnSpc>
                <a:spcPct val="100000"/>
              </a:lnSpc>
              <a:spcBef>
                <a:spcPts val="100"/>
              </a:spcBef>
            </a:pPr>
            <a:endParaRPr lang="en-US" sz="1400" b="1" spc="-10" dirty="0">
              <a:latin typeface="Times New Roman"/>
              <a:cs typeface="Times New Roman"/>
            </a:endParaRPr>
          </a:p>
          <a:p>
            <a:pPr marL="12700">
              <a:lnSpc>
                <a:spcPct val="100000"/>
              </a:lnSpc>
              <a:spcBef>
                <a:spcPts val="100"/>
              </a:spcBef>
            </a:pPr>
            <a:endParaRPr lang="en-US" sz="1400" b="1" spc="-10" dirty="0">
              <a:latin typeface="Times New Roman"/>
              <a:cs typeface="Times New Roman"/>
            </a:endParaRPr>
          </a:p>
          <a:p>
            <a:pPr marL="12700">
              <a:lnSpc>
                <a:spcPct val="100000"/>
              </a:lnSpc>
              <a:spcBef>
                <a:spcPts val="100"/>
              </a:spcBef>
            </a:pPr>
            <a:r>
              <a:rPr sz="1400" b="1" spc="-10" dirty="0">
                <a:latin typeface="Times New Roman"/>
                <a:cs typeface="Times New Roman"/>
              </a:rPr>
              <a:t>GUEST</a:t>
            </a:r>
            <a:endParaRPr sz="1400" dirty="0">
              <a:latin typeface="Times New Roman"/>
              <a:cs typeface="Times New Roman"/>
            </a:endParaRPr>
          </a:p>
          <a:p>
            <a:pPr marL="12700" marR="5080" indent="448945">
              <a:lnSpc>
                <a:spcPct val="144500"/>
              </a:lnSpc>
              <a:spcBef>
                <a:spcPts val="1295"/>
              </a:spcBef>
            </a:pPr>
            <a:r>
              <a:rPr sz="1200" dirty="0">
                <a:latin typeface="Times New Roman"/>
                <a:cs typeface="Times New Roman"/>
              </a:rPr>
              <a:t>The</a:t>
            </a:r>
            <a:r>
              <a:rPr sz="1200" spc="110" dirty="0">
                <a:latin typeface="Times New Roman"/>
                <a:cs typeface="Times New Roman"/>
              </a:rPr>
              <a:t> </a:t>
            </a:r>
            <a:r>
              <a:rPr sz="1200" dirty="0">
                <a:latin typeface="Times New Roman"/>
                <a:cs typeface="Times New Roman"/>
              </a:rPr>
              <a:t>guest</a:t>
            </a:r>
            <a:r>
              <a:rPr sz="1200" spc="95" dirty="0">
                <a:latin typeface="Times New Roman"/>
                <a:cs typeface="Times New Roman"/>
              </a:rPr>
              <a:t> </a:t>
            </a:r>
            <a:r>
              <a:rPr sz="1200" dirty="0">
                <a:latin typeface="Times New Roman"/>
                <a:cs typeface="Times New Roman"/>
              </a:rPr>
              <a:t>in</a:t>
            </a:r>
            <a:r>
              <a:rPr sz="1200" spc="105" dirty="0">
                <a:latin typeface="Times New Roman"/>
                <a:cs typeface="Times New Roman"/>
              </a:rPr>
              <a:t> </a:t>
            </a:r>
            <a:r>
              <a:rPr sz="1200" dirty="0">
                <a:latin typeface="Times New Roman"/>
                <a:cs typeface="Times New Roman"/>
              </a:rPr>
              <a:t>the</a:t>
            </a:r>
            <a:r>
              <a:rPr sz="1200" spc="110" dirty="0">
                <a:latin typeface="Times New Roman"/>
                <a:cs typeface="Times New Roman"/>
              </a:rPr>
              <a:t> </a:t>
            </a:r>
            <a:r>
              <a:rPr sz="1200" dirty="0">
                <a:latin typeface="Times New Roman"/>
                <a:cs typeface="Times New Roman"/>
              </a:rPr>
              <a:t>“</a:t>
            </a:r>
            <a:r>
              <a:rPr lang="en-IN" sz="1200" b="1" dirty="0">
                <a:latin typeface="Times New Roman"/>
                <a:cs typeface="Times New Roman"/>
              </a:rPr>
              <a:t>GREENCART</a:t>
            </a:r>
            <a:r>
              <a:rPr sz="1200" dirty="0">
                <a:latin typeface="Times New Roman"/>
                <a:cs typeface="Times New Roman"/>
              </a:rPr>
              <a:t>”</a:t>
            </a:r>
            <a:r>
              <a:rPr sz="1200" spc="110" dirty="0">
                <a:latin typeface="Times New Roman"/>
                <a:cs typeface="Times New Roman"/>
              </a:rPr>
              <a:t> </a:t>
            </a:r>
            <a:r>
              <a:rPr sz="1200" dirty="0">
                <a:latin typeface="Times New Roman"/>
                <a:cs typeface="Times New Roman"/>
              </a:rPr>
              <a:t>can</a:t>
            </a:r>
            <a:r>
              <a:rPr sz="1200" spc="105" dirty="0">
                <a:latin typeface="Times New Roman"/>
                <a:cs typeface="Times New Roman"/>
              </a:rPr>
              <a:t> </a:t>
            </a:r>
            <a:r>
              <a:rPr sz="1200" dirty="0">
                <a:latin typeface="Times New Roman"/>
                <a:cs typeface="Times New Roman"/>
              </a:rPr>
              <a:t>perform</a:t>
            </a:r>
            <a:r>
              <a:rPr sz="1200" spc="114" dirty="0">
                <a:latin typeface="Times New Roman"/>
                <a:cs typeface="Times New Roman"/>
              </a:rPr>
              <a:t> </a:t>
            </a:r>
            <a:r>
              <a:rPr sz="1200" dirty="0">
                <a:latin typeface="Times New Roman"/>
                <a:cs typeface="Times New Roman"/>
              </a:rPr>
              <a:t>the</a:t>
            </a:r>
            <a:r>
              <a:rPr sz="1200" spc="110" dirty="0">
                <a:latin typeface="Times New Roman"/>
                <a:cs typeface="Times New Roman"/>
              </a:rPr>
              <a:t> </a:t>
            </a:r>
            <a:r>
              <a:rPr sz="1200" spc="-10" dirty="0">
                <a:latin typeface="Times New Roman"/>
                <a:cs typeface="Times New Roman"/>
              </a:rPr>
              <a:t>following </a:t>
            </a:r>
            <a:r>
              <a:rPr sz="1200" dirty="0">
                <a:latin typeface="Times New Roman"/>
                <a:cs typeface="Times New Roman"/>
              </a:rPr>
              <a:t>functions:</a:t>
            </a:r>
            <a:r>
              <a:rPr sz="1200" spc="-4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a:p>
            <a:pPr marL="377825" indent="-227965">
              <a:lnSpc>
                <a:spcPct val="100000"/>
              </a:lnSpc>
              <a:spcBef>
                <a:spcPts val="625"/>
              </a:spcBef>
              <a:buFont typeface="Wingdings"/>
              <a:buChar char=""/>
              <a:tabLst>
                <a:tab pos="377825" algn="l"/>
              </a:tabLst>
            </a:pPr>
            <a:r>
              <a:rPr sz="1200" dirty="0">
                <a:latin typeface="Times New Roman"/>
                <a:cs typeface="Times New Roman"/>
              </a:rPr>
              <a:t>View</a:t>
            </a:r>
            <a:r>
              <a:rPr sz="1200" spc="-3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homepage</a:t>
            </a:r>
            <a:r>
              <a:rPr sz="1200" spc="-20"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website.</a:t>
            </a:r>
            <a:endParaRPr sz="1200" dirty="0">
              <a:latin typeface="Times New Roman"/>
              <a:cs typeface="Times New Roman"/>
            </a:endParaRPr>
          </a:p>
          <a:p>
            <a:pPr marL="377825" indent="-227965">
              <a:lnSpc>
                <a:spcPct val="100000"/>
              </a:lnSpc>
              <a:spcBef>
                <a:spcPts val="640"/>
              </a:spcBef>
              <a:buFont typeface="Wingdings"/>
              <a:buChar char=""/>
              <a:tabLst>
                <a:tab pos="377825" algn="l"/>
              </a:tabLst>
            </a:pPr>
            <a:r>
              <a:rPr lang="en-US" sz="1200" dirty="0">
                <a:latin typeface="Times New Roman"/>
                <a:cs typeface="Times New Roman"/>
              </a:rPr>
              <a:t>Login</a:t>
            </a:r>
            <a:endParaRPr sz="1200" dirty="0">
              <a:latin typeface="Times New Roman"/>
              <a:cs typeface="Times New Roman"/>
            </a:endParaRPr>
          </a:p>
          <a:p>
            <a:pPr marL="377825" indent="-227965">
              <a:lnSpc>
                <a:spcPct val="100000"/>
              </a:lnSpc>
              <a:spcBef>
                <a:spcPts val="620"/>
              </a:spcBef>
              <a:buFont typeface="Wingdings"/>
              <a:buChar char=""/>
              <a:tabLst>
                <a:tab pos="377825" algn="l"/>
              </a:tabLst>
            </a:pPr>
            <a:r>
              <a:rPr sz="1200" dirty="0">
                <a:latin typeface="Times New Roman"/>
                <a:cs typeface="Times New Roman"/>
              </a:rPr>
              <a:t>Register</a:t>
            </a:r>
            <a:r>
              <a:rPr sz="1200" spc="-20" dirty="0">
                <a:latin typeface="Times New Roman"/>
                <a:cs typeface="Times New Roman"/>
              </a:rPr>
              <a:t> </a:t>
            </a:r>
            <a:r>
              <a:rPr sz="1200" dirty="0">
                <a:latin typeface="Times New Roman"/>
                <a:cs typeface="Times New Roman"/>
              </a:rPr>
              <a:t>as</a:t>
            </a:r>
            <a:r>
              <a:rPr lang="en-IN" sz="1200" spc="-30" dirty="0">
                <a:latin typeface="Times New Roman"/>
                <a:cs typeface="Times New Roman"/>
              </a:rPr>
              <a:t> </a:t>
            </a:r>
            <a:r>
              <a:rPr lang="en-IN" sz="1200" dirty="0">
                <a:latin typeface="Times New Roman"/>
                <a:cs typeface="Times New Roman"/>
              </a:rPr>
              <a:t>a</a:t>
            </a:r>
            <a:r>
              <a:rPr lang="en-IN" sz="1200" spc="-20" dirty="0">
                <a:latin typeface="Times New Roman"/>
                <a:cs typeface="Times New Roman"/>
              </a:rPr>
              <a:t> user or shop.</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5 </a:t>
            </a:r>
            <a:r>
              <a:rPr sz="1200" spc="-50" dirty="0">
                <a:latin typeface="Times New Roman"/>
                <a:cs typeface="Times New Roman"/>
              </a:rPr>
              <a:t>-</a:t>
            </a:r>
            <a:endParaRPr sz="120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406400" rIns="0" bIns="0" rtlCol="0">
            <a:spAutoFit/>
          </a:bodyPr>
          <a:lstStyle/>
          <a:p>
            <a:pPr marL="520700">
              <a:lnSpc>
                <a:spcPct val="100000"/>
              </a:lnSpc>
              <a:spcBef>
                <a:spcPts val="100"/>
              </a:spcBef>
            </a:pPr>
            <a:r>
              <a:rPr dirty="0"/>
              <a:t>SYSTEM </a:t>
            </a:r>
            <a:r>
              <a:rPr spc="-10" dirty="0"/>
              <a:t>ANALYSIS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6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166241"/>
            <a:ext cx="5669915" cy="8733225"/>
          </a:xfrm>
          <a:prstGeom prst="rect">
            <a:avLst/>
          </a:prstGeom>
        </p:spPr>
        <p:txBody>
          <a:bodyPr vert="horz" wrap="square" lIns="0" tIns="12700" rIns="0" bIns="0" rtlCol="0">
            <a:spAutoFit/>
          </a:bodyPr>
          <a:lstStyle/>
          <a:p>
            <a:pPr marL="1727200">
              <a:lnSpc>
                <a:spcPct val="100000"/>
              </a:lnSpc>
              <a:spcBef>
                <a:spcPts val="100"/>
              </a:spcBef>
            </a:pPr>
            <a:r>
              <a:rPr sz="1600" b="1" dirty="0">
                <a:latin typeface="Times New Roman"/>
                <a:cs typeface="Times New Roman"/>
              </a:rPr>
              <a:t>2.</a:t>
            </a:r>
            <a:r>
              <a:rPr sz="1600" b="1" spc="-15" dirty="0">
                <a:latin typeface="Times New Roman"/>
                <a:cs typeface="Times New Roman"/>
              </a:rPr>
              <a:t> </a:t>
            </a:r>
            <a:r>
              <a:rPr sz="1600" b="1" dirty="0">
                <a:latin typeface="Times New Roman"/>
                <a:cs typeface="Times New Roman"/>
              </a:rPr>
              <a:t>SYSTEM</a:t>
            </a:r>
            <a:r>
              <a:rPr sz="1600" b="1" spc="-10" dirty="0">
                <a:latin typeface="Times New Roman"/>
                <a:cs typeface="Times New Roman"/>
              </a:rPr>
              <a:t> ANALYSIS</a:t>
            </a:r>
            <a:endParaRPr sz="1600" dirty="0">
              <a:latin typeface="Times New Roman"/>
              <a:cs typeface="Times New Roman"/>
            </a:endParaRPr>
          </a:p>
          <a:p>
            <a:pPr marL="12700" marR="5080" indent="448945" algn="just">
              <a:lnSpc>
                <a:spcPct val="143700"/>
              </a:lnSpc>
              <a:spcBef>
                <a:spcPts val="1430"/>
              </a:spcBef>
            </a:pPr>
            <a:r>
              <a:rPr sz="1200" dirty="0">
                <a:latin typeface="Times New Roman"/>
                <a:cs typeface="Times New Roman"/>
              </a:rPr>
              <a:t>System</a:t>
            </a:r>
            <a:r>
              <a:rPr sz="1200" spc="5" dirty="0">
                <a:latin typeface="Times New Roman"/>
                <a:cs typeface="Times New Roman"/>
              </a:rPr>
              <a:t> </a:t>
            </a:r>
            <a:r>
              <a:rPr sz="1200" dirty="0">
                <a:latin typeface="Times New Roman"/>
                <a:cs typeface="Times New Roman"/>
              </a:rPr>
              <a:t>analysis</a:t>
            </a:r>
            <a:r>
              <a:rPr sz="1200" spc="10" dirty="0">
                <a:latin typeface="Times New Roman"/>
                <a:cs typeface="Times New Roman"/>
              </a:rPr>
              <a:t> </a:t>
            </a:r>
            <a:r>
              <a:rPr sz="1200" dirty="0">
                <a:latin typeface="Times New Roman"/>
                <a:cs typeface="Times New Roman"/>
              </a:rPr>
              <a:t>is a</a:t>
            </a:r>
            <a:r>
              <a:rPr sz="1200" spc="5" dirty="0">
                <a:latin typeface="Times New Roman"/>
                <a:cs typeface="Times New Roman"/>
              </a:rPr>
              <a:t> </a:t>
            </a:r>
            <a:r>
              <a:rPr sz="1200" spc="-10" dirty="0">
                <a:latin typeface="Times New Roman"/>
                <a:cs typeface="Times New Roman"/>
              </a:rPr>
              <a:t>step-by-</a:t>
            </a:r>
            <a:r>
              <a:rPr sz="1200" dirty="0">
                <a:latin typeface="Times New Roman"/>
                <a:cs typeface="Times New Roman"/>
              </a:rPr>
              <a:t>step</a:t>
            </a:r>
            <a:r>
              <a:rPr sz="1200" spc="5" dirty="0">
                <a:latin typeface="Times New Roman"/>
                <a:cs typeface="Times New Roman"/>
              </a:rPr>
              <a:t> </a:t>
            </a:r>
            <a:r>
              <a:rPr sz="1200" dirty="0">
                <a:latin typeface="Times New Roman"/>
                <a:cs typeface="Times New Roman"/>
              </a:rPr>
              <a:t>process</a:t>
            </a:r>
            <a:r>
              <a:rPr sz="1200" spc="-5" dirty="0">
                <a:latin typeface="Times New Roman"/>
                <a:cs typeface="Times New Roman"/>
              </a:rPr>
              <a:t> </a:t>
            </a:r>
            <a:r>
              <a:rPr sz="1200" dirty="0">
                <a:latin typeface="Times New Roman"/>
                <a:cs typeface="Times New Roman"/>
              </a:rPr>
              <a:t>used to</a:t>
            </a:r>
            <a:r>
              <a:rPr sz="1200" spc="20" dirty="0">
                <a:latin typeface="Times New Roman"/>
                <a:cs typeface="Times New Roman"/>
              </a:rPr>
              <a:t> </a:t>
            </a:r>
            <a:r>
              <a:rPr sz="1200" dirty="0">
                <a:latin typeface="Times New Roman"/>
                <a:cs typeface="Times New Roman"/>
              </a:rPr>
              <a:t>identify and develop or acquire</a:t>
            </a:r>
            <a:r>
              <a:rPr sz="1200" spc="25" dirty="0">
                <a:latin typeface="Times New Roman"/>
                <a:cs typeface="Times New Roman"/>
              </a:rPr>
              <a:t> </a:t>
            </a:r>
            <a:r>
              <a:rPr sz="1200" spc="-25" dirty="0">
                <a:latin typeface="Times New Roman"/>
                <a:cs typeface="Times New Roman"/>
              </a:rPr>
              <a:t>the </a:t>
            </a:r>
            <a:r>
              <a:rPr sz="1200" dirty="0">
                <a:latin typeface="Times New Roman"/>
                <a:cs typeface="Times New Roman"/>
              </a:rPr>
              <a:t>software</a:t>
            </a:r>
            <a:r>
              <a:rPr sz="1200" spc="320" dirty="0">
                <a:latin typeface="Times New Roman"/>
                <a:cs typeface="Times New Roman"/>
              </a:rPr>
              <a:t> </a:t>
            </a:r>
            <a:r>
              <a:rPr sz="1200" dirty="0">
                <a:latin typeface="Times New Roman"/>
                <a:cs typeface="Times New Roman"/>
              </a:rPr>
              <a:t>need</a:t>
            </a:r>
            <a:r>
              <a:rPr sz="1200" spc="320" dirty="0">
                <a:latin typeface="Times New Roman"/>
                <a:cs typeface="Times New Roman"/>
              </a:rPr>
              <a:t> </a:t>
            </a:r>
            <a:r>
              <a:rPr sz="1200" dirty="0">
                <a:latin typeface="Times New Roman"/>
                <a:cs typeface="Times New Roman"/>
              </a:rPr>
              <a:t>to</a:t>
            </a:r>
            <a:r>
              <a:rPr sz="1200" spc="320" dirty="0">
                <a:latin typeface="Times New Roman"/>
                <a:cs typeface="Times New Roman"/>
              </a:rPr>
              <a:t> </a:t>
            </a:r>
            <a:r>
              <a:rPr sz="1200" dirty="0">
                <a:latin typeface="Times New Roman"/>
                <a:cs typeface="Times New Roman"/>
              </a:rPr>
              <a:t>control</a:t>
            </a:r>
            <a:r>
              <a:rPr sz="1200" spc="325" dirty="0">
                <a:latin typeface="Times New Roman"/>
                <a:cs typeface="Times New Roman"/>
              </a:rPr>
              <a:t> </a:t>
            </a:r>
            <a:r>
              <a:rPr sz="1200" dirty="0">
                <a:latin typeface="Times New Roman"/>
                <a:cs typeface="Times New Roman"/>
              </a:rPr>
              <a:t>the</a:t>
            </a:r>
            <a:r>
              <a:rPr sz="1200" spc="325" dirty="0">
                <a:latin typeface="Times New Roman"/>
                <a:cs typeface="Times New Roman"/>
              </a:rPr>
              <a:t> </a:t>
            </a:r>
            <a:r>
              <a:rPr sz="1200" dirty="0">
                <a:latin typeface="Times New Roman"/>
                <a:cs typeface="Times New Roman"/>
              </a:rPr>
              <a:t>processing</a:t>
            </a:r>
            <a:r>
              <a:rPr sz="1200" spc="320" dirty="0">
                <a:latin typeface="Times New Roman"/>
                <a:cs typeface="Times New Roman"/>
              </a:rPr>
              <a:t> </a:t>
            </a:r>
            <a:r>
              <a:rPr sz="1200" dirty="0">
                <a:latin typeface="Times New Roman"/>
                <a:cs typeface="Times New Roman"/>
              </a:rPr>
              <a:t>of</a:t>
            </a:r>
            <a:r>
              <a:rPr sz="1200" spc="320" dirty="0">
                <a:latin typeface="Times New Roman"/>
                <a:cs typeface="Times New Roman"/>
              </a:rPr>
              <a:t> </a:t>
            </a:r>
            <a:r>
              <a:rPr sz="1200" dirty="0">
                <a:latin typeface="Times New Roman"/>
                <a:cs typeface="Times New Roman"/>
              </a:rPr>
              <a:t>specific</a:t>
            </a:r>
            <a:r>
              <a:rPr sz="1200" spc="325" dirty="0">
                <a:latin typeface="Times New Roman"/>
                <a:cs typeface="Times New Roman"/>
              </a:rPr>
              <a:t> </a:t>
            </a:r>
            <a:r>
              <a:rPr sz="1200" dirty="0">
                <a:latin typeface="Times New Roman"/>
                <a:cs typeface="Times New Roman"/>
              </a:rPr>
              <a:t>application.</a:t>
            </a:r>
            <a:r>
              <a:rPr sz="1200" spc="320" dirty="0">
                <a:latin typeface="Times New Roman"/>
                <a:cs typeface="Times New Roman"/>
              </a:rPr>
              <a:t> </a:t>
            </a:r>
            <a:r>
              <a:rPr sz="1200" dirty="0">
                <a:latin typeface="Times New Roman"/>
                <a:cs typeface="Times New Roman"/>
              </a:rPr>
              <a:t>System</a:t>
            </a:r>
            <a:r>
              <a:rPr sz="1200" spc="325" dirty="0">
                <a:latin typeface="Times New Roman"/>
                <a:cs typeface="Times New Roman"/>
              </a:rPr>
              <a:t> </a:t>
            </a:r>
            <a:r>
              <a:rPr sz="1200" dirty="0">
                <a:latin typeface="Times New Roman"/>
                <a:cs typeface="Times New Roman"/>
              </a:rPr>
              <a:t>analysis</a:t>
            </a:r>
            <a:r>
              <a:rPr sz="1200" spc="315" dirty="0">
                <a:latin typeface="Times New Roman"/>
                <a:cs typeface="Times New Roman"/>
              </a:rPr>
              <a:t> </a:t>
            </a:r>
            <a:r>
              <a:rPr sz="1200" dirty="0">
                <a:latin typeface="Times New Roman"/>
                <a:cs typeface="Times New Roman"/>
              </a:rPr>
              <a:t>is</a:t>
            </a:r>
            <a:r>
              <a:rPr sz="1200" spc="315" dirty="0">
                <a:latin typeface="Times New Roman"/>
                <a:cs typeface="Times New Roman"/>
              </a:rPr>
              <a:t> </a:t>
            </a:r>
            <a:r>
              <a:rPr sz="1200" spc="-50" dirty="0">
                <a:latin typeface="Times New Roman"/>
                <a:cs typeface="Times New Roman"/>
              </a:rPr>
              <a:t>a </a:t>
            </a:r>
            <a:r>
              <a:rPr sz="1200" dirty="0">
                <a:latin typeface="Times New Roman"/>
                <a:cs typeface="Times New Roman"/>
              </a:rPr>
              <a:t>continuing</a:t>
            </a:r>
            <a:r>
              <a:rPr sz="1200" spc="10" dirty="0">
                <a:latin typeface="Times New Roman"/>
                <a:cs typeface="Times New Roman"/>
              </a:rPr>
              <a:t> </a:t>
            </a:r>
            <a:r>
              <a:rPr sz="1200" dirty="0">
                <a:latin typeface="Times New Roman"/>
                <a:cs typeface="Times New Roman"/>
              </a:rPr>
              <a:t>activity</a:t>
            </a:r>
            <a:r>
              <a:rPr sz="1200" spc="2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stages</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systems</a:t>
            </a:r>
            <a:r>
              <a:rPr sz="1200" spc="25" dirty="0">
                <a:latin typeface="Times New Roman"/>
                <a:cs typeface="Times New Roman"/>
              </a:rPr>
              <a:t> </a:t>
            </a:r>
            <a:r>
              <a:rPr sz="1200" dirty="0">
                <a:latin typeface="Times New Roman"/>
                <a:cs typeface="Times New Roman"/>
              </a:rPr>
              <a:t>development.</a:t>
            </a:r>
            <a:r>
              <a:rPr sz="1200" spc="25"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analysis</a:t>
            </a:r>
            <a:r>
              <a:rPr sz="1200" spc="25"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process</a:t>
            </a:r>
            <a:r>
              <a:rPr sz="1200" spc="25" dirty="0">
                <a:latin typeface="Times New Roman"/>
                <a:cs typeface="Times New Roman"/>
              </a:rPr>
              <a:t> </a:t>
            </a:r>
            <a:r>
              <a:rPr sz="1200" spc="-25" dirty="0">
                <a:latin typeface="Times New Roman"/>
                <a:cs typeface="Times New Roman"/>
              </a:rPr>
              <a:t>of </a:t>
            </a:r>
            <a:r>
              <a:rPr sz="1200" dirty="0">
                <a:latin typeface="Times New Roman"/>
                <a:cs typeface="Times New Roman"/>
              </a:rPr>
              <a:t>gathering</a:t>
            </a:r>
            <a:r>
              <a:rPr sz="1200" spc="125" dirty="0">
                <a:latin typeface="Times New Roman"/>
                <a:cs typeface="Times New Roman"/>
              </a:rPr>
              <a:t> </a:t>
            </a:r>
            <a:r>
              <a:rPr sz="1200" dirty="0">
                <a:latin typeface="Times New Roman"/>
                <a:cs typeface="Times New Roman"/>
              </a:rPr>
              <a:t>and</a:t>
            </a:r>
            <a:r>
              <a:rPr sz="1200" spc="145" dirty="0">
                <a:latin typeface="Times New Roman"/>
                <a:cs typeface="Times New Roman"/>
              </a:rPr>
              <a:t> </a:t>
            </a:r>
            <a:r>
              <a:rPr sz="1200" dirty="0">
                <a:latin typeface="Times New Roman"/>
                <a:cs typeface="Times New Roman"/>
              </a:rPr>
              <a:t>interpreting</a:t>
            </a:r>
            <a:r>
              <a:rPr sz="1200" spc="145" dirty="0">
                <a:latin typeface="Times New Roman"/>
                <a:cs typeface="Times New Roman"/>
              </a:rPr>
              <a:t> </a:t>
            </a:r>
            <a:r>
              <a:rPr sz="1200" dirty="0">
                <a:latin typeface="Times New Roman"/>
                <a:cs typeface="Times New Roman"/>
              </a:rPr>
              <a:t>facts,</a:t>
            </a:r>
            <a:r>
              <a:rPr sz="1200" spc="150" dirty="0">
                <a:latin typeface="Times New Roman"/>
                <a:cs typeface="Times New Roman"/>
              </a:rPr>
              <a:t> </a:t>
            </a:r>
            <a:r>
              <a:rPr sz="1200" dirty="0">
                <a:latin typeface="Times New Roman"/>
                <a:cs typeface="Times New Roman"/>
              </a:rPr>
              <a:t>diagnosing</a:t>
            </a:r>
            <a:r>
              <a:rPr sz="1200" spc="145" dirty="0">
                <a:latin typeface="Times New Roman"/>
                <a:cs typeface="Times New Roman"/>
              </a:rPr>
              <a:t> </a:t>
            </a:r>
            <a:r>
              <a:rPr sz="1200" dirty="0">
                <a:latin typeface="Times New Roman"/>
                <a:cs typeface="Times New Roman"/>
              </a:rPr>
              <a:t>problems</a:t>
            </a:r>
            <a:r>
              <a:rPr sz="1200" spc="140" dirty="0">
                <a:latin typeface="Times New Roman"/>
                <a:cs typeface="Times New Roman"/>
              </a:rPr>
              <a:t> </a:t>
            </a:r>
            <a:r>
              <a:rPr sz="1200" dirty="0">
                <a:latin typeface="Times New Roman"/>
                <a:cs typeface="Times New Roman"/>
              </a:rPr>
              <a:t>and</a:t>
            </a:r>
            <a:r>
              <a:rPr sz="1200" spc="145" dirty="0">
                <a:latin typeface="Times New Roman"/>
                <a:cs typeface="Times New Roman"/>
              </a:rPr>
              <a:t> </a:t>
            </a:r>
            <a:r>
              <a:rPr sz="1200" dirty="0">
                <a:latin typeface="Times New Roman"/>
                <a:cs typeface="Times New Roman"/>
              </a:rPr>
              <a:t>using</a:t>
            </a:r>
            <a:r>
              <a:rPr sz="1200" spc="145" dirty="0">
                <a:latin typeface="Times New Roman"/>
                <a:cs typeface="Times New Roman"/>
              </a:rPr>
              <a:t> </a:t>
            </a:r>
            <a:r>
              <a:rPr sz="1200" dirty="0">
                <a:latin typeface="Times New Roman"/>
                <a:cs typeface="Times New Roman"/>
              </a:rPr>
              <a:t>the</a:t>
            </a:r>
            <a:r>
              <a:rPr sz="1200" spc="155" dirty="0">
                <a:latin typeface="Times New Roman"/>
                <a:cs typeface="Times New Roman"/>
              </a:rPr>
              <a:t> </a:t>
            </a:r>
            <a:r>
              <a:rPr sz="1200" dirty="0">
                <a:latin typeface="Times New Roman"/>
                <a:cs typeface="Times New Roman"/>
              </a:rPr>
              <a:t>facts</a:t>
            </a:r>
            <a:r>
              <a:rPr sz="1200" spc="140" dirty="0">
                <a:latin typeface="Times New Roman"/>
                <a:cs typeface="Times New Roman"/>
              </a:rPr>
              <a:t> </a:t>
            </a:r>
            <a:r>
              <a:rPr sz="1200" dirty="0">
                <a:latin typeface="Times New Roman"/>
                <a:cs typeface="Times New Roman"/>
              </a:rPr>
              <a:t>to</a:t>
            </a:r>
            <a:r>
              <a:rPr sz="1200" spc="145" dirty="0">
                <a:latin typeface="Times New Roman"/>
                <a:cs typeface="Times New Roman"/>
              </a:rPr>
              <a:t> </a:t>
            </a:r>
            <a:r>
              <a:rPr sz="1200" dirty="0">
                <a:latin typeface="Times New Roman"/>
                <a:cs typeface="Times New Roman"/>
              </a:rPr>
              <a:t>improve</a:t>
            </a:r>
            <a:r>
              <a:rPr sz="1200" spc="150" dirty="0">
                <a:latin typeface="Times New Roman"/>
                <a:cs typeface="Times New Roman"/>
              </a:rPr>
              <a:t> </a:t>
            </a:r>
            <a:r>
              <a:rPr sz="1200" spc="-25" dirty="0">
                <a:latin typeface="Times New Roman"/>
                <a:cs typeface="Times New Roman"/>
              </a:rPr>
              <a:t>the </a:t>
            </a:r>
            <a:r>
              <a:rPr sz="1200" dirty="0">
                <a:latin typeface="Times New Roman"/>
                <a:cs typeface="Times New Roman"/>
              </a:rPr>
              <a:t>system.</a:t>
            </a:r>
            <a:r>
              <a:rPr sz="1200" spc="-1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outputs</a:t>
            </a:r>
            <a:r>
              <a:rPr sz="1200" spc="-15" dirty="0">
                <a:latin typeface="Times New Roman"/>
                <a:cs typeface="Times New Roman"/>
              </a:rPr>
              <a:t> </a:t>
            </a:r>
            <a:r>
              <a:rPr sz="1200" dirty="0">
                <a:latin typeface="Times New Roman"/>
                <a:cs typeface="Times New Roman"/>
              </a:rPr>
              <a:t>from</a:t>
            </a:r>
            <a:r>
              <a:rPr sz="1200" spc="-10" dirty="0">
                <a:latin typeface="Times New Roman"/>
                <a:cs typeface="Times New Roman"/>
              </a:rPr>
              <a:t> </a:t>
            </a:r>
            <a:r>
              <a:rPr sz="1200" dirty="0">
                <a:latin typeface="Times New Roman"/>
                <a:cs typeface="Times New Roman"/>
              </a:rPr>
              <a:t>the </a:t>
            </a:r>
            <a:r>
              <a:rPr sz="1200" spc="-10" dirty="0">
                <a:latin typeface="Times New Roman"/>
                <a:cs typeface="Times New Roman"/>
              </a:rPr>
              <a:t>organization</a:t>
            </a:r>
            <a:r>
              <a:rPr sz="1200" spc="-30" dirty="0">
                <a:latin typeface="Times New Roman"/>
                <a:cs typeface="Times New Roman"/>
              </a:rPr>
              <a:t> </a:t>
            </a:r>
            <a:r>
              <a:rPr sz="1200" dirty="0">
                <a:latin typeface="Times New Roman"/>
                <a:cs typeface="Times New Roman"/>
              </a:rPr>
              <a:t>are</a:t>
            </a:r>
            <a:r>
              <a:rPr sz="1200" spc="-20" dirty="0">
                <a:latin typeface="Times New Roman"/>
                <a:cs typeface="Times New Roman"/>
              </a:rPr>
              <a:t> </a:t>
            </a:r>
            <a:r>
              <a:rPr sz="1200" dirty="0">
                <a:latin typeface="Times New Roman"/>
                <a:cs typeface="Times New Roman"/>
              </a:rPr>
              <a:t>traced</a:t>
            </a:r>
            <a:r>
              <a:rPr sz="1200" spc="-25" dirty="0">
                <a:latin typeface="Times New Roman"/>
                <a:cs typeface="Times New Roman"/>
              </a:rPr>
              <a:t> </a:t>
            </a:r>
            <a:r>
              <a:rPr sz="1200" dirty="0">
                <a:latin typeface="Times New Roman"/>
                <a:cs typeface="Times New Roman"/>
              </a:rPr>
              <a:t>through</a:t>
            </a:r>
            <a:r>
              <a:rPr sz="1200" spc="-15" dirty="0">
                <a:latin typeface="Times New Roman"/>
                <a:cs typeface="Times New Roman"/>
              </a:rPr>
              <a:t> </a:t>
            </a:r>
            <a:r>
              <a:rPr sz="1200" dirty="0">
                <a:latin typeface="Times New Roman"/>
                <a:cs typeface="Times New Roman"/>
              </a:rPr>
              <a:t>the various</a:t>
            </a:r>
            <a:r>
              <a:rPr sz="1200" spc="-20" dirty="0">
                <a:latin typeface="Times New Roman"/>
                <a:cs typeface="Times New Roman"/>
              </a:rPr>
              <a:t> </a:t>
            </a:r>
            <a:r>
              <a:rPr sz="1200" dirty="0">
                <a:latin typeface="Times New Roman"/>
                <a:cs typeface="Times New Roman"/>
              </a:rPr>
              <a:t>processing</a:t>
            </a:r>
            <a:r>
              <a:rPr sz="1200" spc="-25" dirty="0">
                <a:latin typeface="Times New Roman"/>
                <a:cs typeface="Times New Roman"/>
              </a:rPr>
              <a:t> </a:t>
            </a:r>
            <a:r>
              <a:rPr sz="1200" dirty="0">
                <a:latin typeface="Times New Roman"/>
                <a:cs typeface="Times New Roman"/>
              </a:rPr>
              <a:t>that</a:t>
            </a:r>
            <a:r>
              <a:rPr sz="1200" spc="-25" dirty="0">
                <a:latin typeface="Times New Roman"/>
                <a:cs typeface="Times New Roman"/>
              </a:rPr>
              <a:t> the </a:t>
            </a:r>
            <a:r>
              <a:rPr sz="1200" dirty="0">
                <a:latin typeface="Times New Roman"/>
                <a:cs typeface="Times New Roman"/>
              </a:rPr>
              <a:t>input</a:t>
            </a:r>
            <a:r>
              <a:rPr sz="1200" spc="155" dirty="0">
                <a:latin typeface="Times New Roman"/>
                <a:cs typeface="Times New Roman"/>
              </a:rPr>
              <a:t> </a:t>
            </a:r>
            <a:r>
              <a:rPr sz="1200" dirty="0">
                <a:latin typeface="Times New Roman"/>
                <a:cs typeface="Times New Roman"/>
              </a:rPr>
              <a:t>phases</a:t>
            </a:r>
            <a:r>
              <a:rPr sz="1200" spc="160" dirty="0">
                <a:latin typeface="Times New Roman"/>
                <a:cs typeface="Times New Roman"/>
              </a:rPr>
              <a:t> </a:t>
            </a:r>
            <a:r>
              <a:rPr sz="1200" dirty="0">
                <a:latin typeface="Times New Roman"/>
                <a:cs typeface="Times New Roman"/>
              </a:rPr>
              <a:t>through</a:t>
            </a:r>
            <a:r>
              <a:rPr sz="1200" spc="160" dirty="0">
                <a:latin typeface="Times New Roman"/>
                <a:cs typeface="Times New Roman"/>
              </a:rPr>
              <a:t> </a:t>
            </a:r>
            <a:r>
              <a:rPr sz="1200" dirty="0">
                <a:latin typeface="Times New Roman"/>
                <a:cs typeface="Times New Roman"/>
              </a:rPr>
              <a:t>in</a:t>
            </a:r>
            <a:r>
              <a:rPr sz="1200" spc="165" dirty="0">
                <a:latin typeface="Times New Roman"/>
                <a:cs typeface="Times New Roman"/>
              </a:rPr>
              <a:t> </a:t>
            </a:r>
            <a:r>
              <a:rPr sz="1200" dirty="0">
                <a:latin typeface="Times New Roman"/>
                <a:cs typeface="Times New Roman"/>
              </a:rPr>
              <a:t>the</a:t>
            </a:r>
            <a:r>
              <a:rPr sz="1200" spc="170" dirty="0">
                <a:latin typeface="Times New Roman"/>
                <a:cs typeface="Times New Roman"/>
              </a:rPr>
              <a:t> </a:t>
            </a:r>
            <a:r>
              <a:rPr sz="1200" dirty="0">
                <a:latin typeface="Times New Roman"/>
                <a:cs typeface="Times New Roman"/>
              </a:rPr>
              <a:t>organization.</a:t>
            </a:r>
            <a:r>
              <a:rPr sz="1200" spc="160" dirty="0">
                <a:latin typeface="Times New Roman"/>
                <a:cs typeface="Times New Roman"/>
              </a:rPr>
              <a:t> </a:t>
            </a:r>
            <a:r>
              <a:rPr sz="1200" dirty="0">
                <a:latin typeface="Times New Roman"/>
                <a:cs typeface="Times New Roman"/>
              </a:rPr>
              <a:t>This</a:t>
            </a:r>
            <a:r>
              <a:rPr sz="1200" spc="160" dirty="0">
                <a:latin typeface="Times New Roman"/>
                <a:cs typeface="Times New Roman"/>
              </a:rPr>
              <a:t> </a:t>
            </a:r>
            <a:r>
              <a:rPr sz="1200" dirty="0">
                <a:latin typeface="Times New Roman"/>
                <a:cs typeface="Times New Roman"/>
              </a:rPr>
              <a:t>involves</a:t>
            </a:r>
            <a:r>
              <a:rPr sz="1200" spc="160" dirty="0">
                <a:latin typeface="Times New Roman"/>
                <a:cs typeface="Times New Roman"/>
              </a:rPr>
              <a:t> </a:t>
            </a:r>
            <a:r>
              <a:rPr sz="1200" dirty="0">
                <a:latin typeface="Times New Roman"/>
                <a:cs typeface="Times New Roman"/>
              </a:rPr>
              <a:t>gathering</a:t>
            </a:r>
            <a:r>
              <a:rPr sz="1200" spc="210" dirty="0">
                <a:latin typeface="Times New Roman"/>
                <a:cs typeface="Times New Roman"/>
              </a:rPr>
              <a:t> </a:t>
            </a:r>
            <a:r>
              <a:rPr sz="1200" dirty="0">
                <a:latin typeface="Times New Roman"/>
                <a:cs typeface="Times New Roman"/>
              </a:rPr>
              <a:t>information</a:t>
            </a:r>
            <a:r>
              <a:rPr sz="1200" spc="165" dirty="0">
                <a:latin typeface="Times New Roman"/>
                <a:cs typeface="Times New Roman"/>
              </a:rPr>
              <a:t> </a:t>
            </a:r>
            <a:r>
              <a:rPr sz="1200" dirty="0">
                <a:latin typeface="Times New Roman"/>
                <a:cs typeface="Times New Roman"/>
              </a:rPr>
              <a:t>and</a:t>
            </a:r>
            <a:r>
              <a:rPr sz="1200" spc="165" dirty="0">
                <a:latin typeface="Times New Roman"/>
                <a:cs typeface="Times New Roman"/>
              </a:rPr>
              <a:t> </a:t>
            </a:r>
            <a:r>
              <a:rPr sz="1200" spc="-10" dirty="0">
                <a:latin typeface="Times New Roman"/>
                <a:cs typeface="Times New Roman"/>
              </a:rPr>
              <a:t>using </a:t>
            </a:r>
            <a:r>
              <a:rPr sz="1200" dirty="0">
                <a:latin typeface="Times New Roman"/>
                <a:cs typeface="Times New Roman"/>
              </a:rPr>
              <a:t>structured</a:t>
            </a:r>
            <a:r>
              <a:rPr sz="1200" spc="190" dirty="0">
                <a:latin typeface="Times New Roman"/>
                <a:cs typeface="Times New Roman"/>
              </a:rPr>
              <a:t> </a:t>
            </a:r>
            <a:r>
              <a:rPr sz="1200" dirty="0">
                <a:latin typeface="Times New Roman"/>
                <a:cs typeface="Times New Roman"/>
              </a:rPr>
              <a:t>tools</a:t>
            </a:r>
            <a:r>
              <a:rPr sz="1200" spc="190" dirty="0">
                <a:latin typeface="Times New Roman"/>
                <a:cs typeface="Times New Roman"/>
              </a:rPr>
              <a:t> </a:t>
            </a:r>
            <a:r>
              <a:rPr sz="1200" dirty="0">
                <a:latin typeface="Times New Roman"/>
                <a:cs typeface="Times New Roman"/>
              </a:rPr>
              <a:t>for</a:t>
            </a:r>
            <a:r>
              <a:rPr sz="1200" spc="190" dirty="0">
                <a:latin typeface="Times New Roman"/>
                <a:cs typeface="Times New Roman"/>
              </a:rPr>
              <a:t> </a:t>
            </a:r>
            <a:r>
              <a:rPr sz="1200" dirty="0">
                <a:latin typeface="Times New Roman"/>
                <a:cs typeface="Times New Roman"/>
              </a:rPr>
              <a:t>analysis.</a:t>
            </a:r>
            <a:r>
              <a:rPr sz="1200" spc="195" dirty="0">
                <a:latin typeface="Times New Roman"/>
                <a:cs typeface="Times New Roman"/>
              </a:rPr>
              <a:t> </a:t>
            </a:r>
            <a:r>
              <a:rPr sz="1200" dirty="0">
                <a:latin typeface="Times New Roman"/>
                <a:cs typeface="Times New Roman"/>
              </a:rPr>
              <a:t>A</a:t>
            </a:r>
            <a:r>
              <a:rPr sz="1200" spc="215" dirty="0">
                <a:latin typeface="Times New Roman"/>
                <a:cs typeface="Times New Roman"/>
              </a:rPr>
              <a:t> </a:t>
            </a:r>
            <a:r>
              <a:rPr sz="1200" dirty="0">
                <a:latin typeface="Times New Roman"/>
                <a:cs typeface="Times New Roman"/>
              </a:rPr>
              <a:t>detailed</a:t>
            </a:r>
            <a:r>
              <a:rPr sz="1200" spc="175" dirty="0">
                <a:latin typeface="Times New Roman"/>
                <a:cs typeface="Times New Roman"/>
              </a:rPr>
              <a:t> </a:t>
            </a:r>
            <a:r>
              <a:rPr sz="1200" dirty="0">
                <a:latin typeface="Times New Roman"/>
                <a:cs typeface="Times New Roman"/>
              </a:rPr>
              <a:t>study</a:t>
            </a:r>
            <a:r>
              <a:rPr sz="1200" spc="195" dirty="0">
                <a:latin typeface="Times New Roman"/>
                <a:cs typeface="Times New Roman"/>
              </a:rPr>
              <a:t> </a:t>
            </a:r>
            <a:r>
              <a:rPr sz="1200" dirty="0">
                <a:latin typeface="Times New Roman"/>
                <a:cs typeface="Times New Roman"/>
              </a:rPr>
              <a:t>of</a:t>
            </a:r>
            <a:r>
              <a:rPr sz="1200" spc="195" dirty="0">
                <a:latin typeface="Times New Roman"/>
                <a:cs typeface="Times New Roman"/>
              </a:rPr>
              <a:t> </a:t>
            </a:r>
            <a:r>
              <a:rPr sz="1200" dirty="0">
                <a:latin typeface="Times New Roman"/>
                <a:cs typeface="Times New Roman"/>
              </a:rPr>
              <a:t>this</a:t>
            </a:r>
            <a:r>
              <a:rPr sz="1200" spc="185" dirty="0">
                <a:latin typeface="Times New Roman"/>
                <a:cs typeface="Times New Roman"/>
              </a:rPr>
              <a:t> </a:t>
            </a:r>
            <a:r>
              <a:rPr sz="1200" dirty="0">
                <a:latin typeface="Times New Roman"/>
                <a:cs typeface="Times New Roman"/>
              </a:rPr>
              <a:t>process</a:t>
            </a:r>
            <a:r>
              <a:rPr sz="1200" spc="190" dirty="0">
                <a:latin typeface="Times New Roman"/>
                <a:cs typeface="Times New Roman"/>
              </a:rPr>
              <a:t> </a:t>
            </a:r>
            <a:r>
              <a:rPr sz="1200" dirty="0">
                <a:latin typeface="Times New Roman"/>
                <a:cs typeface="Times New Roman"/>
              </a:rPr>
              <a:t>must</a:t>
            </a:r>
            <a:r>
              <a:rPr sz="1200" spc="195" dirty="0">
                <a:latin typeface="Times New Roman"/>
                <a:cs typeface="Times New Roman"/>
              </a:rPr>
              <a:t> </a:t>
            </a:r>
            <a:r>
              <a:rPr sz="1200" dirty="0">
                <a:latin typeface="Times New Roman"/>
                <a:cs typeface="Times New Roman"/>
              </a:rPr>
              <a:t>be</a:t>
            </a:r>
            <a:r>
              <a:rPr sz="1200" spc="200" dirty="0">
                <a:latin typeface="Times New Roman"/>
                <a:cs typeface="Times New Roman"/>
              </a:rPr>
              <a:t> </a:t>
            </a:r>
            <a:r>
              <a:rPr sz="1200" dirty="0">
                <a:latin typeface="Times New Roman"/>
                <a:cs typeface="Times New Roman"/>
              </a:rPr>
              <a:t>made</a:t>
            </a:r>
            <a:r>
              <a:rPr sz="1200" spc="200" dirty="0">
                <a:latin typeface="Times New Roman"/>
                <a:cs typeface="Times New Roman"/>
              </a:rPr>
              <a:t> </a:t>
            </a:r>
            <a:r>
              <a:rPr sz="1200" dirty="0">
                <a:latin typeface="Times New Roman"/>
                <a:cs typeface="Times New Roman"/>
              </a:rPr>
              <a:t>by</a:t>
            </a:r>
            <a:r>
              <a:rPr sz="1200" spc="220" dirty="0">
                <a:latin typeface="Times New Roman"/>
                <a:cs typeface="Times New Roman"/>
              </a:rPr>
              <a:t> </a:t>
            </a:r>
            <a:r>
              <a:rPr sz="1200" spc="-10" dirty="0">
                <a:latin typeface="Times New Roman"/>
                <a:cs typeface="Times New Roman"/>
              </a:rPr>
              <a:t>various </a:t>
            </a:r>
            <a:r>
              <a:rPr sz="1200" dirty="0">
                <a:latin typeface="Times New Roman"/>
                <a:cs typeface="Times New Roman"/>
              </a:rPr>
              <a:t>techniques</a:t>
            </a:r>
            <a:r>
              <a:rPr sz="1200" spc="-60" dirty="0">
                <a:latin typeface="Times New Roman"/>
                <a:cs typeface="Times New Roman"/>
              </a:rPr>
              <a:t> </a:t>
            </a:r>
            <a:r>
              <a:rPr sz="1200" dirty="0">
                <a:latin typeface="Times New Roman"/>
                <a:cs typeface="Times New Roman"/>
              </a:rPr>
              <a:t>like</a:t>
            </a:r>
            <a:r>
              <a:rPr sz="1200" spc="-60" dirty="0">
                <a:latin typeface="Times New Roman"/>
                <a:cs typeface="Times New Roman"/>
              </a:rPr>
              <a:t> </a:t>
            </a:r>
            <a:r>
              <a:rPr sz="1200" dirty="0">
                <a:latin typeface="Times New Roman"/>
                <a:cs typeface="Times New Roman"/>
              </a:rPr>
              <a:t>interviews,</a:t>
            </a:r>
            <a:r>
              <a:rPr sz="1200" spc="-50" dirty="0">
                <a:latin typeface="Times New Roman"/>
                <a:cs typeface="Times New Roman"/>
              </a:rPr>
              <a:t> </a:t>
            </a:r>
            <a:r>
              <a:rPr sz="1200" dirty="0">
                <a:latin typeface="Times New Roman"/>
                <a:cs typeface="Times New Roman"/>
              </a:rPr>
              <a:t>questionnaires,</a:t>
            </a:r>
            <a:r>
              <a:rPr sz="1200" spc="-65" dirty="0">
                <a:latin typeface="Times New Roman"/>
                <a:cs typeface="Times New Roman"/>
              </a:rPr>
              <a:t> </a:t>
            </a:r>
            <a:r>
              <a:rPr sz="1200" spc="-20" dirty="0">
                <a:latin typeface="Times New Roman"/>
                <a:cs typeface="Times New Roman"/>
              </a:rPr>
              <a:t>etc.</a:t>
            </a:r>
            <a:endParaRPr sz="1200" dirty="0">
              <a:latin typeface="Times New Roman"/>
              <a:cs typeface="Times New Roman"/>
            </a:endParaRPr>
          </a:p>
          <a:p>
            <a:pPr marL="12700" marR="5080" indent="448945" algn="just">
              <a:lnSpc>
                <a:spcPct val="143500"/>
              </a:lnSpc>
              <a:spcBef>
                <a:spcPts val="15"/>
              </a:spcBef>
            </a:pPr>
            <a:r>
              <a:rPr sz="1200" dirty="0">
                <a:latin typeface="Times New Roman"/>
                <a:cs typeface="Times New Roman"/>
              </a:rPr>
              <a:t>System</a:t>
            </a:r>
            <a:r>
              <a:rPr sz="1200" spc="235" dirty="0">
                <a:latin typeface="Times New Roman"/>
                <a:cs typeface="Times New Roman"/>
              </a:rPr>
              <a:t> </a:t>
            </a:r>
            <a:r>
              <a:rPr sz="1200" dirty="0">
                <a:latin typeface="Times New Roman"/>
                <a:cs typeface="Times New Roman"/>
              </a:rPr>
              <a:t>Development</a:t>
            </a:r>
            <a:r>
              <a:rPr sz="1200" spc="225" dirty="0">
                <a:latin typeface="Times New Roman"/>
                <a:cs typeface="Times New Roman"/>
              </a:rPr>
              <a:t> </a:t>
            </a:r>
            <a:r>
              <a:rPr sz="1200" dirty="0">
                <a:latin typeface="Times New Roman"/>
                <a:cs typeface="Times New Roman"/>
              </a:rPr>
              <a:t>Life</a:t>
            </a:r>
            <a:r>
              <a:rPr sz="1200" spc="215" dirty="0">
                <a:latin typeface="Times New Roman"/>
                <a:cs typeface="Times New Roman"/>
              </a:rPr>
              <a:t> </a:t>
            </a:r>
            <a:r>
              <a:rPr sz="1200" dirty="0">
                <a:latin typeface="Times New Roman"/>
                <a:cs typeface="Times New Roman"/>
              </a:rPr>
              <a:t>Cycle</a:t>
            </a:r>
            <a:r>
              <a:rPr sz="1200" spc="235" dirty="0">
                <a:latin typeface="Times New Roman"/>
                <a:cs typeface="Times New Roman"/>
              </a:rPr>
              <a:t> </a:t>
            </a:r>
            <a:r>
              <a:rPr sz="1200" dirty="0">
                <a:latin typeface="Times New Roman"/>
                <a:cs typeface="Times New Roman"/>
              </a:rPr>
              <a:t>is</a:t>
            </a:r>
            <a:r>
              <a:rPr sz="1200" spc="215" dirty="0">
                <a:latin typeface="Times New Roman"/>
                <a:cs typeface="Times New Roman"/>
              </a:rPr>
              <a:t> </a:t>
            </a:r>
            <a:r>
              <a:rPr sz="1200" dirty="0">
                <a:latin typeface="Times New Roman"/>
                <a:cs typeface="Times New Roman"/>
              </a:rPr>
              <a:t>a</a:t>
            </a:r>
            <a:r>
              <a:rPr sz="1200" spc="215" dirty="0">
                <a:latin typeface="Times New Roman"/>
                <a:cs typeface="Times New Roman"/>
              </a:rPr>
              <a:t> </a:t>
            </a:r>
            <a:r>
              <a:rPr sz="1200" dirty="0">
                <a:latin typeface="Times New Roman"/>
                <a:cs typeface="Times New Roman"/>
              </a:rPr>
              <a:t>process</a:t>
            </a:r>
            <a:r>
              <a:rPr sz="1200" spc="220" dirty="0">
                <a:latin typeface="Times New Roman"/>
                <a:cs typeface="Times New Roman"/>
              </a:rPr>
              <a:t> </a:t>
            </a:r>
            <a:r>
              <a:rPr sz="1200" dirty="0">
                <a:latin typeface="Times New Roman"/>
                <a:cs typeface="Times New Roman"/>
              </a:rPr>
              <a:t>in</a:t>
            </a:r>
            <a:r>
              <a:rPr sz="1200" spc="225" dirty="0">
                <a:latin typeface="Times New Roman"/>
                <a:cs typeface="Times New Roman"/>
              </a:rPr>
              <a:t> </a:t>
            </a:r>
            <a:r>
              <a:rPr sz="1200" dirty="0">
                <a:latin typeface="Times New Roman"/>
                <a:cs typeface="Times New Roman"/>
              </a:rPr>
              <a:t>which</a:t>
            </a:r>
            <a:r>
              <a:rPr sz="1200" spc="225" dirty="0">
                <a:latin typeface="Times New Roman"/>
                <a:cs typeface="Times New Roman"/>
              </a:rPr>
              <a:t> </a:t>
            </a:r>
            <a:r>
              <a:rPr sz="1200" dirty="0">
                <a:latin typeface="Times New Roman"/>
                <a:cs typeface="Times New Roman"/>
              </a:rPr>
              <a:t>system</a:t>
            </a:r>
            <a:r>
              <a:rPr sz="1200" spc="254" dirty="0">
                <a:latin typeface="Times New Roman"/>
                <a:cs typeface="Times New Roman"/>
              </a:rPr>
              <a:t> </a:t>
            </a:r>
            <a:r>
              <a:rPr sz="1200" dirty="0">
                <a:latin typeface="Times New Roman"/>
                <a:cs typeface="Times New Roman"/>
              </a:rPr>
              <a:t>analyst,</a:t>
            </a:r>
            <a:r>
              <a:rPr sz="1200" spc="225" dirty="0">
                <a:latin typeface="Times New Roman"/>
                <a:cs typeface="Times New Roman"/>
              </a:rPr>
              <a:t> </a:t>
            </a:r>
            <a:r>
              <a:rPr sz="1200" spc="-10" dirty="0">
                <a:latin typeface="Times New Roman"/>
                <a:cs typeface="Times New Roman"/>
              </a:rPr>
              <a:t>software </a:t>
            </a:r>
            <a:r>
              <a:rPr sz="1200" dirty="0">
                <a:latin typeface="Times New Roman"/>
                <a:cs typeface="Times New Roman"/>
              </a:rPr>
              <a:t>engineers</a:t>
            </a:r>
            <a:r>
              <a:rPr sz="1200" spc="125" dirty="0">
                <a:latin typeface="Times New Roman"/>
                <a:cs typeface="Times New Roman"/>
              </a:rPr>
              <a:t> </a:t>
            </a:r>
            <a:r>
              <a:rPr sz="1200" dirty="0">
                <a:latin typeface="Times New Roman"/>
                <a:cs typeface="Times New Roman"/>
              </a:rPr>
              <a:t>and</a:t>
            </a:r>
            <a:r>
              <a:rPr sz="1200" spc="125" dirty="0">
                <a:latin typeface="Times New Roman"/>
                <a:cs typeface="Times New Roman"/>
              </a:rPr>
              <a:t> </a:t>
            </a:r>
            <a:r>
              <a:rPr sz="1200" dirty="0">
                <a:latin typeface="Times New Roman"/>
                <a:cs typeface="Times New Roman"/>
              </a:rPr>
              <a:t>programmers</a:t>
            </a:r>
            <a:r>
              <a:rPr sz="1200" spc="125" dirty="0">
                <a:latin typeface="Times New Roman"/>
                <a:cs typeface="Times New Roman"/>
              </a:rPr>
              <a:t> </a:t>
            </a:r>
            <a:r>
              <a:rPr sz="1200" dirty="0">
                <a:latin typeface="Times New Roman"/>
                <a:cs typeface="Times New Roman"/>
              </a:rPr>
              <a:t>built</a:t>
            </a:r>
            <a:r>
              <a:rPr sz="1200" spc="135" dirty="0">
                <a:latin typeface="Times New Roman"/>
                <a:cs typeface="Times New Roman"/>
              </a:rPr>
              <a:t> </a:t>
            </a:r>
            <a:r>
              <a:rPr sz="1200" dirty="0">
                <a:latin typeface="Times New Roman"/>
                <a:cs typeface="Times New Roman"/>
              </a:rPr>
              <a:t>the</a:t>
            </a:r>
            <a:r>
              <a:rPr sz="1200" spc="135" dirty="0">
                <a:latin typeface="Times New Roman"/>
                <a:cs typeface="Times New Roman"/>
              </a:rPr>
              <a:t> </a:t>
            </a:r>
            <a:r>
              <a:rPr sz="1200" dirty="0">
                <a:latin typeface="Times New Roman"/>
                <a:cs typeface="Times New Roman"/>
              </a:rPr>
              <a:t>system.</a:t>
            </a:r>
            <a:r>
              <a:rPr sz="1200" spc="135" dirty="0">
                <a:latin typeface="Times New Roman"/>
                <a:cs typeface="Times New Roman"/>
              </a:rPr>
              <a:t> </a:t>
            </a:r>
            <a:r>
              <a:rPr sz="1200" dirty="0">
                <a:latin typeface="Times New Roman"/>
                <a:cs typeface="Times New Roman"/>
              </a:rPr>
              <a:t>System</a:t>
            </a:r>
            <a:r>
              <a:rPr sz="1200" spc="135" dirty="0">
                <a:latin typeface="Times New Roman"/>
                <a:cs typeface="Times New Roman"/>
              </a:rPr>
              <a:t> </a:t>
            </a:r>
            <a:r>
              <a:rPr sz="1200" dirty="0">
                <a:latin typeface="Times New Roman"/>
                <a:cs typeface="Times New Roman"/>
              </a:rPr>
              <a:t>analysis</a:t>
            </a:r>
            <a:r>
              <a:rPr sz="1200" spc="125" dirty="0">
                <a:latin typeface="Times New Roman"/>
                <a:cs typeface="Times New Roman"/>
              </a:rPr>
              <a:t> </a:t>
            </a:r>
            <a:r>
              <a:rPr sz="1200" dirty="0">
                <a:latin typeface="Times New Roman"/>
                <a:cs typeface="Times New Roman"/>
              </a:rPr>
              <a:t>is</a:t>
            </a:r>
            <a:r>
              <a:rPr sz="1200" spc="125" dirty="0">
                <a:latin typeface="Times New Roman"/>
                <a:cs typeface="Times New Roman"/>
              </a:rPr>
              <a:t> </a:t>
            </a:r>
            <a:r>
              <a:rPr sz="1200" dirty="0">
                <a:latin typeface="Times New Roman"/>
                <a:cs typeface="Times New Roman"/>
              </a:rPr>
              <a:t>simply</a:t>
            </a:r>
            <a:r>
              <a:rPr sz="1200" spc="130" dirty="0">
                <a:latin typeface="Times New Roman"/>
                <a:cs typeface="Times New Roman"/>
              </a:rPr>
              <a:t> </a:t>
            </a:r>
            <a:r>
              <a:rPr sz="1200" dirty="0">
                <a:latin typeface="Times New Roman"/>
                <a:cs typeface="Times New Roman"/>
              </a:rPr>
              <a:t>finding</a:t>
            </a:r>
            <a:r>
              <a:rPr sz="1200" spc="130" dirty="0">
                <a:latin typeface="Times New Roman"/>
                <a:cs typeface="Times New Roman"/>
              </a:rPr>
              <a:t> </a:t>
            </a:r>
            <a:r>
              <a:rPr sz="1200" dirty="0">
                <a:latin typeface="Times New Roman"/>
                <a:cs typeface="Times New Roman"/>
              </a:rPr>
              <a:t>out</a:t>
            </a:r>
            <a:r>
              <a:rPr sz="1200" spc="135" dirty="0">
                <a:latin typeface="Times New Roman"/>
                <a:cs typeface="Times New Roman"/>
              </a:rPr>
              <a:t> </a:t>
            </a:r>
            <a:r>
              <a:rPr sz="1200" spc="-20" dirty="0">
                <a:latin typeface="Times New Roman"/>
                <a:cs typeface="Times New Roman"/>
              </a:rPr>
              <a:t>what </a:t>
            </a:r>
            <a:r>
              <a:rPr sz="1200" dirty="0">
                <a:latin typeface="Times New Roman"/>
                <a:cs typeface="Times New Roman"/>
              </a:rPr>
              <a:t>happen</a:t>
            </a:r>
            <a:r>
              <a:rPr sz="1200" spc="5" dirty="0">
                <a:latin typeface="Times New Roman"/>
                <a:cs typeface="Times New Roman"/>
              </a:rPr>
              <a:t> </a:t>
            </a:r>
            <a:r>
              <a:rPr sz="1200" dirty="0">
                <a:latin typeface="Times New Roman"/>
                <a:cs typeface="Times New Roman"/>
              </a:rPr>
              <a:t>in</a:t>
            </a:r>
            <a:r>
              <a:rPr sz="1200" spc="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existing</a:t>
            </a:r>
            <a:r>
              <a:rPr sz="1200" spc="5"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deciding</a:t>
            </a:r>
            <a:r>
              <a:rPr sz="1200" spc="5" dirty="0">
                <a:latin typeface="Times New Roman"/>
                <a:cs typeface="Times New Roman"/>
              </a:rPr>
              <a:t> </a:t>
            </a:r>
            <a:r>
              <a:rPr sz="1200" dirty="0">
                <a:latin typeface="Times New Roman"/>
                <a:cs typeface="Times New Roman"/>
              </a:rPr>
              <a:t>what</a:t>
            </a:r>
            <a:r>
              <a:rPr sz="1200" spc="10" dirty="0">
                <a:latin typeface="Times New Roman"/>
                <a:cs typeface="Times New Roman"/>
              </a:rPr>
              <a:t> </a:t>
            </a:r>
            <a:r>
              <a:rPr sz="1200" dirty="0">
                <a:latin typeface="Times New Roman"/>
                <a:cs typeface="Times New Roman"/>
              </a:rPr>
              <a:t>changes</a:t>
            </a:r>
            <a:r>
              <a:rPr sz="1200" spc="5" dirty="0">
                <a:latin typeface="Times New Roman"/>
                <a:cs typeface="Times New Roman"/>
              </a:rPr>
              <a:t> </a:t>
            </a:r>
            <a:r>
              <a:rPr sz="1200" dirty="0">
                <a:latin typeface="Times New Roman"/>
                <a:cs typeface="Times New Roman"/>
              </a:rPr>
              <a:t>are</a:t>
            </a:r>
            <a:r>
              <a:rPr sz="1200" spc="1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be</a:t>
            </a:r>
            <a:r>
              <a:rPr sz="1200" spc="10" dirty="0">
                <a:latin typeface="Times New Roman"/>
                <a:cs typeface="Times New Roman"/>
              </a:rPr>
              <a:t> </a:t>
            </a:r>
            <a:r>
              <a:rPr sz="1200" dirty="0">
                <a:latin typeface="Times New Roman"/>
                <a:cs typeface="Times New Roman"/>
              </a:rPr>
              <a:t>made</a:t>
            </a:r>
            <a:r>
              <a:rPr sz="1200" spc="10" dirty="0">
                <a:latin typeface="Times New Roman"/>
                <a:cs typeface="Times New Roman"/>
              </a:rPr>
              <a:t> </a:t>
            </a:r>
            <a:r>
              <a:rPr sz="1200" dirty="0">
                <a:latin typeface="Times New Roman"/>
                <a:cs typeface="Times New Roman"/>
              </a:rPr>
              <a:t>when</a:t>
            </a:r>
            <a:r>
              <a:rPr sz="1200" spc="5" dirty="0">
                <a:latin typeface="Times New Roman"/>
                <a:cs typeface="Times New Roman"/>
              </a:rPr>
              <a:t> </a:t>
            </a:r>
            <a:r>
              <a:rPr sz="1200" dirty="0">
                <a:latin typeface="Times New Roman"/>
                <a:cs typeface="Times New Roman"/>
              </a:rPr>
              <a:t>new</a:t>
            </a:r>
            <a:r>
              <a:rPr sz="1200" spc="5" dirty="0">
                <a:latin typeface="Times New Roman"/>
                <a:cs typeface="Times New Roman"/>
              </a:rPr>
              <a:t> </a:t>
            </a:r>
            <a:r>
              <a:rPr sz="1200" dirty="0">
                <a:latin typeface="Times New Roman"/>
                <a:cs typeface="Times New Roman"/>
              </a:rPr>
              <a:t>features </a:t>
            </a:r>
            <a:r>
              <a:rPr sz="1200" spc="-25" dirty="0">
                <a:latin typeface="Times New Roman"/>
                <a:cs typeface="Times New Roman"/>
              </a:rPr>
              <a:t>are </a:t>
            </a:r>
            <a:r>
              <a:rPr sz="1200" spc="-10" dirty="0">
                <a:latin typeface="Times New Roman"/>
                <a:cs typeface="Times New Roman"/>
              </a:rPr>
              <a:t>added.</a:t>
            </a:r>
            <a:endParaRPr sz="1200" dirty="0">
              <a:latin typeface="Times New Roman"/>
              <a:cs typeface="Times New Roman"/>
            </a:endParaRPr>
          </a:p>
          <a:p>
            <a:pPr marL="12700" marR="12065" indent="448945" algn="just">
              <a:lnSpc>
                <a:spcPct val="143700"/>
              </a:lnSpc>
              <a:spcBef>
                <a:spcPts val="10"/>
              </a:spcBef>
            </a:pPr>
            <a:r>
              <a:rPr sz="1200" dirty="0">
                <a:latin typeface="Times New Roman"/>
                <a:cs typeface="Times New Roman"/>
              </a:rPr>
              <a:t>It</a:t>
            </a:r>
            <a:r>
              <a:rPr sz="1200" spc="-2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spc="-10" dirty="0">
                <a:latin typeface="Times New Roman"/>
                <a:cs typeface="Times New Roman"/>
              </a:rPr>
              <a:t>necessary</a:t>
            </a:r>
            <a:r>
              <a:rPr sz="1200" spc="-45"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have</a:t>
            </a:r>
            <a:r>
              <a:rPr sz="1200" spc="-20" dirty="0">
                <a:latin typeface="Times New Roman"/>
                <a:cs typeface="Times New Roman"/>
              </a:rPr>
              <a:t> </a:t>
            </a:r>
            <a:r>
              <a:rPr sz="1200" dirty="0">
                <a:latin typeface="Times New Roman"/>
                <a:cs typeface="Times New Roman"/>
              </a:rPr>
              <a:t>such</a:t>
            </a:r>
            <a:r>
              <a:rPr sz="1200" spc="-4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good</a:t>
            </a:r>
            <a:r>
              <a:rPr sz="1200" spc="-25" dirty="0">
                <a:latin typeface="Times New Roman"/>
                <a:cs typeface="Times New Roman"/>
              </a:rPr>
              <a:t> </a:t>
            </a:r>
            <a:r>
              <a:rPr sz="1200" spc="-10" dirty="0">
                <a:latin typeface="Times New Roman"/>
                <a:cs typeface="Times New Roman"/>
              </a:rPr>
              <a:t>system</a:t>
            </a:r>
            <a:r>
              <a:rPr sz="1200" spc="-40" dirty="0">
                <a:latin typeface="Times New Roman"/>
                <a:cs typeface="Times New Roman"/>
              </a:rPr>
              <a:t> </a:t>
            </a:r>
            <a:r>
              <a:rPr sz="1200" dirty="0">
                <a:latin typeface="Times New Roman"/>
                <a:cs typeface="Times New Roman"/>
              </a:rPr>
              <a:t>analysis</a:t>
            </a:r>
            <a:r>
              <a:rPr sz="1200" spc="-35"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then</a:t>
            </a:r>
            <a:r>
              <a:rPr sz="1200" spc="-50" dirty="0">
                <a:latin typeface="Times New Roman"/>
                <a:cs typeface="Times New Roman"/>
              </a:rPr>
              <a:t> </a:t>
            </a:r>
            <a:r>
              <a:rPr sz="1200" dirty="0">
                <a:latin typeface="Times New Roman"/>
                <a:cs typeface="Times New Roman"/>
              </a:rPr>
              <a:t>by</a:t>
            </a:r>
            <a:r>
              <a:rPr sz="1200" spc="-4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spc="-10" dirty="0">
                <a:latin typeface="Times New Roman"/>
                <a:cs typeface="Times New Roman"/>
              </a:rPr>
              <a:t>project</a:t>
            </a:r>
            <a:r>
              <a:rPr sz="1200" spc="-35" dirty="0">
                <a:latin typeface="Times New Roman"/>
                <a:cs typeface="Times New Roman"/>
              </a:rPr>
              <a:t> </a:t>
            </a:r>
            <a:r>
              <a:rPr sz="1200" spc="-10" dirty="0">
                <a:latin typeface="Times New Roman"/>
                <a:cs typeface="Times New Roman"/>
              </a:rPr>
              <a:t>development </a:t>
            </a:r>
            <a:r>
              <a:rPr sz="1200" dirty="0">
                <a:latin typeface="Times New Roman"/>
                <a:cs typeface="Times New Roman"/>
              </a:rPr>
              <a:t>cycle</a:t>
            </a:r>
            <a:r>
              <a:rPr sz="1200" spc="80" dirty="0">
                <a:latin typeface="Times New Roman"/>
                <a:cs typeface="Times New Roman"/>
              </a:rPr>
              <a:t> </a:t>
            </a:r>
            <a:r>
              <a:rPr sz="1200" dirty="0">
                <a:latin typeface="Times New Roman"/>
                <a:cs typeface="Times New Roman"/>
              </a:rPr>
              <a:t>so</a:t>
            </a:r>
            <a:r>
              <a:rPr sz="1200" spc="85" dirty="0">
                <a:latin typeface="Times New Roman"/>
                <a:cs typeface="Times New Roman"/>
              </a:rPr>
              <a:t> </a:t>
            </a:r>
            <a:r>
              <a:rPr sz="1200" dirty="0">
                <a:latin typeface="Times New Roman"/>
                <a:cs typeface="Times New Roman"/>
              </a:rPr>
              <a:t>that</a:t>
            </a:r>
            <a:r>
              <a:rPr sz="1200" spc="95" dirty="0">
                <a:latin typeface="Times New Roman"/>
                <a:cs typeface="Times New Roman"/>
              </a:rPr>
              <a:t> </a:t>
            </a:r>
            <a:r>
              <a:rPr sz="1200" dirty="0">
                <a:latin typeface="Times New Roman"/>
                <a:cs typeface="Times New Roman"/>
              </a:rPr>
              <a:t>the</a:t>
            </a:r>
            <a:r>
              <a:rPr sz="1200" spc="95" dirty="0">
                <a:latin typeface="Times New Roman"/>
                <a:cs typeface="Times New Roman"/>
              </a:rPr>
              <a:t> </a:t>
            </a:r>
            <a:r>
              <a:rPr sz="1200" dirty="0">
                <a:latin typeface="Times New Roman"/>
                <a:cs typeface="Times New Roman"/>
              </a:rPr>
              <a:t>project</a:t>
            </a:r>
            <a:r>
              <a:rPr sz="1200" spc="80" dirty="0">
                <a:latin typeface="Times New Roman"/>
                <a:cs typeface="Times New Roman"/>
              </a:rPr>
              <a:t> </a:t>
            </a:r>
            <a:r>
              <a:rPr sz="1200" dirty="0">
                <a:latin typeface="Times New Roman"/>
                <a:cs typeface="Times New Roman"/>
              </a:rPr>
              <a:t>can</a:t>
            </a:r>
            <a:r>
              <a:rPr sz="1200" spc="70" dirty="0">
                <a:latin typeface="Times New Roman"/>
                <a:cs typeface="Times New Roman"/>
              </a:rPr>
              <a:t> </a:t>
            </a:r>
            <a:r>
              <a:rPr sz="1200" dirty="0">
                <a:latin typeface="Times New Roman"/>
                <a:cs typeface="Times New Roman"/>
              </a:rPr>
              <a:t>be</a:t>
            </a:r>
            <a:r>
              <a:rPr sz="1200" spc="75" dirty="0">
                <a:latin typeface="Times New Roman"/>
                <a:cs typeface="Times New Roman"/>
              </a:rPr>
              <a:t> </a:t>
            </a:r>
            <a:r>
              <a:rPr sz="1200" dirty="0">
                <a:latin typeface="Times New Roman"/>
                <a:cs typeface="Times New Roman"/>
              </a:rPr>
              <a:t>completed</a:t>
            </a:r>
            <a:r>
              <a:rPr sz="1200" spc="90" dirty="0">
                <a:latin typeface="Times New Roman"/>
                <a:cs typeface="Times New Roman"/>
              </a:rPr>
              <a:t> </a:t>
            </a:r>
            <a:r>
              <a:rPr sz="1200" dirty="0">
                <a:latin typeface="Times New Roman"/>
                <a:cs typeface="Times New Roman"/>
              </a:rPr>
              <a:t>in</a:t>
            </a:r>
            <a:r>
              <a:rPr sz="1200" spc="90" dirty="0">
                <a:latin typeface="Times New Roman"/>
                <a:cs typeface="Times New Roman"/>
              </a:rPr>
              <a:t> </a:t>
            </a:r>
            <a:r>
              <a:rPr sz="1200" dirty="0">
                <a:latin typeface="Times New Roman"/>
                <a:cs typeface="Times New Roman"/>
              </a:rPr>
              <a:t>a</a:t>
            </a:r>
            <a:r>
              <a:rPr sz="1200" spc="80" dirty="0">
                <a:latin typeface="Times New Roman"/>
                <a:cs typeface="Times New Roman"/>
              </a:rPr>
              <a:t> </a:t>
            </a:r>
            <a:r>
              <a:rPr sz="1200" dirty="0">
                <a:latin typeface="Times New Roman"/>
                <a:cs typeface="Times New Roman"/>
              </a:rPr>
              <a:t>strictly</a:t>
            </a:r>
            <a:r>
              <a:rPr sz="1200" spc="70" dirty="0">
                <a:latin typeface="Times New Roman"/>
                <a:cs typeface="Times New Roman"/>
              </a:rPr>
              <a:t> </a:t>
            </a:r>
            <a:r>
              <a:rPr sz="1200" dirty="0">
                <a:latin typeface="Times New Roman"/>
                <a:cs typeface="Times New Roman"/>
              </a:rPr>
              <a:t>manner</a:t>
            </a:r>
            <a:r>
              <a:rPr sz="1200" spc="70" dirty="0">
                <a:latin typeface="Times New Roman"/>
                <a:cs typeface="Times New Roman"/>
              </a:rPr>
              <a:t> </a:t>
            </a:r>
            <a:r>
              <a:rPr sz="1200" dirty="0">
                <a:latin typeface="Times New Roman"/>
                <a:cs typeface="Times New Roman"/>
              </a:rPr>
              <a:t>and</a:t>
            </a:r>
            <a:r>
              <a:rPr sz="1200" spc="75" dirty="0">
                <a:latin typeface="Times New Roman"/>
                <a:cs typeface="Times New Roman"/>
              </a:rPr>
              <a:t> </a:t>
            </a:r>
            <a:r>
              <a:rPr sz="1200" dirty="0">
                <a:latin typeface="Times New Roman"/>
                <a:cs typeface="Times New Roman"/>
              </a:rPr>
              <a:t>able</a:t>
            </a:r>
            <a:r>
              <a:rPr sz="1200" spc="80" dirty="0">
                <a:latin typeface="Times New Roman"/>
                <a:cs typeface="Times New Roman"/>
              </a:rPr>
              <a:t> </a:t>
            </a:r>
            <a:r>
              <a:rPr sz="1200" dirty="0">
                <a:latin typeface="Times New Roman"/>
                <a:cs typeface="Times New Roman"/>
              </a:rPr>
              <a:t>to</a:t>
            </a:r>
            <a:r>
              <a:rPr sz="1200" spc="90" dirty="0">
                <a:latin typeface="Times New Roman"/>
                <a:cs typeface="Times New Roman"/>
              </a:rPr>
              <a:t> </a:t>
            </a:r>
            <a:r>
              <a:rPr sz="1200" dirty="0">
                <a:latin typeface="Times New Roman"/>
                <a:cs typeface="Times New Roman"/>
              </a:rPr>
              <a:t>finish</a:t>
            </a:r>
            <a:r>
              <a:rPr sz="1200" spc="70" dirty="0">
                <a:latin typeface="Times New Roman"/>
                <a:cs typeface="Times New Roman"/>
              </a:rPr>
              <a:t> </a:t>
            </a:r>
            <a:r>
              <a:rPr sz="1200" dirty="0">
                <a:latin typeface="Times New Roman"/>
                <a:cs typeface="Times New Roman"/>
              </a:rPr>
              <a:t>with</a:t>
            </a:r>
            <a:r>
              <a:rPr sz="1200" spc="90" dirty="0">
                <a:latin typeface="Times New Roman"/>
                <a:cs typeface="Times New Roman"/>
              </a:rPr>
              <a:t> </a:t>
            </a:r>
            <a:r>
              <a:rPr sz="1200" spc="-25" dirty="0">
                <a:latin typeface="Times New Roman"/>
                <a:cs typeface="Times New Roman"/>
              </a:rPr>
              <a:t>the </a:t>
            </a:r>
            <a:r>
              <a:rPr sz="1200" dirty="0">
                <a:latin typeface="Times New Roman"/>
                <a:cs typeface="Times New Roman"/>
              </a:rPr>
              <a:t>desired</a:t>
            </a:r>
            <a:r>
              <a:rPr sz="1200" spc="-30" dirty="0">
                <a:latin typeface="Times New Roman"/>
                <a:cs typeface="Times New Roman"/>
              </a:rPr>
              <a:t> </a:t>
            </a:r>
            <a:r>
              <a:rPr sz="1200" dirty="0">
                <a:latin typeface="Times New Roman"/>
                <a:cs typeface="Times New Roman"/>
              </a:rPr>
              <a:t>time.</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analyst</a:t>
            </a:r>
            <a:r>
              <a:rPr sz="1200" spc="-25" dirty="0">
                <a:latin typeface="Times New Roman"/>
                <a:cs typeface="Times New Roman"/>
              </a:rPr>
              <a:t> </a:t>
            </a:r>
            <a:r>
              <a:rPr sz="1200" dirty="0">
                <a:latin typeface="Times New Roman"/>
                <a:cs typeface="Times New Roman"/>
              </a:rPr>
              <a:t>must</a:t>
            </a:r>
            <a:r>
              <a:rPr sz="1200" spc="-30" dirty="0">
                <a:latin typeface="Times New Roman"/>
                <a:cs typeface="Times New Roman"/>
              </a:rPr>
              <a:t> </a:t>
            </a:r>
            <a:r>
              <a:rPr sz="1200" dirty="0">
                <a:latin typeface="Times New Roman"/>
                <a:cs typeface="Times New Roman"/>
              </a:rPr>
              <a:t>be</a:t>
            </a:r>
            <a:r>
              <a:rPr sz="1200" spc="-25" dirty="0">
                <a:latin typeface="Times New Roman"/>
                <a:cs typeface="Times New Roman"/>
              </a:rPr>
              <a:t> </a:t>
            </a:r>
            <a:r>
              <a:rPr sz="1200" dirty="0">
                <a:latin typeface="Times New Roman"/>
                <a:cs typeface="Times New Roman"/>
              </a:rPr>
              <a:t>so</a:t>
            </a:r>
            <a:r>
              <a:rPr sz="1200" spc="-25" dirty="0">
                <a:latin typeface="Times New Roman"/>
                <a:cs typeface="Times New Roman"/>
              </a:rPr>
              <a:t> </a:t>
            </a:r>
            <a:r>
              <a:rPr sz="1200" dirty="0">
                <a:latin typeface="Times New Roman"/>
                <a:cs typeface="Times New Roman"/>
              </a:rPr>
              <a:t>careful</a:t>
            </a:r>
            <a:r>
              <a:rPr sz="1200" spc="-30" dirty="0">
                <a:latin typeface="Times New Roman"/>
                <a:cs typeface="Times New Roman"/>
              </a:rPr>
              <a:t> </a:t>
            </a:r>
            <a:r>
              <a:rPr sz="1200" dirty="0">
                <a:latin typeface="Times New Roman"/>
                <a:cs typeface="Times New Roman"/>
              </a:rPr>
              <a:t>about</a:t>
            </a:r>
            <a:r>
              <a:rPr sz="1200" spc="-30" dirty="0">
                <a:latin typeface="Times New Roman"/>
                <a:cs typeface="Times New Roman"/>
              </a:rPr>
              <a:t> </a:t>
            </a:r>
            <a:r>
              <a:rPr sz="1200" dirty="0">
                <a:latin typeface="Times New Roman"/>
                <a:cs typeface="Times New Roman"/>
              </a:rPr>
              <a:t>his</a:t>
            </a:r>
            <a:r>
              <a:rPr sz="1200" spc="-35" dirty="0">
                <a:latin typeface="Times New Roman"/>
                <a:cs typeface="Times New Roman"/>
              </a:rPr>
              <a:t> </a:t>
            </a:r>
            <a:r>
              <a:rPr sz="1200" spc="-10" dirty="0">
                <a:latin typeface="Times New Roman"/>
                <a:cs typeface="Times New Roman"/>
              </a:rPr>
              <a:t>responsibilities.</a:t>
            </a:r>
            <a:endParaRPr sz="1200" dirty="0">
              <a:latin typeface="Times New Roman"/>
              <a:cs typeface="Times New Roman"/>
            </a:endParaRPr>
          </a:p>
          <a:p>
            <a:pPr marL="12700" indent="448945" algn="just">
              <a:lnSpc>
                <a:spcPct val="100000"/>
              </a:lnSpc>
              <a:spcBef>
                <a:spcPts val="620"/>
              </a:spcBef>
            </a:pPr>
            <a:r>
              <a:rPr sz="1200" dirty="0">
                <a:latin typeface="Times New Roman"/>
                <a:cs typeface="Times New Roman"/>
              </a:rPr>
              <a:t>As the</a:t>
            </a:r>
            <a:r>
              <a:rPr sz="1200" spc="10" dirty="0">
                <a:latin typeface="Times New Roman"/>
                <a:cs typeface="Times New Roman"/>
              </a:rPr>
              <a:t> </a:t>
            </a:r>
            <a:r>
              <a:rPr sz="1200" dirty="0">
                <a:latin typeface="Times New Roman"/>
                <a:cs typeface="Times New Roman"/>
              </a:rPr>
              <a:t>next</a:t>
            </a:r>
            <a:r>
              <a:rPr sz="1200" spc="15" dirty="0">
                <a:latin typeface="Times New Roman"/>
                <a:cs typeface="Times New Roman"/>
              </a:rPr>
              <a:t> </a:t>
            </a:r>
            <a:r>
              <a:rPr sz="1200" dirty="0">
                <a:latin typeface="Times New Roman"/>
                <a:cs typeface="Times New Roman"/>
              </a:rPr>
              <a:t>step</a:t>
            </a:r>
            <a:r>
              <a:rPr sz="1200" spc="-15" dirty="0">
                <a:latin typeface="Times New Roman"/>
                <a:cs typeface="Times New Roman"/>
              </a:rPr>
              <a:t> </a:t>
            </a:r>
            <a:r>
              <a:rPr sz="1200" dirty="0">
                <a:latin typeface="Times New Roman"/>
                <a:cs typeface="Times New Roman"/>
              </a:rPr>
              <a:t>the current</a:t>
            </a:r>
            <a:r>
              <a:rPr sz="1200" spc="-5" dirty="0">
                <a:latin typeface="Times New Roman"/>
                <a:cs typeface="Times New Roman"/>
              </a:rPr>
              <a:t> </a:t>
            </a:r>
            <a:r>
              <a:rPr sz="1200" dirty="0">
                <a:latin typeface="Times New Roman"/>
                <a:cs typeface="Times New Roman"/>
              </a:rPr>
              <a:t>system analysis is</a:t>
            </a:r>
            <a:r>
              <a:rPr sz="1200" spc="5" dirty="0">
                <a:latin typeface="Times New Roman"/>
                <a:cs typeface="Times New Roman"/>
              </a:rPr>
              <a:t> </a:t>
            </a:r>
            <a:r>
              <a:rPr sz="1200" dirty="0">
                <a:latin typeface="Times New Roman"/>
                <a:cs typeface="Times New Roman"/>
              </a:rPr>
              <a:t>done</a:t>
            </a:r>
            <a:r>
              <a:rPr sz="1200" spc="-5" dirty="0">
                <a:latin typeface="Times New Roman"/>
                <a:cs typeface="Times New Roman"/>
              </a:rPr>
              <a:t> </a:t>
            </a:r>
            <a:r>
              <a:rPr sz="1200" dirty="0">
                <a:latin typeface="Times New Roman"/>
                <a:cs typeface="Times New Roman"/>
              </a:rPr>
              <a:t>which</a:t>
            </a:r>
            <a:r>
              <a:rPr sz="1200" spc="-10" dirty="0">
                <a:latin typeface="Times New Roman"/>
                <a:cs typeface="Times New Roman"/>
              </a:rPr>
              <a:t> </a:t>
            </a:r>
            <a:r>
              <a:rPr sz="1200" dirty="0">
                <a:latin typeface="Times New Roman"/>
                <a:cs typeface="Times New Roman"/>
              </a:rPr>
              <a:t>identifies the real</a:t>
            </a:r>
            <a:r>
              <a:rPr sz="1200" spc="-5" dirty="0">
                <a:latin typeface="Times New Roman"/>
                <a:cs typeface="Times New Roman"/>
              </a:rPr>
              <a:t> </a:t>
            </a:r>
            <a:r>
              <a:rPr sz="1200" dirty="0">
                <a:latin typeface="Times New Roman"/>
                <a:cs typeface="Times New Roman"/>
              </a:rPr>
              <a:t>need</a:t>
            </a:r>
            <a:r>
              <a:rPr sz="1200" spc="-10" dirty="0">
                <a:latin typeface="Times New Roman"/>
                <a:cs typeface="Times New Roman"/>
              </a:rPr>
              <a:t> </a:t>
            </a:r>
            <a:r>
              <a:rPr sz="1200" spc="-25" dirty="0">
                <a:latin typeface="Times New Roman"/>
                <a:cs typeface="Times New Roman"/>
              </a:rPr>
              <a:t>of</a:t>
            </a:r>
            <a:endParaRPr sz="1200" dirty="0">
              <a:latin typeface="Times New Roman"/>
              <a:cs typeface="Times New Roman"/>
            </a:endParaRPr>
          </a:p>
          <a:p>
            <a:pPr marL="12700" marR="5080" algn="just">
              <a:lnSpc>
                <a:spcPct val="143100"/>
              </a:lnSpc>
              <a:spcBef>
                <a:spcPts val="20"/>
              </a:spcBef>
            </a:pPr>
            <a:r>
              <a:rPr sz="1200" spc="-10" dirty="0">
                <a:latin typeface="Times New Roman"/>
                <a:cs typeface="Times New Roman"/>
              </a:rPr>
              <a:t>establishing</a:t>
            </a:r>
            <a:r>
              <a:rPr sz="1200" spc="-25" dirty="0">
                <a:latin typeface="Times New Roman"/>
                <a:cs typeface="Times New Roman"/>
              </a:rPr>
              <a:t> </a:t>
            </a:r>
            <a:r>
              <a:rPr sz="1200" dirty="0">
                <a:latin typeface="Times New Roman"/>
                <a:cs typeface="Times New Roman"/>
              </a:rPr>
              <a:t>our</a:t>
            </a:r>
            <a:r>
              <a:rPr sz="1200" spc="-20" dirty="0">
                <a:latin typeface="Times New Roman"/>
                <a:cs typeface="Times New Roman"/>
              </a:rPr>
              <a:t> </a:t>
            </a:r>
            <a:r>
              <a:rPr sz="1200" dirty="0">
                <a:latin typeface="Times New Roman"/>
                <a:cs typeface="Times New Roman"/>
              </a:rPr>
              <a:t>project</a:t>
            </a:r>
            <a:r>
              <a:rPr sz="1200" spc="-20" dirty="0">
                <a:latin typeface="Times New Roman"/>
                <a:cs typeface="Times New Roman"/>
              </a:rPr>
              <a:t> </a:t>
            </a: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environment,</a:t>
            </a:r>
            <a:r>
              <a:rPr sz="1200" spc="-25" dirty="0">
                <a:latin typeface="Times New Roman"/>
                <a:cs typeface="Times New Roman"/>
              </a:rPr>
              <a:t> </a:t>
            </a:r>
            <a:r>
              <a:rPr sz="1200" dirty="0">
                <a:latin typeface="Times New Roman"/>
                <a:cs typeface="Times New Roman"/>
              </a:rPr>
              <a:t>its</a:t>
            </a:r>
            <a:r>
              <a:rPr sz="1200" spc="-30" dirty="0">
                <a:latin typeface="Times New Roman"/>
                <a:cs typeface="Times New Roman"/>
              </a:rPr>
              <a:t> </a:t>
            </a:r>
            <a:r>
              <a:rPr sz="1200" spc="-10" dirty="0">
                <a:latin typeface="Times New Roman"/>
                <a:cs typeface="Times New Roman"/>
              </a:rPr>
              <a:t>opportunities</a:t>
            </a:r>
            <a:r>
              <a:rPr sz="1200" spc="-2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constraints,</a:t>
            </a:r>
            <a:r>
              <a:rPr sz="1200" spc="-20" dirty="0">
                <a:latin typeface="Times New Roman"/>
                <a:cs typeface="Times New Roman"/>
              </a:rPr>
              <a:t> </a:t>
            </a:r>
            <a:r>
              <a:rPr sz="1200" dirty="0">
                <a:latin typeface="Times New Roman"/>
                <a:cs typeface="Times New Roman"/>
              </a:rPr>
              <a:t>etc…</a:t>
            </a:r>
            <a:r>
              <a:rPr sz="1200" spc="-40" dirty="0">
                <a:latin typeface="Times New Roman"/>
                <a:cs typeface="Times New Roman"/>
              </a:rPr>
              <a:t> </a:t>
            </a:r>
            <a:r>
              <a:rPr sz="1200" dirty="0">
                <a:latin typeface="Times New Roman"/>
                <a:cs typeface="Times New Roman"/>
              </a:rPr>
              <a:t>All</a:t>
            </a:r>
            <a:r>
              <a:rPr sz="1200" spc="-1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spc="-25" dirty="0">
                <a:latin typeface="Times New Roman"/>
                <a:cs typeface="Times New Roman"/>
              </a:rPr>
              <a:t>the </a:t>
            </a:r>
            <a:r>
              <a:rPr sz="1200" dirty="0">
                <a:latin typeface="Times New Roman"/>
                <a:cs typeface="Times New Roman"/>
              </a:rPr>
              <a:t>steps</a:t>
            </a:r>
            <a:r>
              <a:rPr sz="1200" spc="-30" dirty="0">
                <a:latin typeface="Times New Roman"/>
                <a:cs typeface="Times New Roman"/>
              </a:rPr>
              <a:t> </a:t>
            </a:r>
            <a:r>
              <a:rPr sz="1200" dirty="0">
                <a:latin typeface="Times New Roman"/>
                <a:cs typeface="Times New Roman"/>
              </a:rPr>
              <a:t>discussed</a:t>
            </a:r>
            <a:r>
              <a:rPr sz="1200" spc="-20" dirty="0">
                <a:latin typeface="Times New Roman"/>
                <a:cs typeface="Times New Roman"/>
              </a:rPr>
              <a:t> </a:t>
            </a:r>
            <a:r>
              <a:rPr sz="1200" dirty="0">
                <a:latin typeface="Times New Roman"/>
                <a:cs typeface="Times New Roman"/>
              </a:rPr>
              <a:t>above</a:t>
            </a:r>
            <a:r>
              <a:rPr sz="1200" spc="-15"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spc="-10" dirty="0">
                <a:latin typeface="Times New Roman"/>
                <a:cs typeface="Times New Roman"/>
              </a:rPr>
              <a:t>collectively</a:t>
            </a:r>
            <a:r>
              <a:rPr sz="1200" spc="-20" dirty="0">
                <a:latin typeface="Times New Roman"/>
                <a:cs typeface="Times New Roman"/>
              </a:rPr>
              <a:t> </a:t>
            </a:r>
            <a:r>
              <a:rPr sz="1200" dirty="0">
                <a:latin typeface="Times New Roman"/>
                <a:cs typeface="Times New Roman"/>
              </a:rPr>
              <a:t>known</a:t>
            </a:r>
            <a:r>
              <a:rPr sz="1200" spc="-20"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spc="-10" dirty="0">
                <a:latin typeface="Times New Roman"/>
                <a:cs typeface="Times New Roman"/>
              </a:rPr>
              <a:t>analysis.</a:t>
            </a:r>
            <a:endParaRPr lang="en-IN" sz="1200" spc="-10" dirty="0">
              <a:latin typeface="Times New Roman"/>
              <a:cs typeface="Times New Roman"/>
            </a:endParaRPr>
          </a:p>
          <a:p>
            <a:pPr marL="12700" marR="5080" algn="just">
              <a:lnSpc>
                <a:spcPct val="143100"/>
              </a:lnSpc>
              <a:spcBef>
                <a:spcPts val="20"/>
              </a:spcBef>
            </a:pPr>
            <a:endParaRPr sz="1200" dirty="0">
              <a:latin typeface="Times New Roman"/>
              <a:cs typeface="Times New Roman"/>
            </a:endParaRPr>
          </a:p>
          <a:p>
            <a:pPr marL="324485" lvl="1" indent="-311785">
              <a:lnSpc>
                <a:spcPct val="100000"/>
              </a:lnSpc>
              <a:buAutoNum type="arabicPeriod"/>
              <a:tabLst>
                <a:tab pos="324485" algn="l"/>
              </a:tabLst>
            </a:pPr>
            <a:r>
              <a:rPr sz="1400" b="1" dirty="0">
                <a:latin typeface="Times New Roman"/>
                <a:cs typeface="Times New Roman"/>
              </a:rPr>
              <a:t>EXISTING</a:t>
            </a:r>
            <a:r>
              <a:rPr sz="1400" b="1" spc="-85" dirty="0">
                <a:latin typeface="Times New Roman"/>
                <a:cs typeface="Times New Roman"/>
              </a:rPr>
              <a:t> </a:t>
            </a:r>
            <a:r>
              <a:rPr sz="1400" b="1" spc="-10" dirty="0">
                <a:latin typeface="Times New Roman"/>
                <a:cs typeface="Times New Roman"/>
              </a:rPr>
              <a:t>SYSTEM</a:t>
            </a:r>
            <a:endParaRPr sz="1400" dirty="0">
              <a:latin typeface="Times New Roman"/>
              <a:cs typeface="Times New Roman"/>
            </a:endParaRPr>
          </a:p>
          <a:p>
            <a:pPr marL="12700" marR="8255" algn="just">
              <a:lnSpc>
                <a:spcPct val="143600"/>
              </a:lnSpc>
              <a:spcBef>
                <a:spcPts val="1310"/>
              </a:spcBef>
            </a:pPr>
            <a:r>
              <a:rPr lang="en-US" sz="1200" dirty="0">
                <a:latin typeface="Times New Roman"/>
                <a:cs typeface="Times New Roman"/>
              </a:rPr>
              <a:t>Today online shopping regarding plants only, is an </a:t>
            </a:r>
            <a:r>
              <a:rPr lang="en-IN" sz="1200" dirty="0">
                <a:latin typeface="Times New Roman"/>
                <a:cs typeface="Times New Roman"/>
              </a:rPr>
              <a:t>unorganized</a:t>
            </a:r>
            <a:r>
              <a:rPr lang="en-US" sz="1200" dirty="0">
                <a:latin typeface="Times New Roman"/>
                <a:cs typeface="Times New Roman"/>
              </a:rPr>
              <a:t> and difficult process. Require long time searching over individual websites, that too only the top most recommended ones during a quick web search. And those shops and their websites having most cyber presence. This system fails to tap into the potential of unification of these shops and their web profiles.</a:t>
            </a:r>
          </a:p>
          <a:p>
            <a:pPr marL="12700" marR="8255" algn="just">
              <a:lnSpc>
                <a:spcPct val="143600"/>
              </a:lnSpc>
              <a:spcBef>
                <a:spcPts val="1310"/>
              </a:spcBef>
            </a:pPr>
            <a:endParaRPr sz="1200" dirty="0">
              <a:latin typeface="Times New Roman"/>
              <a:cs typeface="Times New Roman"/>
            </a:endParaRPr>
          </a:p>
          <a:p>
            <a:pPr marL="482600" lvl="2" indent="-381000">
              <a:lnSpc>
                <a:spcPct val="100000"/>
              </a:lnSpc>
              <a:buAutoNum type="arabicPeriod"/>
              <a:tabLst>
                <a:tab pos="482600" algn="l"/>
              </a:tabLst>
            </a:pPr>
            <a:r>
              <a:rPr sz="1200" dirty="0">
                <a:latin typeface="Times New Roman"/>
                <a:cs typeface="Times New Roman"/>
              </a:rPr>
              <a:t>LIMITATIONS</a:t>
            </a:r>
            <a:r>
              <a:rPr sz="1200" spc="-3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EXISTING</a:t>
            </a:r>
            <a:r>
              <a:rPr sz="1200" spc="-35" dirty="0">
                <a:latin typeface="Times New Roman"/>
                <a:cs typeface="Times New Roman"/>
              </a:rPr>
              <a:t> </a:t>
            </a:r>
            <a:r>
              <a:rPr sz="1200" spc="-10" dirty="0">
                <a:latin typeface="Times New Roman"/>
                <a:cs typeface="Times New Roman"/>
              </a:rPr>
              <a:t>SYSTEM</a:t>
            </a:r>
            <a:endParaRPr lang="en-IN" sz="1200" dirty="0">
              <a:latin typeface="Times New Roman"/>
              <a:cs typeface="Times New Roman"/>
            </a:endParaRPr>
          </a:p>
          <a:p>
            <a:pPr marL="607060" lvl="3" indent="-342900">
              <a:lnSpc>
                <a:spcPct val="100000"/>
              </a:lnSpc>
              <a:buFont typeface="Symbol"/>
              <a:buChar char=""/>
              <a:tabLst>
                <a:tab pos="607060" algn="l"/>
              </a:tabLst>
            </a:pPr>
            <a:r>
              <a:rPr lang="en-US" sz="1200" spc="-10" dirty="0">
                <a:latin typeface="Times New Roman"/>
                <a:cs typeface="Times New Roman"/>
              </a:rPr>
              <a:t>Difficult process</a:t>
            </a:r>
          </a:p>
          <a:p>
            <a:pPr marL="607060" lvl="3" indent="-342900">
              <a:lnSpc>
                <a:spcPct val="100000"/>
              </a:lnSpc>
              <a:buFont typeface="Symbol"/>
              <a:buChar char=""/>
              <a:tabLst>
                <a:tab pos="607060" algn="l"/>
              </a:tabLst>
            </a:pPr>
            <a:r>
              <a:rPr lang="en-US" sz="1200" spc="-10" dirty="0">
                <a:latin typeface="Times New Roman"/>
                <a:cs typeface="Times New Roman"/>
              </a:rPr>
              <a:t>Time consuming</a:t>
            </a:r>
          </a:p>
          <a:p>
            <a:pPr marL="607060" lvl="3" indent="-342900">
              <a:lnSpc>
                <a:spcPct val="100000"/>
              </a:lnSpc>
              <a:buFont typeface="Symbol"/>
              <a:buChar char=""/>
              <a:tabLst>
                <a:tab pos="607060" algn="l"/>
              </a:tabLst>
            </a:pPr>
            <a:r>
              <a:rPr lang="en-US" sz="1200" spc="-10" dirty="0">
                <a:latin typeface="Times New Roman"/>
                <a:cs typeface="Times New Roman"/>
              </a:rPr>
              <a:t>Few results and products.</a:t>
            </a:r>
          </a:p>
          <a:p>
            <a:pPr marL="607060" lvl="3" indent="-342900">
              <a:lnSpc>
                <a:spcPct val="100000"/>
              </a:lnSpc>
              <a:buFont typeface="Symbol"/>
              <a:buChar char=""/>
              <a:tabLst>
                <a:tab pos="607060" algn="l"/>
              </a:tabLst>
            </a:pPr>
            <a:r>
              <a:rPr lang="en-US" sz="1200" spc="-10" dirty="0">
                <a:latin typeface="Times New Roman"/>
                <a:cs typeface="Times New Roman"/>
              </a:rPr>
              <a:t>Doubtful quality</a:t>
            </a:r>
          </a:p>
          <a:p>
            <a:pPr marL="607060" lvl="3" indent="-342900">
              <a:lnSpc>
                <a:spcPct val="100000"/>
              </a:lnSpc>
              <a:buFont typeface="Symbol"/>
              <a:buChar char=""/>
              <a:tabLst>
                <a:tab pos="607060" algn="l"/>
              </a:tabLst>
            </a:pPr>
            <a:r>
              <a:rPr lang="en-IN" sz="1200" spc="-10" dirty="0">
                <a:latin typeface="Times New Roman"/>
                <a:cs typeface="Times New Roman"/>
              </a:rPr>
              <a:t>Unorganized</a:t>
            </a:r>
            <a:r>
              <a:rPr lang="en-US" sz="1200" spc="-10" dirty="0">
                <a:latin typeface="Times New Roman"/>
                <a:cs typeface="Times New Roman"/>
              </a:rPr>
              <a:t> sector overall</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7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825626"/>
            <a:ext cx="5669280" cy="5137559"/>
          </a:xfrm>
          <a:prstGeom prst="rect">
            <a:avLst/>
          </a:prstGeom>
        </p:spPr>
        <p:txBody>
          <a:bodyPr vert="horz" wrap="square" lIns="0" tIns="104139" rIns="0" bIns="0" rtlCol="0">
            <a:spAutoFit/>
          </a:bodyPr>
          <a:lstStyle/>
          <a:p>
            <a:pPr>
              <a:lnSpc>
                <a:spcPct val="100000"/>
              </a:lnSpc>
              <a:spcBef>
                <a:spcPts val="415"/>
              </a:spcBef>
            </a:pPr>
            <a:endParaRPr sz="1200" dirty="0">
              <a:latin typeface="Times New Roman"/>
              <a:cs typeface="Times New Roman"/>
            </a:endParaRPr>
          </a:p>
          <a:p>
            <a:pPr marL="323850" lvl="1" indent="-311150">
              <a:lnSpc>
                <a:spcPct val="100000"/>
              </a:lnSpc>
              <a:spcBef>
                <a:spcPts val="5"/>
              </a:spcBef>
              <a:buAutoNum type="arabicPeriod" startAt="2"/>
              <a:tabLst>
                <a:tab pos="323850" algn="l"/>
              </a:tabLst>
            </a:pPr>
            <a:r>
              <a:rPr sz="1400" b="1" dirty="0">
                <a:latin typeface="Times New Roman"/>
                <a:cs typeface="Times New Roman"/>
              </a:rPr>
              <a:t>PROPOSED</a:t>
            </a:r>
            <a:r>
              <a:rPr sz="1400" b="1" spc="-55" dirty="0">
                <a:latin typeface="Times New Roman"/>
                <a:cs typeface="Times New Roman"/>
              </a:rPr>
              <a:t> </a:t>
            </a:r>
            <a:r>
              <a:rPr sz="1400" b="1" spc="-10" dirty="0">
                <a:latin typeface="Times New Roman"/>
                <a:cs typeface="Times New Roman"/>
              </a:rPr>
              <a:t>SYSTEM</a:t>
            </a:r>
            <a:endParaRPr sz="1400" dirty="0">
              <a:latin typeface="Times New Roman"/>
              <a:cs typeface="Times New Roman"/>
            </a:endParaRPr>
          </a:p>
          <a:p>
            <a:pPr marL="12700" marR="5080" indent="448945" algn="just">
              <a:lnSpc>
                <a:spcPct val="143800"/>
              </a:lnSpc>
              <a:spcBef>
                <a:spcPts val="1305"/>
              </a:spcBef>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primary</a:t>
            </a:r>
            <a:r>
              <a:rPr sz="1200" spc="30" dirty="0">
                <a:latin typeface="Times New Roman"/>
                <a:cs typeface="Times New Roman"/>
              </a:rPr>
              <a:t> </a:t>
            </a:r>
            <a:r>
              <a:rPr sz="1200" dirty="0">
                <a:latin typeface="Times New Roman"/>
                <a:cs typeface="Times New Roman"/>
              </a:rPr>
              <a:t>objective</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proposed</a:t>
            </a:r>
            <a:r>
              <a:rPr sz="1200" spc="30" dirty="0">
                <a:latin typeface="Times New Roman"/>
                <a:cs typeface="Times New Roman"/>
              </a:rPr>
              <a:t> </a:t>
            </a:r>
            <a:r>
              <a:rPr sz="1200" dirty="0">
                <a:latin typeface="Times New Roman"/>
                <a:cs typeface="Times New Roman"/>
              </a:rPr>
              <a:t>system</a:t>
            </a:r>
            <a:r>
              <a:rPr sz="1200" spc="40"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overcome</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drawbacks </a:t>
            </a:r>
            <a:r>
              <a:rPr sz="1200" dirty="0">
                <a:latin typeface="Times New Roman"/>
                <a:cs typeface="Times New Roman"/>
              </a:rPr>
              <a:t>of</a:t>
            </a:r>
            <a:r>
              <a:rPr sz="1200" spc="225" dirty="0">
                <a:latin typeface="Times New Roman"/>
                <a:cs typeface="Times New Roman"/>
              </a:rPr>
              <a:t> </a:t>
            </a:r>
            <a:r>
              <a:rPr sz="1200" dirty="0">
                <a:latin typeface="Times New Roman"/>
                <a:cs typeface="Times New Roman"/>
              </a:rPr>
              <a:t>the</a:t>
            </a:r>
            <a:r>
              <a:rPr sz="1200" spc="235" dirty="0">
                <a:latin typeface="Times New Roman"/>
                <a:cs typeface="Times New Roman"/>
              </a:rPr>
              <a:t> </a:t>
            </a:r>
            <a:r>
              <a:rPr sz="1200" dirty="0">
                <a:latin typeface="Times New Roman"/>
                <a:cs typeface="Times New Roman"/>
              </a:rPr>
              <a:t>existing</a:t>
            </a:r>
            <a:r>
              <a:rPr sz="1200" spc="225" dirty="0">
                <a:latin typeface="Times New Roman"/>
                <a:cs typeface="Times New Roman"/>
              </a:rPr>
              <a:t> </a:t>
            </a:r>
            <a:r>
              <a:rPr sz="1200" dirty="0">
                <a:latin typeface="Times New Roman"/>
                <a:cs typeface="Times New Roman"/>
              </a:rPr>
              <a:t>system.</a:t>
            </a:r>
            <a:r>
              <a:rPr sz="1200" spc="225" dirty="0">
                <a:latin typeface="Times New Roman"/>
                <a:cs typeface="Times New Roman"/>
              </a:rPr>
              <a:t> </a:t>
            </a:r>
            <a:r>
              <a:rPr lang="en-US" sz="1200" dirty="0">
                <a:latin typeface="Times New Roman"/>
                <a:cs typeface="Times New Roman"/>
              </a:rPr>
              <a:t>The </a:t>
            </a:r>
            <a:r>
              <a:rPr lang="en-IN" sz="1200" dirty="0">
                <a:latin typeface="Times New Roman"/>
                <a:cs typeface="Times New Roman"/>
              </a:rPr>
              <a:t>proposed</a:t>
            </a:r>
            <a:r>
              <a:rPr lang="en-US" sz="1200" dirty="0">
                <a:latin typeface="Times New Roman"/>
                <a:cs typeface="Times New Roman"/>
              </a:rPr>
              <a:t>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US" sz="1200" dirty="0">
                <a:latin typeface="Times New Roman"/>
                <a:cs typeface="Times New Roman"/>
              </a:rPr>
              <a:t> is developed </a:t>
            </a:r>
            <a:r>
              <a:rPr lang="en-IN" sz="1200" dirty="0">
                <a:latin typeface="Times New Roman"/>
                <a:cs typeface="Times New Roman"/>
              </a:rPr>
              <a:t>in order</a:t>
            </a:r>
            <a:r>
              <a:rPr lang="en-US" sz="1200" dirty="0">
                <a:latin typeface="Times New Roman"/>
                <a:cs typeface="Times New Roman"/>
              </a:rPr>
              <a:t> to unify all the individual shops, within one website which makes searching for a product much more easy and more effective.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IN" sz="1200" spc="110" dirty="0">
                <a:latin typeface="Times New Roman"/>
                <a:cs typeface="Times New Roman"/>
              </a:rPr>
              <a:t> </a:t>
            </a:r>
            <a:r>
              <a:rPr lang="en-US" sz="1200" dirty="0">
                <a:latin typeface="Times New Roman"/>
                <a:cs typeface="Times New Roman"/>
              </a:rPr>
              <a:t>contains all the info about all the registered shops and their products inventory which makes it a one stop destination for all purchases regarding plants.  Users can search for a particular plant or plant type in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US" sz="1200" dirty="0">
                <a:latin typeface="Times New Roman"/>
                <a:cs typeface="Times New Roman"/>
              </a:rPr>
              <a:t> and all the shops including the nearest ones which provide the product are listed as the search result. From which the user can narrow down to the shop which he/she want to make a deal with, considering factors like lowest price, quality and others. This one website allows the users to get  a uniform search result for the  products across a wide area. From local places to, between districts. Users Can order plants from any district with this.</a:t>
            </a:r>
          </a:p>
          <a:p>
            <a:pPr marL="12700" marR="5080" indent="448945" algn="just">
              <a:lnSpc>
                <a:spcPct val="143800"/>
              </a:lnSpc>
              <a:spcBef>
                <a:spcPts val="1305"/>
              </a:spcBef>
            </a:pPr>
            <a:endParaRPr sz="1200" dirty="0">
              <a:latin typeface="Times New Roman"/>
              <a:cs typeface="Times New Roman"/>
            </a:endParaRPr>
          </a:p>
          <a:p>
            <a:pPr marL="481965" lvl="2" indent="-380365">
              <a:lnSpc>
                <a:spcPct val="100000"/>
              </a:lnSpc>
              <a:buAutoNum type="arabicPeriod"/>
              <a:tabLst>
                <a:tab pos="481965" algn="l"/>
              </a:tabLst>
            </a:pPr>
            <a:r>
              <a:rPr sz="1200" dirty="0">
                <a:latin typeface="Times New Roman"/>
                <a:cs typeface="Times New Roman"/>
              </a:rPr>
              <a:t>ADVANTAGES</a:t>
            </a:r>
            <a:r>
              <a:rPr sz="1200" spc="-30"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PROPOSED</a:t>
            </a:r>
            <a:r>
              <a:rPr sz="1200" spc="-30" dirty="0">
                <a:latin typeface="Times New Roman"/>
                <a:cs typeface="Times New Roman"/>
              </a:rPr>
              <a:t> </a:t>
            </a:r>
            <a:r>
              <a:rPr sz="1200" spc="-10" dirty="0">
                <a:latin typeface="Times New Roman"/>
                <a:cs typeface="Times New Roman"/>
              </a:rPr>
              <a:t>SYSTEM</a:t>
            </a:r>
            <a:endParaRPr sz="1200" dirty="0">
              <a:latin typeface="Times New Roman"/>
              <a:cs typeface="Times New Roman"/>
            </a:endParaRPr>
          </a:p>
          <a:p>
            <a:pPr marL="607060" lvl="3" indent="-342900">
              <a:lnSpc>
                <a:spcPct val="100000"/>
              </a:lnSpc>
              <a:buFont typeface="Symbol"/>
              <a:buChar char=""/>
              <a:tabLst>
                <a:tab pos="607060" algn="l"/>
              </a:tabLst>
            </a:pPr>
            <a:r>
              <a:rPr lang="en-US" sz="1200" spc="-10" dirty="0">
                <a:latin typeface="Times New Roman"/>
                <a:cs typeface="Times New Roman"/>
              </a:rPr>
              <a:t>Wide range of product to choose from.</a:t>
            </a:r>
          </a:p>
          <a:p>
            <a:pPr marL="607060" lvl="3" indent="-342900">
              <a:lnSpc>
                <a:spcPct val="100000"/>
              </a:lnSpc>
              <a:buFont typeface="Symbol"/>
              <a:buChar char=""/>
              <a:tabLst>
                <a:tab pos="607060" algn="l"/>
              </a:tabLst>
            </a:pPr>
            <a:r>
              <a:rPr lang="en-IN" sz="1200" spc="-10" dirty="0">
                <a:latin typeface="Times New Roman"/>
                <a:cs typeface="Times New Roman"/>
              </a:rPr>
              <a:t>Lowest price.</a:t>
            </a:r>
          </a:p>
          <a:p>
            <a:pPr marL="607060" lvl="3" indent="-342900">
              <a:lnSpc>
                <a:spcPct val="100000"/>
              </a:lnSpc>
              <a:buFont typeface="Symbol"/>
              <a:buChar char=""/>
              <a:tabLst>
                <a:tab pos="607060" algn="l"/>
              </a:tabLst>
            </a:pPr>
            <a:r>
              <a:rPr lang="en-IN" sz="1200" spc="-10" dirty="0">
                <a:latin typeface="Times New Roman"/>
                <a:cs typeface="Times New Roman"/>
              </a:rPr>
              <a:t>Quality products.</a:t>
            </a:r>
          </a:p>
          <a:p>
            <a:pPr marL="607060" lvl="3" indent="-342900">
              <a:lnSpc>
                <a:spcPct val="100000"/>
              </a:lnSpc>
              <a:buFont typeface="Symbol"/>
              <a:buChar char=""/>
              <a:tabLst>
                <a:tab pos="607060" algn="l"/>
              </a:tabLst>
            </a:pPr>
            <a:r>
              <a:rPr lang="en-IN" sz="1200" spc="-10" dirty="0">
                <a:latin typeface="Times New Roman"/>
                <a:cs typeface="Times New Roman"/>
              </a:rPr>
              <a:t>User friendly.</a:t>
            </a:r>
          </a:p>
          <a:p>
            <a:pPr marL="607060" lvl="3" indent="-342900">
              <a:lnSpc>
                <a:spcPct val="100000"/>
              </a:lnSpc>
              <a:buFont typeface="Symbol"/>
              <a:buChar char=""/>
              <a:tabLst>
                <a:tab pos="607060" algn="l"/>
              </a:tabLst>
            </a:pPr>
            <a:r>
              <a:rPr lang="en-IN" sz="1200" spc="-10" dirty="0">
                <a:latin typeface="Times New Roman"/>
                <a:cs typeface="Times New Roman"/>
              </a:rPr>
              <a:t>Simplified process.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8 </a:t>
            </a:r>
            <a:r>
              <a:rPr sz="1200" spc="-50" dirty="0">
                <a:latin typeface="Times New Roman"/>
                <a:cs typeface="Times New Roman"/>
              </a:rPr>
              <a:t>-</a:t>
            </a:r>
            <a:endParaRPr sz="120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144398" rIns="0" bIns="0" rtlCol="0">
            <a:spAutoFit/>
          </a:bodyPr>
          <a:lstStyle/>
          <a:p>
            <a:pPr marL="32384">
              <a:lnSpc>
                <a:spcPct val="100000"/>
              </a:lnSpc>
              <a:spcBef>
                <a:spcPts val="100"/>
              </a:spcBef>
            </a:pPr>
            <a:r>
              <a:rPr dirty="0"/>
              <a:t>FEASIBILITY </a:t>
            </a:r>
            <a:r>
              <a:rPr spc="-10" dirty="0"/>
              <a:t>ANALYSIS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9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166241"/>
            <a:ext cx="5670550" cy="8312784"/>
          </a:xfrm>
          <a:prstGeom prst="rect">
            <a:avLst/>
          </a:prstGeom>
        </p:spPr>
        <p:txBody>
          <a:bodyPr vert="horz" wrap="square" lIns="0" tIns="12700" rIns="0" bIns="0" rtlCol="0">
            <a:spAutoFit/>
          </a:bodyPr>
          <a:lstStyle/>
          <a:p>
            <a:pPr marL="1452880">
              <a:lnSpc>
                <a:spcPct val="100000"/>
              </a:lnSpc>
              <a:spcBef>
                <a:spcPts val="100"/>
              </a:spcBef>
            </a:pPr>
            <a:r>
              <a:rPr sz="1600" b="1" dirty="0">
                <a:latin typeface="Times New Roman"/>
                <a:cs typeface="Times New Roman"/>
              </a:rPr>
              <a:t>3.</a:t>
            </a:r>
            <a:r>
              <a:rPr sz="1600" b="1" spc="-15" dirty="0">
                <a:latin typeface="Times New Roman"/>
                <a:cs typeface="Times New Roman"/>
              </a:rPr>
              <a:t> </a:t>
            </a:r>
            <a:r>
              <a:rPr sz="1600" b="1" dirty="0">
                <a:latin typeface="Times New Roman"/>
                <a:cs typeface="Times New Roman"/>
              </a:rPr>
              <a:t>FEASIBILITY</a:t>
            </a:r>
            <a:r>
              <a:rPr sz="1600" b="1" spc="-15" dirty="0">
                <a:latin typeface="Times New Roman"/>
                <a:cs typeface="Times New Roman"/>
              </a:rPr>
              <a:t> </a:t>
            </a:r>
            <a:r>
              <a:rPr sz="1600" b="1" spc="-10" dirty="0">
                <a:latin typeface="Times New Roman"/>
                <a:cs typeface="Times New Roman"/>
              </a:rPr>
              <a:t>ANALYSIS</a:t>
            </a:r>
            <a:endParaRPr sz="1600">
              <a:latin typeface="Times New Roman"/>
              <a:cs typeface="Times New Roman"/>
            </a:endParaRPr>
          </a:p>
          <a:p>
            <a:pPr marL="12700" marR="6350" indent="448945" algn="just">
              <a:lnSpc>
                <a:spcPct val="143800"/>
              </a:lnSpc>
              <a:spcBef>
                <a:spcPts val="1425"/>
              </a:spcBef>
            </a:pPr>
            <a:r>
              <a:rPr sz="1200" dirty="0">
                <a:latin typeface="Times New Roman"/>
                <a:cs typeface="Times New Roman"/>
              </a:rPr>
              <a:t>Feasibility</a:t>
            </a:r>
            <a:r>
              <a:rPr sz="1200" spc="55" dirty="0">
                <a:latin typeface="Times New Roman"/>
                <a:cs typeface="Times New Roman"/>
              </a:rPr>
              <a:t> </a:t>
            </a:r>
            <a:r>
              <a:rPr sz="1200" dirty="0">
                <a:latin typeface="Times New Roman"/>
                <a:cs typeface="Times New Roman"/>
              </a:rPr>
              <a:t>studies</a:t>
            </a:r>
            <a:r>
              <a:rPr sz="1200" spc="60" dirty="0">
                <a:latin typeface="Times New Roman"/>
                <a:cs typeface="Times New Roman"/>
              </a:rPr>
              <a:t> </a:t>
            </a:r>
            <a:r>
              <a:rPr sz="1200" dirty="0">
                <a:latin typeface="Times New Roman"/>
                <a:cs typeface="Times New Roman"/>
              </a:rPr>
              <a:t>are</a:t>
            </a:r>
            <a:r>
              <a:rPr sz="1200" spc="50" dirty="0">
                <a:latin typeface="Times New Roman"/>
                <a:cs typeface="Times New Roman"/>
              </a:rPr>
              <a:t> </a:t>
            </a:r>
            <a:r>
              <a:rPr sz="1200" dirty="0">
                <a:latin typeface="Times New Roman"/>
                <a:cs typeface="Times New Roman"/>
              </a:rPr>
              <a:t>almost</a:t>
            </a:r>
            <a:r>
              <a:rPr sz="1200" spc="65" dirty="0">
                <a:latin typeface="Times New Roman"/>
                <a:cs typeface="Times New Roman"/>
              </a:rPr>
              <a:t> </a:t>
            </a:r>
            <a:r>
              <a:rPr sz="1200" dirty="0">
                <a:latin typeface="Times New Roman"/>
                <a:cs typeface="Times New Roman"/>
              </a:rPr>
              <a:t>always</a:t>
            </a:r>
            <a:r>
              <a:rPr sz="1200" spc="55" dirty="0">
                <a:latin typeface="Times New Roman"/>
                <a:cs typeface="Times New Roman"/>
              </a:rPr>
              <a:t> </a:t>
            </a:r>
            <a:r>
              <a:rPr sz="1200" dirty="0">
                <a:latin typeface="Times New Roman"/>
                <a:cs typeface="Times New Roman"/>
              </a:rPr>
              <a:t>conducted</a:t>
            </a:r>
            <a:r>
              <a:rPr sz="1200" spc="60" dirty="0">
                <a:latin typeface="Times New Roman"/>
                <a:cs typeface="Times New Roman"/>
              </a:rPr>
              <a:t> </a:t>
            </a:r>
            <a:r>
              <a:rPr sz="1200" dirty="0">
                <a:latin typeface="Times New Roman"/>
                <a:cs typeface="Times New Roman"/>
              </a:rPr>
              <a:t>where</a:t>
            </a:r>
            <a:r>
              <a:rPr sz="1200" spc="60" dirty="0">
                <a:latin typeface="Times New Roman"/>
                <a:cs typeface="Times New Roman"/>
              </a:rPr>
              <a:t> </a:t>
            </a:r>
            <a:r>
              <a:rPr sz="1200" dirty="0">
                <a:latin typeface="Times New Roman"/>
                <a:cs typeface="Times New Roman"/>
              </a:rPr>
              <a:t>large</a:t>
            </a:r>
            <a:r>
              <a:rPr sz="1200" spc="65" dirty="0">
                <a:latin typeface="Times New Roman"/>
                <a:cs typeface="Times New Roman"/>
              </a:rPr>
              <a:t> </a:t>
            </a:r>
            <a:r>
              <a:rPr sz="1200" dirty="0">
                <a:latin typeface="Times New Roman"/>
                <a:cs typeface="Times New Roman"/>
              </a:rPr>
              <a:t>sums</a:t>
            </a:r>
            <a:r>
              <a:rPr sz="1200" spc="40" dirty="0">
                <a:latin typeface="Times New Roman"/>
                <a:cs typeface="Times New Roman"/>
              </a:rPr>
              <a:t> </a:t>
            </a:r>
            <a:r>
              <a:rPr sz="1200" dirty="0">
                <a:latin typeface="Times New Roman"/>
                <a:cs typeface="Times New Roman"/>
              </a:rPr>
              <a:t>are</a:t>
            </a:r>
            <a:r>
              <a:rPr sz="1200" spc="50" dirty="0">
                <a:latin typeface="Times New Roman"/>
                <a:cs typeface="Times New Roman"/>
              </a:rPr>
              <a:t> </a:t>
            </a:r>
            <a:r>
              <a:rPr sz="1200" dirty="0">
                <a:latin typeface="Times New Roman"/>
                <a:cs typeface="Times New Roman"/>
              </a:rPr>
              <a:t>at</a:t>
            </a:r>
            <a:r>
              <a:rPr sz="1200" spc="65" dirty="0">
                <a:latin typeface="Times New Roman"/>
                <a:cs typeface="Times New Roman"/>
              </a:rPr>
              <a:t> </a:t>
            </a:r>
            <a:r>
              <a:rPr sz="1200" dirty="0">
                <a:latin typeface="Times New Roman"/>
                <a:cs typeface="Times New Roman"/>
              </a:rPr>
              <a:t>stake.</a:t>
            </a:r>
            <a:r>
              <a:rPr sz="1200" spc="60" dirty="0">
                <a:latin typeface="Times New Roman"/>
                <a:cs typeface="Times New Roman"/>
              </a:rPr>
              <a:t> </a:t>
            </a:r>
            <a:r>
              <a:rPr sz="1200" dirty="0">
                <a:latin typeface="Times New Roman"/>
                <a:cs typeface="Times New Roman"/>
              </a:rPr>
              <a:t>It</a:t>
            </a:r>
            <a:r>
              <a:rPr sz="1200" spc="65" dirty="0">
                <a:latin typeface="Times New Roman"/>
                <a:cs typeface="Times New Roman"/>
              </a:rPr>
              <a:t> </a:t>
            </a:r>
            <a:r>
              <a:rPr sz="1200" spc="-25" dirty="0">
                <a:latin typeface="Times New Roman"/>
                <a:cs typeface="Times New Roman"/>
              </a:rPr>
              <a:t>is </a:t>
            </a:r>
            <a:r>
              <a:rPr sz="1200" dirty="0">
                <a:latin typeface="Times New Roman"/>
                <a:cs typeface="Times New Roman"/>
              </a:rPr>
              <a:t>also</a:t>
            </a:r>
            <a:r>
              <a:rPr sz="1200" spc="-25" dirty="0">
                <a:latin typeface="Times New Roman"/>
                <a:cs typeface="Times New Roman"/>
              </a:rPr>
              <a:t> </a:t>
            </a:r>
            <a:r>
              <a:rPr sz="1200" dirty="0">
                <a:latin typeface="Times New Roman"/>
                <a:cs typeface="Times New Roman"/>
              </a:rPr>
              <a:t>called</a:t>
            </a:r>
            <a:r>
              <a:rPr sz="1200" spc="-25" dirty="0">
                <a:latin typeface="Times New Roman"/>
                <a:cs typeface="Times New Roman"/>
              </a:rPr>
              <a:t> </a:t>
            </a:r>
            <a:r>
              <a:rPr sz="1200" spc="-10" dirty="0">
                <a:latin typeface="Times New Roman"/>
                <a:cs typeface="Times New Roman"/>
              </a:rPr>
              <a:t>feasibility</a:t>
            </a:r>
            <a:r>
              <a:rPr sz="1200" spc="-45" dirty="0">
                <a:latin typeface="Times New Roman"/>
                <a:cs typeface="Times New Roman"/>
              </a:rPr>
              <a:t> </a:t>
            </a:r>
            <a:r>
              <a:rPr sz="1200" spc="-10" dirty="0">
                <a:latin typeface="Times New Roman"/>
                <a:cs typeface="Times New Roman"/>
              </a:rPr>
              <a:t>analysis</a:t>
            </a:r>
            <a:r>
              <a:rPr sz="1200" spc="-30" dirty="0">
                <a:latin typeface="Times New Roman"/>
                <a:cs typeface="Times New Roman"/>
              </a:rPr>
              <a:t> </a:t>
            </a:r>
            <a:r>
              <a:rPr sz="1200" spc="-10" dirty="0">
                <a:latin typeface="Times New Roman"/>
                <a:cs typeface="Times New Roman"/>
              </a:rPr>
              <a:t>Feasibility</a:t>
            </a:r>
            <a:r>
              <a:rPr sz="1200" spc="-40" dirty="0">
                <a:latin typeface="Times New Roman"/>
                <a:cs typeface="Times New Roman"/>
              </a:rPr>
              <a:t> </a:t>
            </a:r>
            <a:r>
              <a:rPr sz="1200" spc="-10" dirty="0">
                <a:latin typeface="Times New Roman"/>
                <a:cs typeface="Times New Roman"/>
              </a:rPr>
              <a:t>analysis</a:t>
            </a:r>
            <a:r>
              <a:rPr sz="1200" spc="-2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spc="-10" dirty="0">
                <a:latin typeface="Times New Roman"/>
                <a:cs typeface="Times New Roman"/>
              </a:rPr>
              <a:t>designed</a:t>
            </a:r>
            <a:r>
              <a:rPr sz="1200" spc="-4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spc="-10" dirty="0">
                <a:latin typeface="Times New Roman"/>
                <a:cs typeface="Times New Roman"/>
              </a:rPr>
              <a:t>determine</a:t>
            </a:r>
            <a:r>
              <a:rPr sz="1200" spc="-15" dirty="0">
                <a:latin typeface="Times New Roman"/>
                <a:cs typeface="Times New Roman"/>
              </a:rPr>
              <a:t> </a:t>
            </a:r>
            <a:r>
              <a:rPr sz="1200" dirty="0">
                <a:latin typeface="Times New Roman"/>
                <a:cs typeface="Times New Roman"/>
              </a:rPr>
              <a:t>whether</a:t>
            </a:r>
            <a:r>
              <a:rPr sz="1200" spc="-15" dirty="0">
                <a:latin typeface="Times New Roman"/>
                <a:cs typeface="Times New Roman"/>
              </a:rPr>
              <a:t> </a:t>
            </a:r>
            <a:r>
              <a:rPr sz="1200" dirty="0">
                <a:latin typeface="Times New Roman"/>
                <a:cs typeface="Times New Roman"/>
              </a:rPr>
              <a:t>or</a:t>
            </a:r>
            <a:r>
              <a:rPr sz="1200" spc="-20" dirty="0">
                <a:latin typeface="Times New Roman"/>
                <a:cs typeface="Times New Roman"/>
              </a:rPr>
              <a:t> </a:t>
            </a:r>
            <a:r>
              <a:rPr sz="1200" dirty="0">
                <a:latin typeface="Times New Roman"/>
                <a:cs typeface="Times New Roman"/>
              </a:rPr>
              <a:t>not,</a:t>
            </a:r>
            <a:r>
              <a:rPr sz="1200" spc="-25" dirty="0">
                <a:latin typeface="Times New Roman"/>
                <a:cs typeface="Times New Roman"/>
              </a:rPr>
              <a:t> in </a:t>
            </a:r>
            <a:r>
              <a:rPr sz="1200" dirty="0">
                <a:latin typeface="Times New Roman"/>
                <a:cs typeface="Times New Roman"/>
              </a:rPr>
              <a:t>the</a:t>
            </a:r>
            <a:r>
              <a:rPr sz="1200" spc="114" dirty="0">
                <a:latin typeface="Times New Roman"/>
                <a:cs typeface="Times New Roman"/>
              </a:rPr>
              <a:t> </a:t>
            </a:r>
            <a:r>
              <a:rPr sz="1200" dirty="0">
                <a:latin typeface="Times New Roman"/>
                <a:cs typeface="Times New Roman"/>
              </a:rPr>
              <a:t>given</a:t>
            </a:r>
            <a:r>
              <a:rPr sz="1200" spc="114" dirty="0">
                <a:latin typeface="Times New Roman"/>
                <a:cs typeface="Times New Roman"/>
              </a:rPr>
              <a:t> </a:t>
            </a:r>
            <a:r>
              <a:rPr sz="1200" dirty="0">
                <a:latin typeface="Times New Roman"/>
                <a:cs typeface="Times New Roman"/>
              </a:rPr>
              <a:t>project</a:t>
            </a:r>
            <a:r>
              <a:rPr sz="1200" spc="95" dirty="0">
                <a:latin typeface="Times New Roman"/>
                <a:cs typeface="Times New Roman"/>
              </a:rPr>
              <a:t> </a:t>
            </a:r>
            <a:r>
              <a:rPr sz="1200" dirty="0">
                <a:latin typeface="Times New Roman"/>
                <a:cs typeface="Times New Roman"/>
              </a:rPr>
              <a:t>environment,</a:t>
            </a:r>
            <a:r>
              <a:rPr sz="1200" spc="110" dirty="0">
                <a:latin typeface="Times New Roman"/>
                <a:cs typeface="Times New Roman"/>
              </a:rPr>
              <a:t> </a:t>
            </a:r>
            <a:r>
              <a:rPr sz="1200" dirty="0">
                <a:latin typeface="Times New Roman"/>
                <a:cs typeface="Times New Roman"/>
              </a:rPr>
              <a:t>a</a:t>
            </a:r>
            <a:r>
              <a:rPr sz="1200" spc="120" dirty="0">
                <a:latin typeface="Times New Roman"/>
                <a:cs typeface="Times New Roman"/>
              </a:rPr>
              <a:t> </a:t>
            </a:r>
            <a:r>
              <a:rPr sz="1200" dirty="0">
                <a:latin typeface="Times New Roman"/>
                <a:cs typeface="Times New Roman"/>
              </a:rPr>
              <a:t>project</a:t>
            </a:r>
            <a:r>
              <a:rPr sz="1200" spc="95" dirty="0">
                <a:latin typeface="Times New Roman"/>
                <a:cs typeface="Times New Roman"/>
              </a:rPr>
              <a:t> </a:t>
            </a:r>
            <a:r>
              <a:rPr sz="1200" dirty="0">
                <a:latin typeface="Times New Roman"/>
                <a:cs typeface="Times New Roman"/>
              </a:rPr>
              <a:t>will</a:t>
            </a:r>
            <a:r>
              <a:rPr sz="1200" spc="114" dirty="0">
                <a:latin typeface="Times New Roman"/>
                <a:cs typeface="Times New Roman"/>
              </a:rPr>
              <a:t> </a:t>
            </a:r>
            <a:r>
              <a:rPr sz="1200" dirty="0">
                <a:latin typeface="Times New Roman"/>
                <a:cs typeface="Times New Roman"/>
              </a:rPr>
              <a:t>be</a:t>
            </a:r>
            <a:r>
              <a:rPr sz="1200" spc="120" dirty="0">
                <a:latin typeface="Times New Roman"/>
                <a:cs typeface="Times New Roman"/>
              </a:rPr>
              <a:t> </a:t>
            </a:r>
            <a:r>
              <a:rPr sz="1200" dirty="0">
                <a:latin typeface="Times New Roman"/>
                <a:cs typeface="Times New Roman"/>
              </a:rPr>
              <a:t>successful.</a:t>
            </a:r>
            <a:r>
              <a:rPr sz="1200" spc="110" dirty="0">
                <a:latin typeface="Times New Roman"/>
                <a:cs typeface="Times New Roman"/>
              </a:rPr>
              <a:t> </a:t>
            </a:r>
            <a:r>
              <a:rPr sz="1200" dirty="0">
                <a:latin typeface="Times New Roman"/>
                <a:cs typeface="Times New Roman"/>
              </a:rPr>
              <a:t>A</a:t>
            </a:r>
            <a:r>
              <a:rPr sz="1200" spc="105" dirty="0">
                <a:latin typeface="Times New Roman"/>
                <a:cs typeface="Times New Roman"/>
              </a:rPr>
              <a:t> </a:t>
            </a:r>
            <a:r>
              <a:rPr sz="1200" dirty="0">
                <a:latin typeface="Times New Roman"/>
                <a:cs typeface="Times New Roman"/>
              </a:rPr>
              <a:t>feasibility</a:t>
            </a:r>
            <a:r>
              <a:rPr sz="1200" spc="95" dirty="0">
                <a:latin typeface="Times New Roman"/>
                <a:cs typeface="Times New Roman"/>
              </a:rPr>
              <a:t> </a:t>
            </a:r>
            <a:r>
              <a:rPr sz="1200" dirty="0">
                <a:latin typeface="Times New Roman"/>
                <a:cs typeface="Times New Roman"/>
              </a:rPr>
              <a:t>analysis</a:t>
            </a:r>
            <a:r>
              <a:rPr sz="1200" spc="85" dirty="0">
                <a:latin typeface="Times New Roman"/>
                <a:cs typeface="Times New Roman"/>
              </a:rPr>
              <a:t> </a:t>
            </a:r>
            <a:r>
              <a:rPr sz="1200" dirty="0">
                <a:latin typeface="Times New Roman"/>
                <a:cs typeface="Times New Roman"/>
              </a:rPr>
              <a:t>may</a:t>
            </a:r>
            <a:r>
              <a:rPr sz="1200" spc="110" dirty="0">
                <a:latin typeface="Times New Roman"/>
                <a:cs typeface="Times New Roman"/>
              </a:rPr>
              <a:t> </a:t>
            </a:r>
            <a:r>
              <a:rPr sz="1200" spc="-25" dirty="0">
                <a:latin typeface="Times New Roman"/>
                <a:cs typeface="Times New Roman"/>
              </a:rPr>
              <a:t>be </a:t>
            </a:r>
            <a:r>
              <a:rPr sz="1200" dirty="0">
                <a:latin typeface="Times New Roman"/>
                <a:cs typeface="Times New Roman"/>
              </a:rPr>
              <a:t>conducted</a:t>
            </a:r>
            <a:r>
              <a:rPr sz="1200" spc="155" dirty="0">
                <a:latin typeface="Times New Roman"/>
                <a:cs typeface="Times New Roman"/>
              </a:rPr>
              <a:t> </a:t>
            </a:r>
            <a:r>
              <a:rPr sz="1200" dirty="0">
                <a:latin typeface="Times New Roman"/>
                <a:cs typeface="Times New Roman"/>
              </a:rPr>
              <a:t>for</a:t>
            </a:r>
            <a:r>
              <a:rPr sz="1200" spc="140" dirty="0">
                <a:latin typeface="Times New Roman"/>
                <a:cs typeface="Times New Roman"/>
              </a:rPr>
              <a:t> </a:t>
            </a:r>
            <a:r>
              <a:rPr sz="1200" dirty="0">
                <a:latin typeface="Times New Roman"/>
                <a:cs typeface="Times New Roman"/>
              </a:rPr>
              <a:t>a</a:t>
            </a:r>
            <a:r>
              <a:rPr sz="1200" spc="165" dirty="0">
                <a:latin typeface="Times New Roman"/>
                <a:cs typeface="Times New Roman"/>
              </a:rPr>
              <a:t> </a:t>
            </a:r>
            <a:r>
              <a:rPr sz="1200" dirty="0">
                <a:latin typeface="Times New Roman"/>
                <a:cs typeface="Times New Roman"/>
              </a:rPr>
              <a:t>project</a:t>
            </a:r>
            <a:r>
              <a:rPr sz="1200" spc="165" dirty="0">
                <a:latin typeface="Times New Roman"/>
                <a:cs typeface="Times New Roman"/>
              </a:rPr>
              <a:t> </a:t>
            </a:r>
            <a:r>
              <a:rPr sz="1200" dirty="0">
                <a:latin typeface="Times New Roman"/>
                <a:cs typeface="Times New Roman"/>
              </a:rPr>
              <a:t>with</a:t>
            </a:r>
            <a:r>
              <a:rPr sz="1200" spc="155" dirty="0">
                <a:latin typeface="Times New Roman"/>
                <a:cs typeface="Times New Roman"/>
              </a:rPr>
              <a:t> </a:t>
            </a:r>
            <a:r>
              <a:rPr sz="1200" dirty="0">
                <a:latin typeface="Times New Roman"/>
                <a:cs typeface="Times New Roman"/>
              </a:rPr>
              <a:t>an</a:t>
            </a:r>
            <a:r>
              <a:rPr sz="1200" spc="155" dirty="0">
                <a:latin typeface="Times New Roman"/>
                <a:cs typeface="Times New Roman"/>
              </a:rPr>
              <a:t> </a:t>
            </a:r>
            <a:r>
              <a:rPr sz="1200" dirty="0">
                <a:latin typeface="Times New Roman"/>
                <a:cs typeface="Times New Roman"/>
              </a:rPr>
              <a:t>emphasis</a:t>
            </a:r>
            <a:r>
              <a:rPr sz="1200" spc="155" dirty="0">
                <a:latin typeface="Times New Roman"/>
                <a:cs typeface="Times New Roman"/>
              </a:rPr>
              <a:t> </a:t>
            </a:r>
            <a:r>
              <a:rPr sz="1200" dirty="0">
                <a:latin typeface="Times New Roman"/>
                <a:cs typeface="Times New Roman"/>
              </a:rPr>
              <a:t>on</a:t>
            </a:r>
            <a:r>
              <a:rPr sz="1200" spc="155" dirty="0">
                <a:latin typeface="Times New Roman"/>
                <a:cs typeface="Times New Roman"/>
              </a:rPr>
              <a:t> </a:t>
            </a:r>
            <a:r>
              <a:rPr sz="1200" dirty="0">
                <a:latin typeface="Times New Roman"/>
                <a:cs typeface="Times New Roman"/>
              </a:rPr>
              <a:t>financial</a:t>
            </a:r>
            <a:r>
              <a:rPr sz="1200" spc="160" dirty="0">
                <a:latin typeface="Times New Roman"/>
                <a:cs typeface="Times New Roman"/>
              </a:rPr>
              <a:t> </a:t>
            </a:r>
            <a:r>
              <a:rPr sz="1200" dirty="0">
                <a:latin typeface="Times New Roman"/>
                <a:cs typeface="Times New Roman"/>
              </a:rPr>
              <a:t>viability,</a:t>
            </a:r>
            <a:r>
              <a:rPr sz="1200" spc="155" dirty="0">
                <a:latin typeface="Times New Roman"/>
                <a:cs typeface="Times New Roman"/>
              </a:rPr>
              <a:t> </a:t>
            </a:r>
            <a:r>
              <a:rPr sz="1200" dirty="0">
                <a:latin typeface="Times New Roman"/>
                <a:cs typeface="Times New Roman"/>
              </a:rPr>
              <a:t>environmental</a:t>
            </a:r>
            <a:r>
              <a:rPr sz="1200" spc="165" dirty="0">
                <a:latin typeface="Times New Roman"/>
                <a:cs typeface="Times New Roman"/>
              </a:rPr>
              <a:t> </a:t>
            </a:r>
            <a:r>
              <a:rPr sz="1200" spc="-10" dirty="0">
                <a:latin typeface="Times New Roman"/>
                <a:cs typeface="Times New Roman"/>
              </a:rPr>
              <a:t>integrity, </a:t>
            </a:r>
            <a:r>
              <a:rPr sz="1200" dirty="0">
                <a:latin typeface="Times New Roman"/>
                <a:cs typeface="Times New Roman"/>
              </a:rPr>
              <a:t>cultural</a:t>
            </a:r>
            <a:r>
              <a:rPr sz="1200" spc="130" dirty="0">
                <a:latin typeface="Times New Roman"/>
                <a:cs typeface="Times New Roman"/>
              </a:rPr>
              <a:t> </a:t>
            </a:r>
            <a:r>
              <a:rPr sz="1200" dirty="0">
                <a:latin typeface="Times New Roman"/>
                <a:cs typeface="Times New Roman"/>
              </a:rPr>
              <a:t>acceptability,</a:t>
            </a:r>
            <a:r>
              <a:rPr sz="1200" spc="105" dirty="0">
                <a:latin typeface="Times New Roman"/>
                <a:cs typeface="Times New Roman"/>
              </a:rPr>
              <a:t> </a:t>
            </a:r>
            <a:r>
              <a:rPr sz="1200" dirty="0">
                <a:latin typeface="Times New Roman"/>
                <a:cs typeface="Times New Roman"/>
              </a:rPr>
              <a:t>or</a:t>
            </a:r>
            <a:r>
              <a:rPr sz="1200" spc="130" dirty="0">
                <a:latin typeface="Times New Roman"/>
                <a:cs typeface="Times New Roman"/>
              </a:rPr>
              <a:t> </a:t>
            </a:r>
            <a:r>
              <a:rPr sz="1200" dirty="0">
                <a:latin typeface="Times New Roman"/>
                <a:cs typeface="Times New Roman"/>
              </a:rPr>
              <a:t>political</a:t>
            </a:r>
            <a:r>
              <a:rPr sz="1200" spc="130" dirty="0">
                <a:latin typeface="Times New Roman"/>
                <a:cs typeface="Times New Roman"/>
              </a:rPr>
              <a:t> </a:t>
            </a:r>
            <a:r>
              <a:rPr sz="1200" dirty="0">
                <a:latin typeface="Times New Roman"/>
                <a:cs typeface="Times New Roman"/>
              </a:rPr>
              <a:t>practicability.</a:t>
            </a:r>
            <a:r>
              <a:rPr sz="1200" spc="125" dirty="0">
                <a:latin typeface="Times New Roman"/>
                <a:cs typeface="Times New Roman"/>
              </a:rPr>
              <a:t> </a:t>
            </a:r>
            <a:r>
              <a:rPr sz="1200" dirty="0">
                <a:latin typeface="Times New Roman"/>
                <a:cs typeface="Times New Roman"/>
              </a:rPr>
              <a:t>This</a:t>
            </a:r>
            <a:r>
              <a:rPr sz="1200" spc="125" dirty="0">
                <a:latin typeface="Times New Roman"/>
                <a:cs typeface="Times New Roman"/>
              </a:rPr>
              <a:t> </a:t>
            </a:r>
            <a:r>
              <a:rPr sz="1200" dirty="0">
                <a:latin typeface="Times New Roman"/>
                <a:cs typeface="Times New Roman"/>
              </a:rPr>
              <a:t>analysis</a:t>
            </a:r>
            <a:r>
              <a:rPr sz="1200" spc="100" dirty="0">
                <a:latin typeface="Times New Roman"/>
                <a:cs typeface="Times New Roman"/>
              </a:rPr>
              <a:t> </a:t>
            </a:r>
            <a:r>
              <a:rPr sz="1200" dirty="0">
                <a:latin typeface="Times New Roman"/>
                <a:cs typeface="Times New Roman"/>
              </a:rPr>
              <a:t>is</a:t>
            </a:r>
            <a:r>
              <a:rPr sz="1200" spc="125" dirty="0">
                <a:latin typeface="Times New Roman"/>
                <a:cs typeface="Times New Roman"/>
              </a:rPr>
              <a:t> </a:t>
            </a:r>
            <a:r>
              <a:rPr sz="1200" dirty="0">
                <a:latin typeface="Times New Roman"/>
                <a:cs typeface="Times New Roman"/>
              </a:rPr>
              <a:t>performed</a:t>
            </a:r>
            <a:r>
              <a:rPr sz="1200" spc="125" dirty="0">
                <a:latin typeface="Times New Roman"/>
                <a:cs typeface="Times New Roman"/>
              </a:rPr>
              <a:t> </a:t>
            </a:r>
            <a:r>
              <a:rPr sz="1200" dirty="0">
                <a:latin typeface="Times New Roman"/>
                <a:cs typeface="Times New Roman"/>
              </a:rPr>
              <a:t>to</a:t>
            </a:r>
            <a:r>
              <a:rPr sz="1200" spc="110" dirty="0">
                <a:latin typeface="Times New Roman"/>
                <a:cs typeface="Times New Roman"/>
              </a:rPr>
              <a:t> </a:t>
            </a:r>
            <a:r>
              <a:rPr sz="1200" dirty="0">
                <a:latin typeface="Times New Roman"/>
                <a:cs typeface="Times New Roman"/>
              </a:rPr>
              <a:t>choose</a:t>
            </a:r>
            <a:r>
              <a:rPr sz="1200" spc="130" dirty="0">
                <a:latin typeface="Times New Roman"/>
                <a:cs typeface="Times New Roman"/>
              </a:rPr>
              <a:t> </a:t>
            </a:r>
            <a:r>
              <a:rPr sz="1200" spc="-25" dirty="0">
                <a:latin typeface="Times New Roman"/>
                <a:cs typeface="Times New Roman"/>
              </a:rPr>
              <a:t>the </a:t>
            </a:r>
            <a:r>
              <a:rPr sz="1200" dirty="0">
                <a:latin typeface="Times New Roman"/>
                <a:cs typeface="Times New Roman"/>
              </a:rPr>
              <a:t>system</a:t>
            </a:r>
            <a:r>
              <a:rPr sz="1200" spc="220" dirty="0">
                <a:latin typeface="Times New Roman"/>
                <a:cs typeface="Times New Roman"/>
              </a:rPr>
              <a:t> </a:t>
            </a:r>
            <a:r>
              <a:rPr sz="1200" dirty="0">
                <a:latin typeface="Times New Roman"/>
                <a:cs typeface="Times New Roman"/>
              </a:rPr>
              <a:t>that</a:t>
            </a:r>
            <a:r>
              <a:rPr sz="1200" spc="225" dirty="0">
                <a:latin typeface="Times New Roman"/>
                <a:cs typeface="Times New Roman"/>
              </a:rPr>
              <a:t> </a:t>
            </a:r>
            <a:r>
              <a:rPr sz="1200" dirty="0">
                <a:latin typeface="Times New Roman"/>
                <a:cs typeface="Times New Roman"/>
              </a:rPr>
              <a:t>meets</a:t>
            </a:r>
            <a:r>
              <a:rPr sz="1200" spc="215" dirty="0">
                <a:latin typeface="Times New Roman"/>
                <a:cs typeface="Times New Roman"/>
              </a:rPr>
              <a:t> </a:t>
            </a:r>
            <a:r>
              <a:rPr sz="1200" dirty="0">
                <a:latin typeface="Times New Roman"/>
                <a:cs typeface="Times New Roman"/>
              </a:rPr>
              <a:t>the</a:t>
            </a:r>
            <a:r>
              <a:rPr sz="1200" spc="229" dirty="0">
                <a:latin typeface="Times New Roman"/>
                <a:cs typeface="Times New Roman"/>
              </a:rPr>
              <a:t> </a:t>
            </a:r>
            <a:r>
              <a:rPr sz="1200" dirty="0">
                <a:latin typeface="Times New Roman"/>
                <a:cs typeface="Times New Roman"/>
              </a:rPr>
              <a:t>performance</a:t>
            </a:r>
            <a:r>
              <a:rPr sz="1200" spc="229" dirty="0">
                <a:latin typeface="Times New Roman"/>
                <a:cs typeface="Times New Roman"/>
              </a:rPr>
              <a:t> </a:t>
            </a:r>
            <a:r>
              <a:rPr sz="1200" dirty="0">
                <a:latin typeface="Times New Roman"/>
                <a:cs typeface="Times New Roman"/>
              </a:rPr>
              <a:t>requirements</a:t>
            </a:r>
            <a:r>
              <a:rPr sz="1200" spc="215" dirty="0">
                <a:latin typeface="Times New Roman"/>
                <a:cs typeface="Times New Roman"/>
              </a:rPr>
              <a:t> </a:t>
            </a:r>
            <a:r>
              <a:rPr sz="1200" dirty="0">
                <a:latin typeface="Times New Roman"/>
                <a:cs typeface="Times New Roman"/>
              </a:rPr>
              <a:t>at</a:t>
            </a:r>
            <a:r>
              <a:rPr sz="1200" spc="210" dirty="0">
                <a:latin typeface="Times New Roman"/>
                <a:cs typeface="Times New Roman"/>
              </a:rPr>
              <a:t> </a:t>
            </a:r>
            <a:r>
              <a:rPr sz="1200" dirty="0">
                <a:latin typeface="Times New Roman"/>
                <a:cs typeface="Times New Roman"/>
              </a:rPr>
              <a:t>least</a:t>
            </a:r>
            <a:r>
              <a:rPr sz="1200" spc="220" dirty="0">
                <a:latin typeface="Times New Roman"/>
                <a:cs typeface="Times New Roman"/>
              </a:rPr>
              <a:t> </a:t>
            </a:r>
            <a:r>
              <a:rPr sz="1200" dirty="0">
                <a:latin typeface="Times New Roman"/>
                <a:cs typeface="Times New Roman"/>
              </a:rPr>
              <a:t>cost.</a:t>
            </a:r>
            <a:r>
              <a:rPr sz="1200" spc="204" dirty="0">
                <a:latin typeface="Times New Roman"/>
                <a:cs typeface="Times New Roman"/>
              </a:rPr>
              <a:t> </a:t>
            </a:r>
            <a:r>
              <a:rPr sz="1200" dirty="0">
                <a:latin typeface="Times New Roman"/>
                <a:cs typeface="Times New Roman"/>
              </a:rPr>
              <a:t>The</a:t>
            </a:r>
            <a:r>
              <a:rPr sz="1200" spc="204" dirty="0">
                <a:latin typeface="Times New Roman"/>
                <a:cs typeface="Times New Roman"/>
              </a:rPr>
              <a:t> </a:t>
            </a:r>
            <a:r>
              <a:rPr sz="1200" dirty="0">
                <a:latin typeface="Times New Roman"/>
                <a:cs typeface="Times New Roman"/>
              </a:rPr>
              <a:t>most</a:t>
            </a:r>
            <a:r>
              <a:rPr sz="1200" spc="225" dirty="0">
                <a:latin typeface="Times New Roman"/>
                <a:cs typeface="Times New Roman"/>
              </a:rPr>
              <a:t> </a:t>
            </a:r>
            <a:r>
              <a:rPr sz="1200" dirty="0">
                <a:latin typeface="Times New Roman"/>
                <a:cs typeface="Times New Roman"/>
              </a:rPr>
              <a:t>essential</a:t>
            </a:r>
            <a:r>
              <a:rPr sz="1200" spc="220" dirty="0">
                <a:latin typeface="Times New Roman"/>
                <a:cs typeface="Times New Roman"/>
              </a:rPr>
              <a:t> </a:t>
            </a:r>
            <a:r>
              <a:rPr sz="1200" spc="-10" dirty="0">
                <a:latin typeface="Times New Roman"/>
                <a:cs typeface="Times New Roman"/>
              </a:rPr>
              <a:t>tasks performed</a:t>
            </a:r>
            <a:r>
              <a:rPr sz="1200" spc="-45" dirty="0">
                <a:latin typeface="Times New Roman"/>
                <a:cs typeface="Times New Roman"/>
              </a:rPr>
              <a:t> </a:t>
            </a:r>
            <a:r>
              <a:rPr sz="1200" dirty="0">
                <a:latin typeface="Times New Roman"/>
                <a:cs typeface="Times New Roman"/>
              </a:rPr>
              <a:t>by</a:t>
            </a:r>
            <a:r>
              <a:rPr sz="1200" spc="-45" dirty="0">
                <a:latin typeface="Times New Roman"/>
                <a:cs typeface="Times New Roman"/>
              </a:rPr>
              <a:t> </a:t>
            </a:r>
            <a:r>
              <a:rPr sz="1200" dirty="0">
                <a:latin typeface="Times New Roman"/>
                <a:cs typeface="Times New Roman"/>
              </a:rPr>
              <a:t>a</a:t>
            </a:r>
            <a:r>
              <a:rPr sz="1200" spc="-40" dirty="0">
                <a:latin typeface="Times New Roman"/>
                <a:cs typeface="Times New Roman"/>
              </a:rPr>
              <a:t> </a:t>
            </a:r>
            <a:r>
              <a:rPr sz="1200" spc="-10" dirty="0">
                <a:latin typeface="Times New Roman"/>
                <a:cs typeface="Times New Roman"/>
              </a:rPr>
              <a:t>feasibility</a:t>
            </a:r>
            <a:r>
              <a:rPr sz="1200" spc="-45" dirty="0">
                <a:latin typeface="Times New Roman"/>
                <a:cs typeface="Times New Roman"/>
              </a:rPr>
              <a:t> </a:t>
            </a:r>
            <a:r>
              <a:rPr sz="1200" spc="-10" dirty="0">
                <a:latin typeface="Times New Roman"/>
                <a:cs typeface="Times New Roman"/>
              </a:rPr>
              <a:t>analysis</a:t>
            </a:r>
            <a:r>
              <a:rPr sz="1200" spc="-55"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identification</a:t>
            </a:r>
            <a:r>
              <a:rPr sz="1200" spc="-45"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spc="-10" dirty="0">
                <a:latin typeface="Times New Roman"/>
                <a:cs typeface="Times New Roman"/>
              </a:rPr>
              <a:t>description</a:t>
            </a:r>
            <a:r>
              <a:rPr sz="1200" spc="-4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spc="-10" dirty="0">
                <a:latin typeface="Times New Roman"/>
                <a:cs typeface="Times New Roman"/>
              </a:rPr>
              <a:t>candidate</a:t>
            </a:r>
            <a:r>
              <a:rPr sz="1200" spc="-40" dirty="0">
                <a:latin typeface="Times New Roman"/>
                <a:cs typeface="Times New Roman"/>
              </a:rPr>
              <a:t> </a:t>
            </a:r>
            <a:r>
              <a:rPr sz="1200" spc="-10" dirty="0">
                <a:latin typeface="Times New Roman"/>
                <a:cs typeface="Times New Roman"/>
              </a:rPr>
              <a:t>systems,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evaluation</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spc="-10" dirty="0">
                <a:latin typeface="Times New Roman"/>
                <a:cs typeface="Times New Roman"/>
              </a:rPr>
              <a:t>candidate systems,</a:t>
            </a:r>
            <a:r>
              <a:rPr sz="1200" spc="-3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the</a:t>
            </a:r>
            <a:r>
              <a:rPr sz="1200" spc="-10" dirty="0">
                <a:latin typeface="Times New Roman"/>
                <a:cs typeface="Times New Roman"/>
              </a:rPr>
              <a:t> selection</a:t>
            </a:r>
            <a:r>
              <a:rPr sz="1200" spc="-20"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best</a:t>
            </a:r>
            <a:r>
              <a:rPr sz="1200" spc="-30" dirty="0">
                <a:latin typeface="Times New Roman"/>
                <a:cs typeface="Times New Roman"/>
              </a:rPr>
              <a:t> </a:t>
            </a:r>
            <a:r>
              <a:rPr sz="1200" spc="-10" dirty="0">
                <a:latin typeface="Times New Roman"/>
                <a:cs typeface="Times New Roman"/>
              </a:rPr>
              <a:t>candidate</a:t>
            </a:r>
            <a:r>
              <a:rPr sz="1200" spc="-15" dirty="0">
                <a:latin typeface="Times New Roman"/>
                <a:cs typeface="Times New Roman"/>
              </a:rPr>
              <a:t> </a:t>
            </a:r>
            <a:r>
              <a:rPr sz="1200" spc="-10" dirty="0">
                <a:latin typeface="Times New Roman"/>
                <a:cs typeface="Times New Roman"/>
              </a:rPr>
              <a:t>systems.</a:t>
            </a:r>
            <a:r>
              <a:rPr sz="1200" spc="-3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20" dirty="0">
                <a:latin typeface="Times New Roman"/>
                <a:cs typeface="Times New Roman"/>
              </a:rPr>
              <a:t>best </a:t>
            </a:r>
            <a:r>
              <a:rPr sz="1200" dirty="0">
                <a:latin typeface="Times New Roman"/>
                <a:cs typeface="Times New Roman"/>
              </a:rPr>
              <a:t>system</a:t>
            </a:r>
            <a:r>
              <a:rPr sz="1200" spc="-30" dirty="0">
                <a:latin typeface="Times New Roman"/>
                <a:cs typeface="Times New Roman"/>
              </a:rPr>
              <a:t> </a:t>
            </a:r>
            <a:r>
              <a:rPr sz="1200" dirty="0">
                <a:latin typeface="Times New Roman"/>
                <a:cs typeface="Times New Roman"/>
              </a:rPr>
              <a:t>means</a:t>
            </a:r>
            <a:r>
              <a:rPr sz="1200" spc="-3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system</a:t>
            </a:r>
            <a:r>
              <a:rPr sz="1200" spc="-25" dirty="0">
                <a:latin typeface="Times New Roman"/>
                <a:cs typeface="Times New Roman"/>
              </a:rPr>
              <a:t> </a:t>
            </a:r>
            <a:r>
              <a:rPr sz="1200" dirty="0">
                <a:latin typeface="Times New Roman"/>
                <a:cs typeface="Times New Roman"/>
              </a:rPr>
              <a:t>that</a:t>
            </a:r>
            <a:r>
              <a:rPr sz="1200" spc="-30" dirty="0">
                <a:latin typeface="Times New Roman"/>
                <a:cs typeface="Times New Roman"/>
              </a:rPr>
              <a:t> </a:t>
            </a:r>
            <a:r>
              <a:rPr sz="1200" dirty="0">
                <a:latin typeface="Times New Roman"/>
                <a:cs typeface="Times New Roman"/>
              </a:rPr>
              <a:t>meets</a:t>
            </a:r>
            <a:r>
              <a:rPr sz="1200" spc="-35" dirty="0">
                <a:latin typeface="Times New Roman"/>
                <a:cs typeface="Times New Roman"/>
              </a:rPr>
              <a:t> </a:t>
            </a:r>
            <a:r>
              <a:rPr sz="1200" dirty="0">
                <a:latin typeface="Times New Roman"/>
                <a:cs typeface="Times New Roman"/>
              </a:rPr>
              <a:t>performance</a:t>
            </a:r>
            <a:r>
              <a:rPr sz="1200" spc="-25" dirty="0">
                <a:latin typeface="Times New Roman"/>
                <a:cs typeface="Times New Roman"/>
              </a:rPr>
              <a:t> </a:t>
            </a:r>
            <a:r>
              <a:rPr sz="1200" spc="-10" dirty="0">
                <a:latin typeface="Times New Roman"/>
                <a:cs typeface="Times New Roman"/>
              </a:rPr>
              <a:t>requirements</a:t>
            </a:r>
            <a:r>
              <a:rPr sz="1200" spc="-35" dirty="0">
                <a:latin typeface="Times New Roman"/>
                <a:cs typeface="Times New Roman"/>
              </a:rPr>
              <a:t> </a:t>
            </a:r>
            <a:r>
              <a:rPr sz="1200" dirty="0">
                <a:latin typeface="Times New Roman"/>
                <a:cs typeface="Times New Roman"/>
              </a:rPr>
              <a:t>at</a:t>
            </a:r>
            <a:r>
              <a:rPr sz="1200" spc="-30" dirty="0">
                <a:latin typeface="Times New Roman"/>
                <a:cs typeface="Times New Roman"/>
              </a:rPr>
              <a:t> </a:t>
            </a:r>
            <a:r>
              <a:rPr sz="1200" dirty="0">
                <a:latin typeface="Times New Roman"/>
                <a:cs typeface="Times New Roman"/>
              </a:rPr>
              <a:t>least</a:t>
            </a:r>
            <a:r>
              <a:rPr sz="1200" spc="-25" dirty="0">
                <a:latin typeface="Times New Roman"/>
                <a:cs typeface="Times New Roman"/>
              </a:rPr>
              <a:t> </a:t>
            </a:r>
            <a:r>
              <a:rPr sz="1200" spc="-10" dirty="0">
                <a:latin typeface="Times New Roman"/>
                <a:cs typeface="Times New Roman"/>
              </a:rPr>
              <a:t>cost.</a:t>
            </a:r>
            <a:endParaRPr sz="1200">
              <a:latin typeface="Times New Roman"/>
              <a:cs typeface="Times New Roman"/>
            </a:endParaRPr>
          </a:p>
          <a:p>
            <a:pPr>
              <a:lnSpc>
                <a:spcPct val="100000"/>
              </a:lnSpc>
              <a:spcBef>
                <a:spcPts val="440"/>
              </a:spcBef>
            </a:pPr>
            <a:endParaRPr sz="1200">
              <a:latin typeface="Times New Roman"/>
              <a:cs typeface="Times New Roman"/>
            </a:endParaRPr>
          </a:p>
          <a:p>
            <a:pPr marL="101600">
              <a:lnSpc>
                <a:spcPct val="100000"/>
              </a:lnSpc>
            </a:pPr>
            <a:r>
              <a:rPr sz="1200" dirty="0">
                <a:latin typeface="Times New Roman"/>
                <a:cs typeface="Times New Roman"/>
              </a:rPr>
              <a:t>Three</a:t>
            </a:r>
            <a:r>
              <a:rPr sz="1200" spc="-15" dirty="0">
                <a:latin typeface="Times New Roman"/>
                <a:cs typeface="Times New Roman"/>
              </a:rPr>
              <a:t> </a:t>
            </a:r>
            <a:r>
              <a:rPr sz="1200" dirty="0">
                <a:latin typeface="Times New Roman"/>
                <a:cs typeface="Times New Roman"/>
              </a:rPr>
              <a:t>key</a:t>
            </a:r>
            <a:r>
              <a:rPr sz="1200" spc="-40" dirty="0">
                <a:latin typeface="Times New Roman"/>
                <a:cs typeface="Times New Roman"/>
              </a:rPr>
              <a:t> </a:t>
            </a:r>
            <a:r>
              <a:rPr sz="1200" spc="-10" dirty="0">
                <a:latin typeface="Times New Roman"/>
                <a:cs typeface="Times New Roman"/>
              </a:rPr>
              <a:t>combinations</a:t>
            </a:r>
            <a:r>
              <a:rPr sz="1200" spc="-30"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involved</a:t>
            </a:r>
            <a:r>
              <a:rPr sz="1200" spc="-15" dirty="0">
                <a:latin typeface="Times New Roman"/>
                <a:cs typeface="Times New Roman"/>
              </a:rPr>
              <a:t> </a:t>
            </a:r>
            <a:r>
              <a:rPr sz="1200" dirty="0">
                <a:latin typeface="Times New Roman"/>
                <a:cs typeface="Times New Roman"/>
              </a:rPr>
              <a:t>in</a:t>
            </a:r>
            <a:r>
              <a:rPr sz="1200" spc="-4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feasibility</a:t>
            </a:r>
            <a:r>
              <a:rPr sz="1200" spc="-20" dirty="0">
                <a:latin typeface="Times New Roman"/>
                <a:cs typeface="Times New Roman"/>
              </a:rPr>
              <a:t> </a:t>
            </a:r>
            <a:r>
              <a:rPr sz="1200" dirty="0">
                <a:latin typeface="Times New Roman"/>
                <a:cs typeface="Times New Roman"/>
              </a:rPr>
              <a:t>study</a:t>
            </a:r>
            <a:r>
              <a:rPr sz="1200" spc="1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they</a:t>
            </a:r>
            <a:r>
              <a:rPr sz="1200" spc="-40" dirty="0">
                <a:latin typeface="Times New Roman"/>
                <a:cs typeface="Times New Roman"/>
              </a:rPr>
              <a:t> </a:t>
            </a:r>
            <a:r>
              <a:rPr sz="1200" dirty="0">
                <a:latin typeface="Times New Roman"/>
                <a:cs typeface="Times New Roman"/>
              </a:rPr>
              <a:t>are:</a:t>
            </a:r>
            <a:r>
              <a:rPr sz="1200" spc="-5" dirty="0">
                <a:latin typeface="Times New Roman"/>
                <a:cs typeface="Times New Roman"/>
              </a:rPr>
              <a:t> </a:t>
            </a:r>
            <a:r>
              <a:rPr sz="1200" spc="-50" dirty="0">
                <a:latin typeface="Times New Roman"/>
                <a:cs typeface="Times New Roman"/>
              </a:rPr>
              <a:t>-</a:t>
            </a:r>
            <a:endParaRPr sz="1200">
              <a:latin typeface="Times New Roman"/>
              <a:cs typeface="Times New Roman"/>
            </a:endParaRPr>
          </a:p>
          <a:p>
            <a:pPr marL="461645" indent="-360045">
              <a:lnSpc>
                <a:spcPct val="100000"/>
              </a:lnSpc>
              <a:spcBef>
                <a:spcPts val="640"/>
              </a:spcBef>
              <a:buFont typeface="Wingdings"/>
              <a:buChar char=""/>
              <a:tabLst>
                <a:tab pos="461645" algn="l"/>
              </a:tabLst>
            </a:pPr>
            <a:r>
              <a:rPr sz="1200" dirty="0">
                <a:latin typeface="Times New Roman"/>
                <a:cs typeface="Times New Roman"/>
              </a:rPr>
              <a:t>Technical</a:t>
            </a:r>
            <a:r>
              <a:rPr sz="1200" spc="-65" dirty="0">
                <a:latin typeface="Times New Roman"/>
                <a:cs typeface="Times New Roman"/>
              </a:rPr>
              <a:t> </a:t>
            </a:r>
            <a:r>
              <a:rPr sz="1200" spc="-10" dirty="0">
                <a:latin typeface="Times New Roman"/>
                <a:cs typeface="Times New Roman"/>
              </a:rPr>
              <a:t>feasibility</a:t>
            </a:r>
            <a:endParaRPr sz="1200">
              <a:latin typeface="Times New Roman"/>
              <a:cs typeface="Times New Roman"/>
            </a:endParaRPr>
          </a:p>
          <a:p>
            <a:pPr marL="461645" indent="-360045">
              <a:lnSpc>
                <a:spcPct val="100000"/>
              </a:lnSpc>
              <a:spcBef>
                <a:spcPts val="620"/>
              </a:spcBef>
              <a:buFont typeface="Wingdings"/>
              <a:buChar char=""/>
              <a:tabLst>
                <a:tab pos="461645" algn="l"/>
              </a:tabLst>
            </a:pPr>
            <a:r>
              <a:rPr sz="1200" dirty="0">
                <a:latin typeface="Times New Roman"/>
                <a:cs typeface="Times New Roman"/>
              </a:rPr>
              <a:t>Economic</a:t>
            </a:r>
            <a:r>
              <a:rPr sz="1200" spc="-55" dirty="0">
                <a:latin typeface="Times New Roman"/>
                <a:cs typeface="Times New Roman"/>
              </a:rPr>
              <a:t> </a:t>
            </a:r>
            <a:r>
              <a:rPr sz="1200" spc="-10" dirty="0">
                <a:latin typeface="Times New Roman"/>
                <a:cs typeface="Times New Roman"/>
              </a:rPr>
              <a:t>feasibility</a:t>
            </a:r>
            <a:endParaRPr sz="1200">
              <a:latin typeface="Times New Roman"/>
              <a:cs typeface="Times New Roman"/>
            </a:endParaRPr>
          </a:p>
          <a:p>
            <a:pPr marL="461645" indent="-360045">
              <a:lnSpc>
                <a:spcPct val="100000"/>
              </a:lnSpc>
              <a:spcBef>
                <a:spcPts val="645"/>
              </a:spcBef>
              <a:buFont typeface="Wingdings"/>
              <a:buChar char=""/>
              <a:tabLst>
                <a:tab pos="461645" algn="l"/>
              </a:tabLst>
            </a:pPr>
            <a:r>
              <a:rPr sz="1200" dirty="0">
                <a:latin typeface="Times New Roman"/>
                <a:cs typeface="Times New Roman"/>
              </a:rPr>
              <a:t>Operational</a:t>
            </a:r>
            <a:r>
              <a:rPr sz="1200" spc="-75" dirty="0">
                <a:latin typeface="Times New Roman"/>
                <a:cs typeface="Times New Roman"/>
              </a:rPr>
              <a:t> </a:t>
            </a:r>
            <a:r>
              <a:rPr sz="1200" spc="-10" dirty="0">
                <a:latin typeface="Times New Roman"/>
                <a:cs typeface="Times New Roman"/>
              </a:rPr>
              <a:t>feasibility</a:t>
            </a:r>
            <a:endParaRPr sz="1200">
              <a:latin typeface="Times New Roman"/>
              <a:cs typeface="Times New Roman"/>
            </a:endParaRPr>
          </a:p>
          <a:p>
            <a:pPr>
              <a:lnSpc>
                <a:spcPct val="100000"/>
              </a:lnSpc>
              <a:spcBef>
                <a:spcPts val="440"/>
              </a:spcBef>
            </a:pPr>
            <a:endParaRPr sz="1200">
              <a:latin typeface="Times New Roman"/>
              <a:cs typeface="Times New Roman"/>
            </a:endParaRPr>
          </a:p>
          <a:p>
            <a:pPr marL="12700">
              <a:lnSpc>
                <a:spcPct val="100000"/>
              </a:lnSpc>
            </a:pPr>
            <a:r>
              <a:rPr sz="1400" b="1" dirty="0">
                <a:latin typeface="Times New Roman"/>
                <a:cs typeface="Times New Roman"/>
              </a:rPr>
              <a:t>3.1</a:t>
            </a:r>
            <a:r>
              <a:rPr sz="1400" b="1" spc="-40" dirty="0">
                <a:latin typeface="Times New Roman"/>
                <a:cs typeface="Times New Roman"/>
              </a:rPr>
              <a:t> </a:t>
            </a:r>
            <a:r>
              <a:rPr sz="1400" b="1" dirty="0">
                <a:latin typeface="Times New Roman"/>
                <a:cs typeface="Times New Roman"/>
              </a:rPr>
              <a:t>ECONOMIC</a:t>
            </a:r>
            <a:r>
              <a:rPr sz="1400" b="1" spc="-30" dirty="0">
                <a:latin typeface="Times New Roman"/>
                <a:cs typeface="Times New Roman"/>
              </a:rPr>
              <a:t> </a:t>
            </a:r>
            <a:r>
              <a:rPr sz="1400" b="1" spc="-10" dirty="0">
                <a:latin typeface="Times New Roman"/>
                <a:cs typeface="Times New Roman"/>
              </a:rPr>
              <a:t>FEASIBILITY</a:t>
            </a:r>
            <a:endParaRPr sz="1400">
              <a:latin typeface="Times New Roman"/>
              <a:cs typeface="Times New Roman"/>
            </a:endParaRPr>
          </a:p>
          <a:p>
            <a:pPr marL="12700" marR="12700" indent="448945" algn="just">
              <a:lnSpc>
                <a:spcPct val="144000"/>
              </a:lnSpc>
              <a:spcBef>
                <a:spcPts val="1305"/>
              </a:spcBef>
            </a:pPr>
            <a:r>
              <a:rPr sz="1200" dirty="0">
                <a:latin typeface="Times New Roman"/>
                <a:cs typeface="Times New Roman"/>
              </a:rPr>
              <a:t>Economic</a:t>
            </a:r>
            <a:r>
              <a:rPr sz="1200" spc="20" dirty="0">
                <a:latin typeface="Times New Roman"/>
                <a:cs typeface="Times New Roman"/>
              </a:rPr>
              <a:t> </a:t>
            </a:r>
            <a:r>
              <a:rPr sz="1200" dirty="0">
                <a:latin typeface="Times New Roman"/>
                <a:cs typeface="Times New Roman"/>
              </a:rPr>
              <a:t>analysis</a:t>
            </a:r>
            <a:r>
              <a:rPr sz="1200" spc="1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most</a:t>
            </a:r>
            <a:r>
              <a:rPr sz="1200" spc="45" dirty="0">
                <a:latin typeface="Times New Roman"/>
                <a:cs typeface="Times New Roman"/>
              </a:rPr>
              <a:t> </a:t>
            </a:r>
            <a:r>
              <a:rPr sz="1200" dirty="0">
                <a:latin typeface="Times New Roman"/>
                <a:cs typeface="Times New Roman"/>
              </a:rPr>
              <a:t>frequently</a:t>
            </a:r>
            <a:r>
              <a:rPr sz="1200" spc="20" dirty="0">
                <a:latin typeface="Times New Roman"/>
                <a:cs typeface="Times New Roman"/>
              </a:rPr>
              <a:t> </a:t>
            </a:r>
            <a:r>
              <a:rPr sz="1200" dirty="0">
                <a:latin typeface="Times New Roman"/>
                <a:cs typeface="Times New Roman"/>
              </a:rPr>
              <a:t>used</a:t>
            </a:r>
            <a:r>
              <a:rPr sz="1200" spc="1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evaluation</a:t>
            </a:r>
            <a:r>
              <a:rPr sz="1200" spc="15" dirty="0">
                <a:latin typeface="Times New Roman"/>
                <a:cs typeface="Times New Roman"/>
              </a:rPr>
              <a:t> </a:t>
            </a:r>
            <a:r>
              <a:rPr sz="1200" dirty="0">
                <a:latin typeface="Times New Roman"/>
                <a:cs typeface="Times New Roman"/>
              </a:rPr>
              <a:t>of the</a:t>
            </a:r>
            <a:r>
              <a:rPr sz="1200" spc="5" dirty="0">
                <a:latin typeface="Times New Roman"/>
                <a:cs typeface="Times New Roman"/>
              </a:rPr>
              <a:t> </a:t>
            </a:r>
            <a:r>
              <a:rPr sz="1200" dirty="0">
                <a:latin typeface="Times New Roman"/>
                <a:cs typeface="Times New Roman"/>
              </a:rPr>
              <a:t>effectiveness</a:t>
            </a:r>
            <a:r>
              <a:rPr sz="1200" spc="10" dirty="0">
                <a:latin typeface="Times New Roman"/>
                <a:cs typeface="Times New Roman"/>
              </a:rPr>
              <a:t> </a:t>
            </a:r>
            <a:r>
              <a:rPr sz="1200" spc="-25" dirty="0">
                <a:latin typeface="Times New Roman"/>
                <a:cs typeface="Times New Roman"/>
              </a:rPr>
              <a:t>of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system.</a:t>
            </a:r>
            <a:r>
              <a:rPr sz="1200" spc="-30" dirty="0">
                <a:latin typeface="Times New Roman"/>
                <a:cs typeface="Times New Roman"/>
              </a:rPr>
              <a:t> </a:t>
            </a:r>
            <a:r>
              <a:rPr sz="1200" dirty="0">
                <a:latin typeface="Times New Roman"/>
                <a:cs typeface="Times New Roman"/>
              </a:rPr>
              <a:t>More</a:t>
            </a:r>
            <a:r>
              <a:rPr sz="1200" spc="-40" dirty="0">
                <a:latin typeface="Times New Roman"/>
                <a:cs typeface="Times New Roman"/>
              </a:rPr>
              <a:t> </a:t>
            </a:r>
            <a:r>
              <a:rPr sz="1200" spc="-10" dirty="0">
                <a:latin typeface="Times New Roman"/>
                <a:cs typeface="Times New Roman"/>
              </a:rPr>
              <a:t>commonly</a:t>
            </a:r>
            <a:r>
              <a:rPr sz="1200" spc="-30" dirty="0">
                <a:latin typeface="Times New Roman"/>
                <a:cs typeface="Times New Roman"/>
              </a:rPr>
              <a:t> </a:t>
            </a:r>
            <a:r>
              <a:rPr sz="1200" dirty="0">
                <a:latin typeface="Times New Roman"/>
                <a:cs typeface="Times New Roman"/>
              </a:rPr>
              <a:t>known</a:t>
            </a:r>
            <a:r>
              <a:rPr sz="1200" spc="-35"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spc="-10" dirty="0">
                <a:latin typeface="Times New Roman"/>
                <a:cs typeface="Times New Roman"/>
              </a:rPr>
              <a:t>cost/benefit</a:t>
            </a:r>
            <a:r>
              <a:rPr sz="1200" spc="-40" dirty="0">
                <a:latin typeface="Times New Roman"/>
                <a:cs typeface="Times New Roman"/>
              </a:rPr>
              <a:t> </a:t>
            </a:r>
            <a:r>
              <a:rPr sz="1200" dirty="0">
                <a:latin typeface="Times New Roman"/>
                <a:cs typeface="Times New Roman"/>
              </a:rPr>
              <a:t>analysis</a:t>
            </a:r>
            <a:r>
              <a:rPr sz="1200" spc="-3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procedure</a:t>
            </a:r>
            <a:r>
              <a:rPr sz="1200" spc="-4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spc="-10" dirty="0">
                <a:latin typeface="Times New Roman"/>
                <a:cs typeface="Times New Roman"/>
              </a:rPr>
              <a:t>determine</a:t>
            </a:r>
            <a:r>
              <a:rPr sz="1200" spc="-40" dirty="0">
                <a:latin typeface="Times New Roman"/>
                <a:cs typeface="Times New Roman"/>
              </a:rPr>
              <a:t> </a:t>
            </a:r>
            <a:r>
              <a:rPr sz="1200" spc="-25" dirty="0">
                <a:latin typeface="Times New Roman"/>
                <a:cs typeface="Times New Roman"/>
              </a:rPr>
              <a:t>the </a:t>
            </a:r>
            <a:r>
              <a:rPr sz="1200" dirty="0">
                <a:latin typeface="Times New Roman"/>
                <a:cs typeface="Times New Roman"/>
              </a:rPr>
              <a:t>benefit</a:t>
            </a:r>
            <a:r>
              <a:rPr sz="1200" spc="-60"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dirty="0">
                <a:latin typeface="Times New Roman"/>
                <a:cs typeface="Times New Roman"/>
              </a:rPr>
              <a:t>saving</a:t>
            </a:r>
            <a:r>
              <a:rPr sz="1200" spc="-40" dirty="0">
                <a:latin typeface="Times New Roman"/>
                <a:cs typeface="Times New Roman"/>
              </a:rPr>
              <a:t> </a:t>
            </a:r>
            <a:r>
              <a:rPr sz="1200" dirty="0">
                <a:latin typeface="Times New Roman"/>
                <a:cs typeface="Times New Roman"/>
              </a:rPr>
              <a:t>that</a:t>
            </a:r>
            <a:r>
              <a:rPr sz="1200" spc="-35"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dirty="0">
                <a:latin typeface="Times New Roman"/>
                <a:cs typeface="Times New Roman"/>
              </a:rPr>
              <a:t>expected</a:t>
            </a:r>
            <a:r>
              <a:rPr sz="1200" spc="-40" dirty="0">
                <a:latin typeface="Times New Roman"/>
                <a:cs typeface="Times New Roman"/>
              </a:rPr>
              <a:t> </a:t>
            </a:r>
            <a:r>
              <a:rPr sz="1200" spc="-10" dirty="0">
                <a:latin typeface="Times New Roman"/>
                <a:cs typeface="Times New Roman"/>
              </a:rPr>
              <a:t>from</a:t>
            </a:r>
            <a:r>
              <a:rPr sz="1200" spc="-65"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dirty="0">
                <a:latin typeface="Times New Roman"/>
                <a:cs typeface="Times New Roman"/>
              </a:rPr>
              <a:t>system</a:t>
            </a:r>
            <a:r>
              <a:rPr sz="1200" spc="-40" dirty="0">
                <a:latin typeface="Times New Roman"/>
                <a:cs typeface="Times New Roman"/>
              </a:rPr>
              <a:t> </a:t>
            </a:r>
            <a:r>
              <a:rPr sz="1200" dirty="0">
                <a:latin typeface="Times New Roman"/>
                <a:cs typeface="Times New Roman"/>
              </a:rPr>
              <a:t>and</a:t>
            </a:r>
            <a:r>
              <a:rPr sz="1200" spc="-60" dirty="0">
                <a:latin typeface="Times New Roman"/>
                <a:cs typeface="Times New Roman"/>
              </a:rPr>
              <a:t> </a:t>
            </a:r>
            <a:r>
              <a:rPr sz="1200" spc="-10" dirty="0">
                <a:latin typeface="Times New Roman"/>
                <a:cs typeface="Times New Roman"/>
              </a:rPr>
              <a:t>compare</a:t>
            </a:r>
            <a:r>
              <a:rPr sz="1200" spc="-50" dirty="0">
                <a:latin typeface="Times New Roman"/>
                <a:cs typeface="Times New Roman"/>
              </a:rPr>
              <a:t> </a:t>
            </a:r>
            <a:r>
              <a:rPr sz="1200" dirty="0">
                <a:latin typeface="Times New Roman"/>
                <a:cs typeface="Times New Roman"/>
              </a:rPr>
              <a:t>them</a:t>
            </a:r>
            <a:r>
              <a:rPr sz="1200" spc="-50" dirty="0">
                <a:latin typeface="Times New Roman"/>
                <a:cs typeface="Times New Roman"/>
              </a:rPr>
              <a:t> </a:t>
            </a:r>
            <a:r>
              <a:rPr sz="1200" dirty="0">
                <a:latin typeface="Times New Roman"/>
                <a:cs typeface="Times New Roman"/>
              </a:rPr>
              <a:t>with</a:t>
            </a:r>
            <a:r>
              <a:rPr sz="1200" spc="-40" dirty="0">
                <a:latin typeface="Times New Roman"/>
                <a:cs typeface="Times New Roman"/>
              </a:rPr>
              <a:t> </a:t>
            </a:r>
            <a:r>
              <a:rPr sz="1200" dirty="0">
                <a:latin typeface="Times New Roman"/>
                <a:cs typeface="Times New Roman"/>
              </a:rPr>
              <a:t>costs,</a:t>
            </a:r>
            <a:r>
              <a:rPr sz="1200" spc="-40" dirty="0">
                <a:latin typeface="Times New Roman"/>
                <a:cs typeface="Times New Roman"/>
              </a:rPr>
              <a:t> </a:t>
            </a:r>
            <a:r>
              <a:rPr sz="1200" spc="-10" dirty="0">
                <a:latin typeface="Times New Roman"/>
                <a:cs typeface="Times New Roman"/>
              </a:rPr>
              <a:t>decisions</a:t>
            </a:r>
            <a:r>
              <a:rPr sz="1200" spc="-50" dirty="0">
                <a:latin typeface="Times New Roman"/>
                <a:cs typeface="Times New Roman"/>
              </a:rPr>
              <a:t> </a:t>
            </a:r>
            <a:r>
              <a:rPr sz="1200" spc="-25" dirty="0">
                <a:latin typeface="Times New Roman"/>
                <a:cs typeface="Times New Roman"/>
              </a:rPr>
              <a:t>is </a:t>
            </a:r>
            <a:r>
              <a:rPr sz="1200" dirty="0">
                <a:latin typeface="Times New Roman"/>
                <a:cs typeface="Times New Roman"/>
              </a:rPr>
              <a:t>made</a:t>
            </a:r>
            <a:r>
              <a:rPr sz="1200" spc="-1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design</a:t>
            </a:r>
            <a:r>
              <a:rPr sz="1200" spc="-1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spc="-10" dirty="0">
                <a:latin typeface="Times New Roman"/>
                <a:cs typeface="Times New Roman"/>
              </a:rPr>
              <a:t>implement</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system.</a:t>
            </a:r>
            <a:endParaRPr sz="1200">
              <a:latin typeface="Times New Roman"/>
              <a:cs typeface="Times New Roman"/>
            </a:endParaRPr>
          </a:p>
          <a:p>
            <a:pPr marL="12700" indent="448945" algn="just">
              <a:lnSpc>
                <a:spcPct val="100000"/>
              </a:lnSpc>
              <a:spcBef>
                <a:spcPts val="620"/>
              </a:spcBef>
            </a:pP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part</a:t>
            </a:r>
            <a:r>
              <a:rPr sz="1200" spc="-1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feasibility</a:t>
            </a:r>
            <a:r>
              <a:rPr sz="1200" spc="-15" dirty="0">
                <a:latin typeface="Times New Roman"/>
                <a:cs typeface="Times New Roman"/>
              </a:rPr>
              <a:t> </a:t>
            </a:r>
            <a:r>
              <a:rPr sz="1200" dirty="0">
                <a:latin typeface="Times New Roman"/>
                <a:cs typeface="Times New Roman"/>
              </a:rPr>
              <a:t>study</a:t>
            </a:r>
            <a:r>
              <a:rPr sz="1200" spc="-40" dirty="0">
                <a:latin typeface="Times New Roman"/>
                <a:cs typeface="Times New Roman"/>
              </a:rPr>
              <a:t> </a:t>
            </a:r>
            <a:r>
              <a:rPr sz="1200" dirty="0">
                <a:latin typeface="Times New Roman"/>
                <a:cs typeface="Times New Roman"/>
              </a:rPr>
              <a:t>gives</a:t>
            </a:r>
            <a:r>
              <a:rPr sz="1200" spc="-45"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dirty="0">
                <a:latin typeface="Times New Roman"/>
                <a:cs typeface="Times New Roman"/>
              </a:rPr>
              <a:t>top</a:t>
            </a:r>
            <a:r>
              <a:rPr sz="1200" spc="-15" dirty="0">
                <a:latin typeface="Times New Roman"/>
                <a:cs typeface="Times New Roman"/>
              </a:rPr>
              <a:t> </a:t>
            </a:r>
            <a:r>
              <a:rPr sz="1200" spc="-10" dirty="0">
                <a:latin typeface="Times New Roman"/>
                <a:cs typeface="Times New Roman"/>
              </a:rPr>
              <a:t>management</a:t>
            </a:r>
            <a:r>
              <a:rPr sz="1200" spc="-3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economic</a:t>
            </a:r>
            <a:r>
              <a:rPr sz="1200" spc="-10" dirty="0">
                <a:latin typeface="Times New Roman"/>
                <a:cs typeface="Times New Roman"/>
              </a:rPr>
              <a:t> justification</a:t>
            </a:r>
            <a:endParaRPr sz="1200">
              <a:latin typeface="Times New Roman"/>
              <a:cs typeface="Times New Roman"/>
            </a:endParaRPr>
          </a:p>
          <a:p>
            <a:pPr marL="12700" marR="5080">
              <a:lnSpc>
                <a:spcPct val="143700"/>
              </a:lnSpc>
              <a:spcBef>
                <a:spcPts val="10"/>
              </a:spcBef>
            </a:pP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new</a:t>
            </a:r>
            <a:r>
              <a:rPr sz="1200" spc="-2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an</a:t>
            </a:r>
            <a:r>
              <a:rPr sz="1200" spc="-20" dirty="0">
                <a:latin typeface="Times New Roman"/>
                <a:cs typeface="Times New Roman"/>
              </a:rPr>
              <a:t> </a:t>
            </a:r>
            <a:r>
              <a:rPr sz="1200" spc="-10" dirty="0">
                <a:latin typeface="Times New Roman"/>
                <a:cs typeface="Times New Roman"/>
              </a:rPr>
              <a:t>important</a:t>
            </a:r>
            <a:r>
              <a:rPr sz="1200" spc="-35" dirty="0">
                <a:latin typeface="Times New Roman"/>
                <a:cs typeface="Times New Roman"/>
              </a:rPr>
              <a:t> </a:t>
            </a:r>
            <a:r>
              <a:rPr sz="1200" dirty="0">
                <a:latin typeface="Times New Roman"/>
                <a:cs typeface="Times New Roman"/>
              </a:rPr>
              <a:t>input</a:t>
            </a:r>
            <a:r>
              <a:rPr sz="1200" spc="-15"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management</a:t>
            </a:r>
            <a:r>
              <a:rPr sz="1200" spc="-20" dirty="0">
                <a:latin typeface="Times New Roman"/>
                <a:cs typeface="Times New Roman"/>
              </a:rPr>
              <a:t> </a:t>
            </a:r>
            <a:r>
              <a:rPr sz="1200" dirty="0">
                <a:latin typeface="Times New Roman"/>
                <a:cs typeface="Times New Roman"/>
              </a:rPr>
              <a:t>because</a:t>
            </a:r>
            <a:r>
              <a:rPr sz="1200" spc="-10" dirty="0">
                <a:latin typeface="Times New Roman"/>
                <a:cs typeface="Times New Roman"/>
              </a:rPr>
              <a:t> </a:t>
            </a:r>
            <a:r>
              <a:rPr sz="1200" dirty="0">
                <a:latin typeface="Times New Roman"/>
                <a:cs typeface="Times New Roman"/>
              </a:rPr>
              <a:t>very</a:t>
            </a:r>
            <a:r>
              <a:rPr sz="1200" spc="40" dirty="0">
                <a:latin typeface="Times New Roman"/>
                <a:cs typeface="Times New Roman"/>
              </a:rPr>
              <a:t> </a:t>
            </a:r>
            <a:r>
              <a:rPr sz="1200" dirty="0">
                <a:latin typeface="Times New Roman"/>
                <a:cs typeface="Times New Roman"/>
              </a:rPr>
              <a:t>often</a:t>
            </a:r>
            <a:r>
              <a:rPr sz="1200" spc="-2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25" dirty="0">
                <a:latin typeface="Times New Roman"/>
                <a:cs typeface="Times New Roman"/>
              </a:rPr>
              <a:t>top </a:t>
            </a:r>
            <a:r>
              <a:rPr sz="1200" dirty="0">
                <a:latin typeface="Times New Roman"/>
                <a:cs typeface="Times New Roman"/>
              </a:rPr>
              <a:t>management</a:t>
            </a:r>
            <a:r>
              <a:rPr sz="1200" spc="30" dirty="0">
                <a:latin typeface="Times New Roman"/>
                <a:cs typeface="Times New Roman"/>
              </a:rPr>
              <a:t> </a:t>
            </a:r>
            <a:r>
              <a:rPr sz="1200" dirty="0">
                <a:latin typeface="Times New Roman"/>
                <a:cs typeface="Times New Roman"/>
              </a:rPr>
              <a:t>does</a:t>
            </a:r>
            <a:r>
              <a:rPr sz="1200" spc="40" dirty="0">
                <a:latin typeface="Times New Roman"/>
                <a:cs typeface="Times New Roman"/>
              </a:rPr>
              <a:t> </a:t>
            </a:r>
            <a:r>
              <a:rPr sz="1200" dirty="0">
                <a:latin typeface="Times New Roman"/>
                <a:cs typeface="Times New Roman"/>
              </a:rPr>
              <a:t>not</a:t>
            </a:r>
            <a:r>
              <a:rPr sz="1200" spc="50" dirty="0">
                <a:latin typeface="Times New Roman"/>
                <a:cs typeface="Times New Roman"/>
              </a:rPr>
              <a:t> </a:t>
            </a:r>
            <a:r>
              <a:rPr sz="1200" dirty="0">
                <a:latin typeface="Times New Roman"/>
                <a:cs typeface="Times New Roman"/>
              </a:rPr>
              <a:t>like</a:t>
            </a:r>
            <a:r>
              <a:rPr sz="1200" spc="50" dirty="0">
                <a:latin typeface="Times New Roman"/>
                <a:cs typeface="Times New Roman"/>
              </a:rPr>
              <a:t> </a:t>
            </a:r>
            <a:r>
              <a:rPr sz="1200" dirty="0">
                <a:latin typeface="Times New Roman"/>
                <a:cs typeface="Times New Roman"/>
              </a:rPr>
              <a:t>to</a:t>
            </a:r>
            <a:r>
              <a:rPr sz="1200" spc="45" dirty="0">
                <a:latin typeface="Times New Roman"/>
                <a:cs typeface="Times New Roman"/>
              </a:rPr>
              <a:t> </a:t>
            </a:r>
            <a:r>
              <a:rPr sz="1200" dirty="0">
                <a:latin typeface="Times New Roman"/>
                <a:cs typeface="Times New Roman"/>
              </a:rPr>
              <a:t>get</a:t>
            </a:r>
            <a:r>
              <a:rPr sz="1200" spc="30" dirty="0">
                <a:latin typeface="Times New Roman"/>
                <a:cs typeface="Times New Roman"/>
              </a:rPr>
              <a:t> </a:t>
            </a:r>
            <a:r>
              <a:rPr sz="1200" dirty="0">
                <a:latin typeface="Times New Roman"/>
                <a:cs typeface="Times New Roman"/>
              </a:rPr>
              <a:t>confounded</a:t>
            </a:r>
            <a:r>
              <a:rPr sz="1200" spc="45" dirty="0">
                <a:latin typeface="Times New Roman"/>
                <a:cs typeface="Times New Roman"/>
              </a:rPr>
              <a:t> </a:t>
            </a:r>
            <a:r>
              <a:rPr sz="1200" dirty="0">
                <a:latin typeface="Times New Roman"/>
                <a:cs typeface="Times New Roman"/>
              </a:rPr>
              <a:t>by</a:t>
            </a:r>
            <a:r>
              <a:rPr sz="1200" spc="40" dirty="0">
                <a:latin typeface="Times New Roman"/>
                <a:cs typeface="Times New Roman"/>
              </a:rPr>
              <a:t>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various</a:t>
            </a:r>
            <a:r>
              <a:rPr sz="1200" spc="40" dirty="0">
                <a:latin typeface="Times New Roman"/>
                <a:cs typeface="Times New Roman"/>
              </a:rPr>
              <a:t> </a:t>
            </a:r>
            <a:r>
              <a:rPr sz="1200" dirty="0">
                <a:latin typeface="Times New Roman"/>
                <a:cs typeface="Times New Roman"/>
              </a:rPr>
              <a:t>technicalities</a:t>
            </a:r>
            <a:r>
              <a:rPr sz="1200" spc="40" dirty="0">
                <a:latin typeface="Times New Roman"/>
                <a:cs typeface="Times New Roman"/>
              </a:rPr>
              <a:t> </a:t>
            </a:r>
            <a:r>
              <a:rPr sz="1200" dirty="0">
                <a:latin typeface="Times New Roman"/>
                <a:cs typeface="Times New Roman"/>
              </a:rPr>
              <a:t>that</a:t>
            </a:r>
            <a:r>
              <a:rPr sz="1200" spc="75" dirty="0">
                <a:latin typeface="Times New Roman"/>
                <a:cs typeface="Times New Roman"/>
              </a:rPr>
              <a:t> </a:t>
            </a:r>
            <a:r>
              <a:rPr sz="1200" dirty="0">
                <a:latin typeface="Times New Roman"/>
                <a:cs typeface="Times New Roman"/>
              </a:rPr>
              <a:t>bound</a:t>
            </a:r>
            <a:r>
              <a:rPr sz="1200" spc="40" dirty="0">
                <a:latin typeface="Times New Roman"/>
                <a:cs typeface="Times New Roman"/>
              </a:rPr>
              <a:t> </a:t>
            </a:r>
            <a:r>
              <a:rPr sz="1200" dirty="0">
                <a:latin typeface="Times New Roman"/>
                <a:cs typeface="Times New Roman"/>
              </a:rPr>
              <a:t>to</a:t>
            </a:r>
            <a:r>
              <a:rPr sz="1200" spc="45" dirty="0">
                <a:latin typeface="Times New Roman"/>
                <a:cs typeface="Times New Roman"/>
              </a:rPr>
              <a:t> </a:t>
            </a:r>
            <a:r>
              <a:rPr sz="1200" spc="-25" dirty="0">
                <a:latin typeface="Times New Roman"/>
                <a:cs typeface="Times New Roman"/>
              </a:rPr>
              <a:t>be </a:t>
            </a:r>
            <a:r>
              <a:rPr sz="1200" dirty="0">
                <a:latin typeface="Times New Roman"/>
                <a:cs typeface="Times New Roman"/>
              </a:rPr>
              <a:t>associated</a:t>
            </a:r>
            <a:r>
              <a:rPr sz="1200" spc="165" dirty="0">
                <a:latin typeface="Times New Roman"/>
                <a:cs typeface="Times New Roman"/>
              </a:rPr>
              <a:t> </a:t>
            </a:r>
            <a:r>
              <a:rPr sz="1200" dirty="0">
                <a:latin typeface="Times New Roman"/>
                <a:cs typeface="Times New Roman"/>
              </a:rPr>
              <a:t>with</a:t>
            </a:r>
            <a:r>
              <a:rPr sz="1200" spc="170" dirty="0">
                <a:latin typeface="Times New Roman"/>
                <a:cs typeface="Times New Roman"/>
              </a:rPr>
              <a:t> </a:t>
            </a:r>
            <a:r>
              <a:rPr sz="1200" dirty="0">
                <a:latin typeface="Times New Roman"/>
                <a:cs typeface="Times New Roman"/>
              </a:rPr>
              <a:t>a</a:t>
            </a:r>
            <a:r>
              <a:rPr sz="1200" spc="175" dirty="0">
                <a:latin typeface="Times New Roman"/>
                <a:cs typeface="Times New Roman"/>
              </a:rPr>
              <a:t> </a:t>
            </a:r>
            <a:r>
              <a:rPr sz="1200" dirty="0">
                <a:latin typeface="Times New Roman"/>
                <a:cs typeface="Times New Roman"/>
              </a:rPr>
              <a:t>project</a:t>
            </a:r>
            <a:r>
              <a:rPr sz="1200" spc="175" dirty="0">
                <a:latin typeface="Times New Roman"/>
                <a:cs typeface="Times New Roman"/>
              </a:rPr>
              <a:t> </a:t>
            </a:r>
            <a:r>
              <a:rPr sz="1200" dirty="0">
                <a:latin typeface="Times New Roman"/>
                <a:cs typeface="Times New Roman"/>
              </a:rPr>
              <a:t>of</a:t>
            </a:r>
            <a:r>
              <a:rPr sz="1200" spc="170" dirty="0">
                <a:latin typeface="Times New Roman"/>
                <a:cs typeface="Times New Roman"/>
              </a:rPr>
              <a:t> </a:t>
            </a:r>
            <a:r>
              <a:rPr sz="1200" dirty="0">
                <a:latin typeface="Times New Roman"/>
                <a:cs typeface="Times New Roman"/>
              </a:rPr>
              <a:t>this</a:t>
            </a:r>
            <a:r>
              <a:rPr sz="1200" spc="160" dirty="0">
                <a:latin typeface="Times New Roman"/>
                <a:cs typeface="Times New Roman"/>
              </a:rPr>
              <a:t> </a:t>
            </a:r>
            <a:r>
              <a:rPr sz="1200" dirty="0">
                <a:latin typeface="Times New Roman"/>
                <a:cs typeface="Times New Roman"/>
              </a:rPr>
              <a:t>kind.</a:t>
            </a:r>
            <a:r>
              <a:rPr sz="1200" spc="170" dirty="0">
                <a:latin typeface="Times New Roman"/>
                <a:cs typeface="Times New Roman"/>
              </a:rPr>
              <a:t> </a:t>
            </a:r>
            <a:r>
              <a:rPr sz="1200" dirty="0">
                <a:latin typeface="Times New Roman"/>
                <a:cs typeface="Times New Roman"/>
              </a:rPr>
              <a:t>A</a:t>
            </a:r>
            <a:r>
              <a:rPr sz="1200" spc="165" dirty="0">
                <a:latin typeface="Times New Roman"/>
                <a:cs typeface="Times New Roman"/>
              </a:rPr>
              <a:t> </a:t>
            </a:r>
            <a:r>
              <a:rPr sz="1200" dirty="0">
                <a:latin typeface="Times New Roman"/>
                <a:cs typeface="Times New Roman"/>
              </a:rPr>
              <a:t>simple</a:t>
            </a:r>
            <a:r>
              <a:rPr sz="1200" spc="175" dirty="0">
                <a:latin typeface="Times New Roman"/>
                <a:cs typeface="Times New Roman"/>
              </a:rPr>
              <a:t> </a:t>
            </a:r>
            <a:r>
              <a:rPr sz="1200" dirty="0">
                <a:latin typeface="Times New Roman"/>
                <a:cs typeface="Times New Roman"/>
              </a:rPr>
              <a:t>economic</a:t>
            </a:r>
            <a:r>
              <a:rPr sz="1200" spc="180" dirty="0">
                <a:latin typeface="Times New Roman"/>
                <a:cs typeface="Times New Roman"/>
              </a:rPr>
              <a:t> </a:t>
            </a:r>
            <a:r>
              <a:rPr sz="1200" dirty="0">
                <a:latin typeface="Times New Roman"/>
                <a:cs typeface="Times New Roman"/>
              </a:rPr>
              <a:t>analysis</a:t>
            </a:r>
            <a:r>
              <a:rPr sz="1200" spc="160" dirty="0">
                <a:latin typeface="Times New Roman"/>
                <a:cs typeface="Times New Roman"/>
              </a:rPr>
              <a:t> </a:t>
            </a:r>
            <a:r>
              <a:rPr sz="1200" dirty="0">
                <a:latin typeface="Times New Roman"/>
                <a:cs typeface="Times New Roman"/>
              </a:rPr>
              <a:t>that</a:t>
            </a:r>
            <a:r>
              <a:rPr sz="1200" spc="175" dirty="0">
                <a:latin typeface="Times New Roman"/>
                <a:cs typeface="Times New Roman"/>
              </a:rPr>
              <a:t> </a:t>
            </a:r>
            <a:r>
              <a:rPr sz="1200" dirty="0">
                <a:latin typeface="Times New Roman"/>
                <a:cs typeface="Times New Roman"/>
              </a:rPr>
              <a:t>gives</a:t>
            </a:r>
            <a:r>
              <a:rPr sz="1200" spc="165" dirty="0">
                <a:latin typeface="Times New Roman"/>
                <a:cs typeface="Times New Roman"/>
              </a:rPr>
              <a:t> </a:t>
            </a:r>
            <a:r>
              <a:rPr sz="1200" dirty="0">
                <a:latin typeface="Times New Roman"/>
                <a:cs typeface="Times New Roman"/>
              </a:rPr>
              <a:t>the</a:t>
            </a:r>
            <a:r>
              <a:rPr sz="1200" spc="245" dirty="0">
                <a:latin typeface="Times New Roman"/>
                <a:cs typeface="Times New Roman"/>
              </a:rPr>
              <a:t> </a:t>
            </a:r>
            <a:r>
              <a:rPr sz="1200" spc="-10" dirty="0">
                <a:latin typeface="Times New Roman"/>
                <a:cs typeface="Times New Roman"/>
              </a:rPr>
              <a:t>actual </a:t>
            </a:r>
            <a:r>
              <a:rPr sz="1200" dirty="0">
                <a:latin typeface="Times New Roman"/>
                <a:cs typeface="Times New Roman"/>
              </a:rPr>
              <a:t>comparison</a:t>
            </a:r>
            <a:r>
              <a:rPr sz="1200" spc="-1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costs</a:t>
            </a:r>
            <a:r>
              <a:rPr sz="1200" spc="-1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benefits</a:t>
            </a:r>
            <a:r>
              <a:rPr sz="1200" spc="-1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much</a:t>
            </a:r>
            <a:r>
              <a:rPr sz="1200" spc="-20" dirty="0">
                <a:latin typeface="Times New Roman"/>
                <a:cs typeface="Times New Roman"/>
              </a:rPr>
              <a:t> </a:t>
            </a:r>
            <a:r>
              <a:rPr sz="1200" dirty="0">
                <a:latin typeface="Times New Roman"/>
                <a:cs typeface="Times New Roman"/>
              </a:rPr>
              <a:t>more</a:t>
            </a:r>
            <a:r>
              <a:rPr sz="1200" spc="5" dirty="0">
                <a:latin typeface="Times New Roman"/>
                <a:cs typeface="Times New Roman"/>
              </a:rPr>
              <a:t> </a:t>
            </a:r>
            <a:r>
              <a:rPr sz="1200" dirty="0">
                <a:latin typeface="Times New Roman"/>
                <a:cs typeface="Times New Roman"/>
              </a:rPr>
              <a:t>meaningful in</a:t>
            </a:r>
            <a:r>
              <a:rPr sz="1200" spc="-5" dirty="0">
                <a:latin typeface="Times New Roman"/>
                <a:cs typeface="Times New Roman"/>
              </a:rPr>
              <a:t> </a:t>
            </a:r>
            <a:r>
              <a:rPr sz="1200" dirty="0">
                <a:latin typeface="Times New Roman"/>
                <a:cs typeface="Times New Roman"/>
              </a:rPr>
              <a:t>such</a:t>
            </a:r>
            <a:r>
              <a:rPr sz="1200" spc="-5" dirty="0">
                <a:latin typeface="Times New Roman"/>
                <a:cs typeface="Times New Roman"/>
              </a:rPr>
              <a:t> </a:t>
            </a:r>
            <a:r>
              <a:rPr sz="1200" dirty="0">
                <a:latin typeface="Times New Roman"/>
                <a:cs typeface="Times New Roman"/>
              </a:rPr>
              <a:t>cases.</a:t>
            </a:r>
            <a:r>
              <a:rPr sz="1200" spc="55" dirty="0">
                <a:latin typeface="Times New Roman"/>
                <a:cs typeface="Times New Roman"/>
              </a:rPr>
              <a:t> </a:t>
            </a:r>
            <a:r>
              <a:rPr sz="1200" dirty="0">
                <a:latin typeface="Times New Roman"/>
                <a:cs typeface="Times New Roman"/>
              </a:rPr>
              <a:t>It is</a:t>
            </a:r>
            <a:r>
              <a:rPr sz="1200" spc="-10" dirty="0">
                <a:latin typeface="Times New Roman"/>
                <a:cs typeface="Times New Roman"/>
              </a:rPr>
              <a:t> economically </a:t>
            </a:r>
            <a:r>
              <a:rPr sz="1200" dirty="0">
                <a:latin typeface="Times New Roman"/>
                <a:cs typeface="Times New Roman"/>
              </a:rPr>
              <a:t>feasible</a:t>
            </a:r>
            <a:r>
              <a:rPr sz="1200" spc="-35" dirty="0">
                <a:latin typeface="Times New Roman"/>
                <a:cs typeface="Times New Roman"/>
              </a:rPr>
              <a:t> </a:t>
            </a:r>
            <a:r>
              <a:rPr sz="1200" dirty="0">
                <a:latin typeface="Times New Roman"/>
                <a:cs typeface="Times New Roman"/>
              </a:rPr>
              <a:t>since</a:t>
            </a:r>
            <a:r>
              <a:rPr sz="1200" spc="-25" dirty="0">
                <a:latin typeface="Times New Roman"/>
                <a:cs typeface="Times New Roman"/>
              </a:rPr>
              <a:t> </a:t>
            </a:r>
            <a:r>
              <a:rPr sz="1200" dirty="0">
                <a:latin typeface="Times New Roman"/>
                <a:cs typeface="Times New Roman"/>
              </a:rPr>
              <a:t>it</a:t>
            </a:r>
            <a:r>
              <a:rPr sz="1200" spc="-30" dirty="0">
                <a:latin typeface="Times New Roman"/>
                <a:cs typeface="Times New Roman"/>
              </a:rPr>
              <a:t> </a:t>
            </a:r>
            <a:r>
              <a:rPr sz="1200" dirty="0">
                <a:latin typeface="Times New Roman"/>
                <a:cs typeface="Times New Roman"/>
              </a:rPr>
              <a:t>requires</a:t>
            </a:r>
            <a:r>
              <a:rPr sz="1200" spc="-40" dirty="0">
                <a:latin typeface="Times New Roman"/>
                <a:cs typeface="Times New Roman"/>
              </a:rPr>
              <a:t> </a:t>
            </a:r>
            <a:r>
              <a:rPr sz="1200" dirty="0">
                <a:latin typeface="Times New Roman"/>
                <a:cs typeface="Times New Roman"/>
              </a:rPr>
              <a:t>only</a:t>
            </a:r>
            <a:r>
              <a:rPr sz="1200" spc="-2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single</a:t>
            </a:r>
            <a:r>
              <a:rPr sz="1200" spc="-20" dirty="0">
                <a:latin typeface="Times New Roman"/>
                <a:cs typeface="Times New Roman"/>
              </a:rPr>
              <a:t> </a:t>
            </a:r>
            <a:r>
              <a:rPr sz="1200" dirty="0">
                <a:latin typeface="Times New Roman"/>
                <a:cs typeface="Times New Roman"/>
              </a:rPr>
              <a:t>person</a:t>
            </a:r>
            <a:r>
              <a:rPr sz="1200" spc="-3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operate</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whole</a:t>
            </a:r>
            <a:r>
              <a:rPr sz="1200" spc="-25"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thus</a:t>
            </a:r>
            <a:r>
              <a:rPr sz="1200" spc="-15" dirty="0">
                <a:latin typeface="Times New Roman"/>
                <a:cs typeface="Times New Roman"/>
              </a:rPr>
              <a:t> </a:t>
            </a:r>
            <a:r>
              <a:rPr sz="1200" dirty="0">
                <a:latin typeface="Times New Roman"/>
                <a:cs typeface="Times New Roman"/>
              </a:rPr>
              <a:t>reducing</a:t>
            </a:r>
            <a:r>
              <a:rPr sz="1200" spc="-25" dirty="0">
                <a:latin typeface="Times New Roman"/>
                <a:cs typeface="Times New Roman"/>
              </a:rPr>
              <a:t> the </a:t>
            </a:r>
            <a:r>
              <a:rPr sz="1200" dirty="0">
                <a:latin typeface="Times New Roman"/>
                <a:cs typeface="Times New Roman"/>
              </a:rPr>
              <a:t>cost</a:t>
            </a:r>
            <a:r>
              <a:rPr sz="1200" spc="-3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operate</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a:p>
            <a:pPr marL="12700" indent="448945">
              <a:lnSpc>
                <a:spcPct val="100000"/>
              </a:lnSpc>
              <a:spcBef>
                <a:spcPts val="620"/>
              </a:spcBef>
            </a:pP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organization</a:t>
            </a:r>
            <a:r>
              <a:rPr sz="1200" spc="2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most</a:t>
            </a:r>
            <a:r>
              <a:rPr sz="1200" spc="40" dirty="0">
                <a:latin typeface="Times New Roman"/>
                <a:cs typeface="Times New Roman"/>
              </a:rPr>
              <a:t> </a:t>
            </a:r>
            <a:r>
              <a:rPr sz="1200" dirty="0">
                <a:latin typeface="Times New Roman"/>
                <a:cs typeface="Times New Roman"/>
              </a:rPr>
              <a:t>satisfied</a:t>
            </a:r>
            <a:r>
              <a:rPr sz="1200" spc="35" dirty="0">
                <a:latin typeface="Times New Roman"/>
                <a:cs typeface="Times New Roman"/>
              </a:rPr>
              <a:t> </a:t>
            </a:r>
            <a:r>
              <a:rPr sz="1200" dirty="0">
                <a:latin typeface="Times New Roman"/>
                <a:cs typeface="Times New Roman"/>
              </a:rPr>
              <a:t>by</a:t>
            </a:r>
            <a:r>
              <a:rPr sz="1200" spc="15" dirty="0">
                <a:latin typeface="Times New Roman"/>
                <a:cs typeface="Times New Roman"/>
              </a:rPr>
              <a:t> </a:t>
            </a:r>
            <a:r>
              <a:rPr sz="1200" dirty="0">
                <a:latin typeface="Times New Roman"/>
                <a:cs typeface="Times New Roman"/>
              </a:rPr>
              <a:t>economic</a:t>
            </a:r>
            <a:r>
              <a:rPr sz="1200" spc="25" dirty="0">
                <a:latin typeface="Times New Roman"/>
                <a:cs typeface="Times New Roman"/>
              </a:rPr>
              <a:t> </a:t>
            </a:r>
            <a:r>
              <a:rPr sz="1200" dirty="0">
                <a:latin typeface="Times New Roman"/>
                <a:cs typeface="Times New Roman"/>
              </a:rPr>
              <a:t>feasibility.</a:t>
            </a:r>
            <a:r>
              <a:rPr sz="1200" spc="35" dirty="0">
                <a:latin typeface="Times New Roman"/>
                <a:cs typeface="Times New Roman"/>
              </a:rPr>
              <a:t> </a:t>
            </a:r>
            <a:r>
              <a:rPr sz="1200" dirty="0">
                <a:latin typeface="Times New Roman"/>
                <a:cs typeface="Times New Roman"/>
              </a:rPr>
              <a:t>Because</a:t>
            </a:r>
            <a:r>
              <a:rPr sz="1200" spc="25" dirty="0">
                <a:latin typeface="Times New Roman"/>
                <a:cs typeface="Times New Roman"/>
              </a:rPr>
              <a:t> </a:t>
            </a:r>
            <a:r>
              <a:rPr sz="1200" spc="-25" dirty="0">
                <a:latin typeface="Times New Roman"/>
                <a:cs typeface="Times New Roman"/>
              </a:rPr>
              <a:t>if</a:t>
            </a:r>
            <a:endParaRPr sz="1200">
              <a:latin typeface="Times New Roman"/>
              <a:cs typeface="Times New Roman"/>
            </a:endParaRPr>
          </a:p>
          <a:p>
            <a:pPr marL="12700" marR="5080">
              <a:lnSpc>
                <a:spcPct val="143200"/>
              </a:lnSpc>
              <a:spcBef>
                <a:spcPts val="20"/>
              </a:spcBef>
            </a:pPr>
            <a:r>
              <a:rPr sz="1200" dirty="0">
                <a:latin typeface="Times New Roman"/>
                <a:cs typeface="Times New Roman"/>
              </a:rPr>
              <a:t>the</a:t>
            </a:r>
            <a:r>
              <a:rPr sz="1200" spc="305" dirty="0">
                <a:latin typeface="Times New Roman"/>
                <a:cs typeface="Times New Roman"/>
              </a:rPr>
              <a:t> </a:t>
            </a:r>
            <a:r>
              <a:rPr sz="1200" dirty="0">
                <a:latin typeface="Times New Roman"/>
                <a:cs typeface="Times New Roman"/>
              </a:rPr>
              <a:t>organization</a:t>
            </a:r>
            <a:r>
              <a:rPr sz="1200" spc="305" dirty="0">
                <a:latin typeface="Times New Roman"/>
                <a:cs typeface="Times New Roman"/>
              </a:rPr>
              <a:t> </a:t>
            </a:r>
            <a:r>
              <a:rPr sz="1200" dirty="0">
                <a:latin typeface="Times New Roman"/>
                <a:cs typeface="Times New Roman"/>
              </a:rPr>
              <a:t>implements</a:t>
            </a:r>
            <a:r>
              <a:rPr sz="1200" spc="295" dirty="0">
                <a:latin typeface="Times New Roman"/>
                <a:cs typeface="Times New Roman"/>
              </a:rPr>
              <a:t> </a:t>
            </a:r>
            <a:r>
              <a:rPr sz="1200" dirty="0">
                <a:latin typeface="Times New Roman"/>
                <a:cs typeface="Times New Roman"/>
              </a:rPr>
              <a:t>this</a:t>
            </a:r>
            <a:r>
              <a:rPr sz="1200" spc="300" dirty="0">
                <a:latin typeface="Times New Roman"/>
                <a:cs typeface="Times New Roman"/>
              </a:rPr>
              <a:t> </a:t>
            </a:r>
            <a:r>
              <a:rPr sz="1200" dirty="0">
                <a:latin typeface="Times New Roman"/>
                <a:cs typeface="Times New Roman"/>
              </a:rPr>
              <a:t>system,</a:t>
            </a:r>
            <a:r>
              <a:rPr sz="1200" spc="300" dirty="0">
                <a:latin typeface="Times New Roman"/>
                <a:cs typeface="Times New Roman"/>
              </a:rPr>
              <a:t> </a:t>
            </a:r>
            <a:r>
              <a:rPr sz="1200" dirty="0">
                <a:latin typeface="Times New Roman"/>
                <a:cs typeface="Times New Roman"/>
              </a:rPr>
              <a:t>it</a:t>
            </a:r>
            <a:r>
              <a:rPr sz="1200" spc="310" dirty="0">
                <a:latin typeface="Times New Roman"/>
                <a:cs typeface="Times New Roman"/>
              </a:rPr>
              <a:t> </a:t>
            </a:r>
            <a:r>
              <a:rPr sz="1200" dirty="0">
                <a:latin typeface="Times New Roman"/>
                <a:cs typeface="Times New Roman"/>
              </a:rPr>
              <a:t>need</a:t>
            </a:r>
            <a:r>
              <a:rPr sz="1200" spc="300" dirty="0">
                <a:latin typeface="Times New Roman"/>
                <a:cs typeface="Times New Roman"/>
              </a:rPr>
              <a:t> </a:t>
            </a:r>
            <a:r>
              <a:rPr sz="1200" dirty="0">
                <a:latin typeface="Times New Roman"/>
                <a:cs typeface="Times New Roman"/>
              </a:rPr>
              <a:t>not</a:t>
            </a:r>
            <a:r>
              <a:rPr sz="1200" spc="310" dirty="0">
                <a:latin typeface="Times New Roman"/>
                <a:cs typeface="Times New Roman"/>
              </a:rPr>
              <a:t> </a:t>
            </a:r>
            <a:r>
              <a:rPr sz="1200" dirty="0">
                <a:latin typeface="Times New Roman"/>
                <a:cs typeface="Times New Roman"/>
              </a:rPr>
              <a:t>require</a:t>
            </a:r>
            <a:r>
              <a:rPr sz="1200" spc="310" dirty="0">
                <a:latin typeface="Times New Roman"/>
                <a:cs typeface="Times New Roman"/>
              </a:rPr>
              <a:t> </a:t>
            </a:r>
            <a:r>
              <a:rPr sz="1200" dirty="0">
                <a:latin typeface="Times New Roman"/>
                <a:cs typeface="Times New Roman"/>
              </a:rPr>
              <a:t>any</a:t>
            </a:r>
            <a:r>
              <a:rPr sz="1200" spc="300" dirty="0">
                <a:latin typeface="Times New Roman"/>
                <a:cs typeface="Times New Roman"/>
              </a:rPr>
              <a:t> </a:t>
            </a:r>
            <a:r>
              <a:rPr sz="1200" dirty="0">
                <a:latin typeface="Times New Roman"/>
                <a:cs typeface="Times New Roman"/>
              </a:rPr>
              <a:t>additional</a:t>
            </a:r>
            <a:r>
              <a:rPr sz="1200" spc="290" dirty="0">
                <a:latin typeface="Times New Roman"/>
                <a:cs typeface="Times New Roman"/>
              </a:rPr>
              <a:t> </a:t>
            </a:r>
            <a:r>
              <a:rPr sz="1200" spc="-10" dirty="0">
                <a:latin typeface="Times New Roman"/>
                <a:cs typeface="Times New Roman"/>
              </a:rPr>
              <a:t>hardware </a:t>
            </a:r>
            <a:r>
              <a:rPr sz="1200" dirty="0">
                <a:latin typeface="Times New Roman"/>
                <a:cs typeface="Times New Roman"/>
              </a:rPr>
              <a:t>resources</a:t>
            </a:r>
            <a:r>
              <a:rPr sz="1200" spc="-30"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dirty="0">
                <a:latin typeface="Times New Roman"/>
                <a:cs typeface="Times New Roman"/>
              </a:rPr>
              <a:t>well</a:t>
            </a:r>
            <a:r>
              <a:rPr sz="1200" spc="-35"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dirty="0">
                <a:latin typeface="Times New Roman"/>
                <a:cs typeface="Times New Roman"/>
              </a:rPr>
              <a:t>it</a:t>
            </a:r>
            <a:r>
              <a:rPr sz="1200" spc="-15" dirty="0">
                <a:latin typeface="Times New Roman"/>
                <a:cs typeface="Times New Roman"/>
              </a:rPr>
              <a:t> </a:t>
            </a:r>
            <a:r>
              <a:rPr sz="1200" dirty="0">
                <a:latin typeface="Times New Roman"/>
                <a:cs typeface="Times New Roman"/>
              </a:rPr>
              <a:t>will</a:t>
            </a:r>
            <a:r>
              <a:rPr sz="1200" spc="-20" dirty="0">
                <a:latin typeface="Times New Roman"/>
                <a:cs typeface="Times New Roman"/>
              </a:rPr>
              <a:t> </a:t>
            </a:r>
            <a:r>
              <a:rPr sz="1200" dirty="0">
                <a:latin typeface="Times New Roman"/>
                <a:cs typeface="Times New Roman"/>
              </a:rPr>
              <a:t>be</a:t>
            </a:r>
            <a:r>
              <a:rPr sz="1200" spc="-10" dirty="0">
                <a:latin typeface="Times New Roman"/>
                <a:cs typeface="Times New Roman"/>
              </a:rPr>
              <a:t> </a:t>
            </a:r>
            <a:r>
              <a:rPr sz="1200" dirty="0">
                <a:latin typeface="Times New Roman"/>
                <a:cs typeface="Times New Roman"/>
              </a:rPr>
              <a:t>saving</a:t>
            </a:r>
            <a:r>
              <a:rPr sz="1200" spc="-1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lot</a:t>
            </a:r>
            <a:r>
              <a:rPr sz="1200" spc="-35"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spc="-20" dirty="0">
                <a:latin typeface="Times New Roman"/>
                <a:cs typeface="Times New Roman"/>
              </a:rPr>
              <a:t>time.</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10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079881"/>
            <a:ext cx="5670550" cy="5223510"/>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3.2 </a:t>
            </a:r>
            <a:r>
              <a:rPr sz="1400" b="1" spc="-10" dirty="0">
                <a:latin typeface="Times New Roman"/>
                <a:cs typeface="Times New Roman"/>
              </a:rPr>
              <a:t>TECHNICAL</a:t>
            </a:r>
            <a:r>
              <a:rPr sz="1400" b="1" spc="-15" dirty="0">
                <a:latin typeface="Times New Roman"/>
                <a:cs typeface="Times New Roman"/>
              </a:rPr>
              <a:t> </a:t>
            </a:r>
            <a:r>
              <a:rPr sz="1400" b="1" spc="-10" dirty="0">
                <a:latin typeface="Times New Roman"/>
                <a:cs typeface="Times New Roman"/>
              </a:rPr>
              <a:t>FEASIBILITY</a:t>
            </a:r>
            <a:endParaRPr sz="1400">
              <a:latin typeface="Times New Roman"/>
              <a:cs typeface="Times New Roman"/>
            </a:endParaRPr>
          </a:p>
          <a:p>
            <a:pPr marL="12700" marR="8255" indent="448945" algn="just">
              <a:lnSpc>
                <a:spcPct val="143800"/>
              </a:lnSpc>
              <a:spcBef>
                <a:spcPts val="1305"/>
              </a:spcBef>
            </a:pPr>
            <a:r>
              <a:rPr sz="1200" dirty="0">
                <a:latin typeface="Times New Roman"/>
                <a:cs typeface="Times New Roman"/>
              </a:rPr>
              <a:t>Technical</a:t>
            </a:r>
            <a:r>
              <a:rPr sz="1200" spc="50" dirty="0">
                <a:latin typeface="Times New Roman"/>
                <a:cs typeface="Times New Roman"/>
              </a:rPr>
              <a:t> </a:t>
            </a:r>
            <a:r>
              <a:rPr sz="1200" dirty="0">
                <a:latin typeface="Times New Roman"/>
                <a:cs typeface="Times New Roman"/>
              </a:rPr>
              <a:t>feasibility</a:t>
            </a:r>
            <a:r>
              <a:rPr sz="1200" spc="60" dirty="0">
                <a:latin typeface="Times New Roman"/>
                <a:cs typeface="Times New Roman"/>
              </a:rPr>
              <a:t> </a:t>
            </a:r>
            <a:r>
              <a:rPr sz="1200" dirty="0">
                <a:latin typeface="Times New Roman"/>
                <a:cs typeface="Times New Roman"/>
              </a:rPr>
              <a:t>centers</a:t>
            </a:r>
            <a:r>
              <a:rPr sz="1200" spc="60" dirty="0">
                <a:latin typeface="Times New Roman"/>
                <a:cs typeface="Times New Roman"/>
              </a:rPr>
              <a:t> </a:t>
            </a:r>
            <a:r>
              <a:rPr sz="1200" dirty="0">
                <a:latin typeface="Times New Roman"/>
                <a:cs typeface="Times New Roman"/>
              </a:rPr>
              <a:t>on</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existing</a:t>
            </a:r>
            <a:r>
              <a:rPr sz="1200" spc="60" dirty="0">
                <a:latin typeface="Times New Roman"/>
                <a:cs typeface="Times New Roman"/>
              </a:rPr>
              <a:t> </a:t>
            </a:r>
            <a:r>
              <a:rPr sz="1200" dirty="0">
                <a:latin typeface="Times New Roman"/>
                <a:cs typeface="Times New Roman"/>
              </a:rPr>
              <a:t>manual</a:t>
            </a:r>
            <a:r>
              <a:rPr sz="1200" spc="65" dirty="0">
                <a:latin typeface="Times New Roman"/>
                <a:cs typeface="Times New Roman"/>
              </a:rPr>
              <a:t> </a:t>
            </a:r>
            <a:r>
              <a:rPr sz="1200" dirty="0">
                <a:latin typeface="Times New Roman"/>
                <a:cs typeface="Times New Roman"/>
              </a:rPr>
              <a:t>system</a:t>
            </a:r>
            <a:r>
              <a:rPr sz="1200" spc="65"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dirty="0">
                <a:latin typeface="Times New Roman"/>
                <a:cs typeface="Times New Roman"/>
              </a:rPr>
              <a:t>test</a:t>
            </a:r>
            <a:r>
              <a:rPr sz="1200" spc="50" dirty="0">
                <a:latin typeface="Times New Roman"/>
                <a:cs typeface="Times New Roman"/>
              </a:rPr>
              <a:t> </a:t>
            </a:r>
            <a:r>
              <a:rPr sz="1200" spc="-10" dirty="0">
                <a:latin typeface="Times New Roman"/>
                <a:cs typeface="Times New Roman"/>
              </a:rPr>
              <a:t>management </a:t>
            </a:r>
            <a:r>
              <a:rPr sz="1200" dirty="0">
                <a:latin typeface="Times New Roman"/>
                <a:cs typeface="Times New Roman"/>
              </a:rPr>
              <a:t>process</a:t>
            </a:r>
            <a:r>
              <a:rPr sz="1200" spc="70" dirty="0">
                <a:latin typeface="Times New Roman"/>
                <a:cs typeface="Times New Roman"/>
              </a:rPr>
              <a:t> </a:t>
            </a:r>
            <a:r>
              <a:rPr sz="1200" dirty="0">
                <a:latin typeface="Times New Roman"/>
                <a:cs typeface="Times New Roman"/>
              </a:rPr>
              <a:t>and</a:t>
            </a:r>
            <a:r>
              <a:rPr sz="1200" spc="75" dirty="0">
                <a:latin typeface="Times New Roman"/>
                <a:cs typeface="Times New Roman"/>
              </a:rPr>
              <a:t> </a:t>
            </a:r>
            <a:r>
              <a:rPr sz="1200" dirty="0">
                <a:latin typeface="Times New Roman"/>
                <a:cs typeface="Times New Roman"/>
              </a:rPr>
              <a:t>to</a:t>
            </a:r>
            <a:r>
              <a:rPr sz="1200" spc="75" dirty="0">
                <a:latin typeface="Times New Roman"/>
                <a:cs typeface="Times New Roman"/>
              </a:rPr>
              <a:t> </a:t>
            </a:r>
            <a:r>
              <a:rPr sz="1200" dirty="0">
                <a:latin typeface="Times New Roman"/>
                <a:cs typeface="Times New Roman"/>
              </a:rPr>
              <a:t>what</a:t>
            </a:r>
            <a:r>
              <a:rPr sz="1200" spc="75" dirty="0">
                <a:latin typeface="Times New Roman"/>
                <a:cs typeface="Times New Roman"/>
              </a:rPr>
              <a:t> </a:t>
            </a:r>
            <a:r>
              <a:rPr sz="1200" dirty="0">
                <a:latin typeface="Times New Roman"/>
                <a:cs typeface="Times New Roman"/>
              </a:rPr>
              <a:t>extent</a:t>
            </a:r>
            <a:r>
              <a:rPr sz="1200" spc="80" dirty="0">
                <a:latin typeface="Times New Roman"/>
                <a:cs typeface="Times New Roman"/>
              </a:rPr>
              <a:t> </a:t>
            </a:r>
            <a:r>
              <a:rPr sz="1200" dirty="0">
                <a:latin typeface="Times New Roman"/>
                <a:cs typeface="Times New Roman"/>
              </a:rPr>
              <a:t>it</a:t>
            </a:r>
            <a:r>
              <a:rPr sz="1200" spc="80" dirty="0">
                <a:latin typeface="Times New Roman"/>
                <a:cs typeface="Times New Roman"/>
              </a:rPr>
              <a:t> </a:t>
            </a:r>
            <a:r>
              <a:rPr sz="1200" dirty="0">
                <a:latin typeface="Times New Roman"/>
                <a:cs typeface="Times New Roman"/>
              </a:rPr>
              <a:t>can</a:t>
            </a:r>
            <a:r>
              <a:rPr sz="1200" spc="70" dirty="0">
                <a:latin typeface="Times New Roman"/>
                <a:cs typeface="Times New Roman"/>
              </a:rPr>
              <a:t> </a:t>
            </a:r>
            <a:r>
              <a:rPr sz="1200" dirty="0">
                <a:latin typeface="Times New Roman"/>
                <a:cs typeface="Times New Roman"/>
              </a:rPr>
              <a:t>support</a:t>
            </a:r>
            <a:r>
              <a:rPr sz="1200" spc="65" dirty="0">
                <a:latin typeface="Times New Roman"/>
                <a:cs typeface="Times New Roman"/>
              </a:rPr>
              <a:t> </a:t>
            </a:r>
            <a:r>
              <a:rPr sz="1200" dirty="0">
                <a:latin typeface="Times New Roman"/>
                <a:cs typeface="Times New Roman"/>
              </a:rPr>
              <a:t>the</a:t>
            </a:r>
            <a:r>
              <a:rPr sz="1200" spc="80" dirty="0">
                <a:latin typeface="Times New Roman"/>
                <a:cs typeface="Times New Roman"/>
              </a:rPr>
              <a:t> </a:t>
            </a:r>
            <a:r>
              <a:rPr sz="1200" dirty="0">
                <a:latin typeface="Times New Roman"/>
                <a:cs typeface="Times New Roman"/>
              </a:rPr>
              <a:t>system.</a:t>
            </a:r>
            <a:r>
              <a:rPr sz="1200" spc="120" dirty="0">
                <a:latin typeface="Times New Roman"/>
                <a:cs typeface="Times New Roman"/>
              </a:rPr>
              <a:t> </a:t>
            </a:r>
            <a:r>
              <a:rPr sz="1200" dirty="0">
                <a:latin typeface="Times New Roman"/>
                <a:cs typeface="Times New Roman"/>
              </a:rPr>
              <a:t>According</a:t>
            </a:r>
            <a:r>
              <a:rPr sz="1200" spc="75" dirty="0">
                <a:latin typeface="Times New Roman"/>
                <a:cs typeface="Times New Roman"/>
              </a:rPr>
              <a:t> </a:t>
            </a:r>
            <a:r>
              <a:rPr sz="1200" dirty="0">
                <a:latin typeface="Times New Roman"/>
                <a:cs typeface="Times New Roman"/>
              </a:rPr>
              <a:t>to</a:t>
            </a:r>
            <a:r>
              <a:rPr sz="1200" spc="80" dirty="0">
                <a:latin typeface="Times New Roman"/>
                <a:cs typeface="Times New Roman"/>
              </a:rPr>
              <a:t>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feasibility</a:t>
            </a:r>
            <a:r>
              <a:rPr sz="1200" spc="55" dirty="0">
                <a:latin typeface="Times New Roman"/>
                <a:cs typeface="Times New Roman"/>
              </a:rPr>
              <a:t> </a:t>
            </a:r>
            <a:r>
              <a:rPr sz="1200" spc="-10" dirty="0">
                <a:latin typeface="Times New Roman"/>
                <a:cs typeface="Times New Roman"/>
              </a:rPr>
              <a:t>analysis </a:t>
            </a:r>
            <a:r>
              <a:rPr sz="1200" dirty="0">
                <a:latin typeface="Times New Roman"/>
                <a:cs typeface="Times New Roman"/>
              </a:rPr>
              <a:t>procedure,</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technical</a:t>
            </a:r>
            <a:r>
              <a:rPr sz="1200" spc="10" dirty="0">
                <a:latin typeface="Times New Roman"/>
                <a:cs typeface="Times New Roman"/>
              </a:rPr>
              <a:t> </a:t>
            </a:r>
            <a:r>
              <a:rPr sz="1200" dirty="0">
                <a:latin typeface="Times New Roman"/>
                <a:cs typeface="Times New Roman"/>
              </a:rPr>
              <a:t>feasibility of</a:t>
            </a:r>
            <a:r>
              <a:rPr sz="1200" spc="-2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system</a:t>
            </a:r>
            <a:r>
              <a:rPr sz="1200" spc="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analyzed</a:t>
            </a:r>
            <a:r>
              <a:rPr sz="1200" spc="-2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technical</a:t>
            </a:r>
            <a:r>
              <a:rPr sz="1200" spc="5" dirty="0">
                <a:latin typeface="Times New Roman"/>
                <a:cs typeface="Times New Roman"/>
              </a:rPr>
              <a:t> </a:t>
            </a:r>
            <a:r>
              <a:rPr sz="1200" spc="-10" dirty="0">
                <a:latin typeface="Times New Roman"/>
                <a:cs typeface="Times New Roman"/>
              </a:rPr>
              <a:t>requirements </a:t>
            </a:r>
            <a:r>
              <a:rPr sz="1200" dirty="0">
                <a:latin typeface="Times New Roman"/>
                <a:cs typeface="Times New Roman"/>
              </a:rPr>
              <a:t>such</a:t>
            </a:r>
            <a:r>
              <a:rPr sz="1200" spc="-40" dirty="0">
                <a:latin typeface="Times New Roman"/>
                <a:cs typeface="Times New Roman"/>
              </a:rPr>
              <a:t> </a:t>
            </a:r>
            <a:r>
              <a:rPr sz="1200" dirty="0">
                <a:latin typeface="Times New Roman"/>
                <a:cs typeface="Times New Roman"/>
              </a:rPr>
              <a:t>as</a:t>
            </a:r>
            <a:r>
              <a:rPr sz="1200" spc="-40" dirty="0">
                <a:latin typeface="Times New Roman"/>
                <a:cs typeface="Times New Roman"/>
              </a:rPr>
              <a:t> </a:t>
            </a:r>
            <a:r>
              <a:rPr sz="1200" dirty="0">
                <a:latin typeface="Times New Roman"/>
                <a:cs typeface="Times New Roman"/>
              </a:rPr>
              <a:t>software</a:t>
            </a:r>
            <a:r>
              <a:rPr sz="1200" spc="-20" dirty="0">
                <a:latin typeface="Times New Roman"/>
                <a:cs typeface="Times New Roman"/>
              </a:rPr>
              <a:t> </a:t>
            </a:r>
            <a:r>
              <a:rPr sz="1200" spc="-10" dirty="0">
                <a:latin typeface="Times New Roman"/>
                <a:cs typeface="Times New Roman"/>
              </a:rPr>
              <a:t>facilities,</a:t>
            </a:r>
            <a:r>
              <a:rPr sz="1200" spc="-35" dirty="0">
                <a:latin typeface="Times New Roman"/>
                <a:cs typeface="Times New Roman"/>
              </a:rPr>
              <a:t> </a:t>
            </a:r>
            <a:r>
              <a:rPr sz="1200" dirty="0">
                <a:latin typeface="Times New Roman"/>
                <a:cs typeface="Times New Roman"/>
              </a:rPr>
              <a:t>procedure,</a:t>
            </a:r>
            <a:r>
              <a:rPr sz="1200" spc="-20"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inputs</a:t>
            </a:r>
            <a:r>
              <a:rPr sz="1200" spc="-40" dirty="0">
                <a:latin typeface="Times New Roman"/>
                <a:cs typeface="Times New Roman"/>
              </a:rPr>
              <a:t> </a:t>
            </a:r>
            <a:r>
              <a:rPr sz="1200" dirty="0">
                <a:latin typeface="Times New Roman"/>
                <a:cs typeface="Times New Roman"/>
              </a:rPr>
              <a:t>are</a:t>
            </a:r>
            <a:r>
              <a:rPr sz="1200" spc="-30" dirty="0">
                <a:latin typeface="Times New Roman"/>
                <a:cs typeface="Times New Roman"/>
              </a:rPr>
              <a:t> </a:t>
            </a:r>
            <a:r>
              <a:rPr sz="1200" spc="-10" dirty="0">
                <a:latin typeface="Times New Roman"/>
                <a:cs typeface="Times New Roman"/>
              </a:rPr>
              <a:t>identified.</a:t>
            </a:r>
            <a:r>
              <a:rPr sz="1200" spc="-35" dirty="0">
                <a:latin typeface="Times New Roman"/>
                <a:cs typeface="Times New Roman"/>
              </a:rPr>
              <a:t> </a:t>
            </a:r>
            <a:r>
              <a:rPr sz="1200" dirty="0">
                <a:latin typeface="Times New Roman"/>
                <a:cs typeface="Times New Roman"/>
              </a:rPr>
              <a:t>It</a:t>
            </a:r>
            <a:r>
              <a:rPr sz="1200" spc="-45"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dirty="0">
                <a:latin typeface="Times New Roman"/>
                <a:cs typeface="Times New Roman"/>
              </a:rPr>
              <a:t>also</a:t>
            </a:r>
            <a:r>
              <a:rPr sz="1200" spc="-35" dirty="0">
                <a:latin typeface="Times New Roman"/>
                <a:cs typeface="Times New Roman"/>
              </a:rPr>
              <a:t> </a:t>
            </a:r>
            <a:r>
              <a:rPr sz="1200" dirty="0">
                <a:latin typeface="Times New Roman"/>
                <a:cs typeface="Times New Roman"/>
              </a:rPr>
              <a:t>one</a:t>
            </a:r>
            <a:r>
              <a:rPr sz="1200" spc="-30"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important </a:t>
            </a:r>
            <a:r>
              <a:rPr sz="1200" dirty="0">
                <a:latin typeface="Times New Roman"/>
                <a:cs typeface="Times New Roman"/>
              </a:rPr>
              <a:t>phases</a:t>
            </a:r>
            <a:r>
              <a:rPr sz="1200" spc="-3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spc="-10" dirty="0">
                <a:latin typeface="Times New Roman"/>
                <a:cs typeface="Times New Roman"/>
              </a:rPr>
              <a:t>development</a:t>
            </a:r>
            <a:r>
              <a:rPr sz="1200" spc="-15" dirty="0">
                <a:latin typeface="Times New Roman"/>
                <a:cs typeface="Times New Roman"/>
              </a:rPr>
              <a:t> </a:t>
            </a:r>
            <a:r>
              <a:rPr sz="1200" spc="-10" dirty="0">
                <a:latin typeface="Times New Roman"/>
                <a:cs typeface="Times New Roman"/>
              </a:rPr>
              <a:t>activities.</a:t>
            </a:r>
            <a:r>
              <a:rPr sz="1200" spc="-15" dirty="0">
                <a:latin typeface="Times New Roman"/>
                <a:cs typeface="Times New Roman"/>
              </a:rPr>
              <a:t> </a:t>
            </a:r>
            <a:r>
              <a:rPr sz="1200" dirty="0">
                <a:latin typeface="Times New Roman"/>
                <a:cs typeface="Times New Roman"/>
              </a:rPr>
              <a:t>It</a:t>
            </a:r>
            <a:r>
              <a:rPr sz="1200" spc="-10"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spc="-10" dirty="0">
                <a:latin typeface="Times New Roman"/>
                <a:cs typeface="Times New Roman"/>
              </a:rPr>
              <a:t>technically</a:t>
            </a:r>
            <a:r>
              <a:rPr sz="1200" spc="-40" dirty="0">
                <a:latin typeface="Times New Roman"/>
                <a:cs typeface="Times New Roman"/>
              </a:rPr>
              <a:t> </a:t>
            </a:r>
            <a:r>
              <a:rPr sz="1200" dirty="0">
                <a:latin typeface="Times New Roman"/>
                <a:cs typeface="Times New Roman"/>
              </a:rPr>
              <a:t>feasible</a:t>
            </a:r>
            <a:r>
              <a:rPr sz="1200" spc="-15" dirty="0">
                <a:latin typeface="Times New Roman"/>
                <a:cs typeface="Times New Roman"/>
              </a:rPr>
              <a:t> </a:t>
            </a:r>
            <a:r>
              <a:rPr sz="1200" dirty="0">
                <a:latin typeface="Times New Roman"/>
                <a:cs typeface="Times New Roman"/>
              </a:rPr>
              <a:t>since</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whole</a:t>
            </a:r>
            <a:r>
              <a:rPr sz="1200" spc="-10" dirty="0">
                <a:latin typeface="Times New Roman"/>
                <a:cs typeface="Times New Roman"/>
              </a:rPr>
              <a:t> system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designed</a:t>
            </a:r>
            <a:r>
              <a:rPr sz="1200" spc="5" dirty="0">
                <a:latin typeface="Times New Roman"/>
                <a:cs typeface="Times New Roman"/>
              </a:rPr>
              <a:t> </a:t>
            </a:r>
            <a:r>
              <a:rPr sz="1200" dirty="0">
                <a:latin typeface="Times New Roman"/>
                <a:cs typeface="Times New Roman"/>
              </a:rPr>
              <a:t>with</a:t>
            </a:r>
            <a:r>
              <a:rPr sz="1200" spc="-5" dirty="0">
                <a:latin typeface="Times New Roman"/>
                <a:cs typeface="Times New Roman"/>
              </a:rPr>
              <a:t> </a:t>
            </a:r>
            <a:r>
              <a:rPr sz="1200" dirty="0">
                <a:latin typeface="Times New Roman"/>
                <a:cs typeface="Times New Roman"/>
              </a:rPr>
              <a:t>the latest</a:t>
            </a:r>
            <a:r>
              <a:rPr sz="1200" spc="-5" dirty="0">
                <a:latin typeface="Times New Roman"/>
                <a:cs typeface="Times New Roman"/>
              </a:rPr>
              <a:t> </a:t>
            </a:r>
            <a:r>
              <a:rPr sz="1200" dirty="0">
                <a:latin typeface="Times New Roman"/>
                <a:cs typeface="Times New Roman"/>
              </a:rPr>
              <a:t>technologies</a:t>
            </a:r>
            <a:r>
              <a:rPr sz="1200" spc="-15" dirty="0">
                <a:latin typeface="Times New Roman"/>
                <a:cs typeface="Times New Roman"/>
              </a:rPr>
              <a:t> </a:t>
            </a:r>
            <a:r>
              <a:rPr sz="1200" dirty="0">
                <a:latin typeface="Times New Roman"/>
                <a:cs typeface="Times New Roman"/>
              </a:rPr>
              <a:t>like PHP</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SQL Server</a:t>
            </a:r>
            <a:r>
              <a:rPr sz="1200" spc="-10" dirty="0">
                <a:latin typeface="Times New Roman"/>
                <a:cs typeface="Times New Roman"/>
              </a:rPr>
              <a:t> </a:t>
            </a:r>
            <a:r>
              <a:rPr sz="1200" dirty="0">
                <a:latin typeface="Times New Roman"/>
                <a:cs typeface="Times New Roman"/>
              </a:rPr>
              <a:t>which</a:t>
            </a:r>
            <a:r>
              <a:rPr sz="1200" spc="-10" dirty="0">
                <a:latin typeface="Times New Roman"/>
                <a:cs typeface="Times New Roman"/>
              </a:rPr>
              <a:t> </a:t>
            </a:r>
            <a:r>
              <a:rPr sz="1200" dirty="0">
                <a:latin typeface="Times New Roman"/>
                <a:cs typeface="Times New Roman"/>
              </a:rPr>
              <a:t>are the most</a:t>
            </a:r>
            <a:r>
              <a:rPr sz="1200" spc="-5" dirty="0">
                <a:latin typeface="Times New Roman"/>
                <a:cs typeface="Times New Roman"/>
              </a:rPr>
              <a:t> </a:t>
            </a:r>
            <a:r>
              <a:rPr sz="1200" spc="-10" dirty="0">
                <a:latin typeface="Times New Roman"/>
                <a:cs typeface="Times New Roman"/>
              </a:rPr>
              <a:t>recent </a:t>
            </a:r>
            <a:r>
              <a:rPr sz="1200" dirty="0">
                <a:latin typeface="Times New Roman"/>
                <a:cs typeface="Times New Roman"/>
              </a:rPr>
              <a:t>technologies</a:t>
            </a:r>
            <a:r>
              <a:rPr sz="1200" spc="-4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develop</a:t>
            </a:r>
            <a:r>
              <a:rPr sz="1200" spc="-25" dirty="0">
                <a:latin typeface="Times New Roman"/>
                <a:cs typeface="Times New Roman"/>
              </a:rPr>
              <a:t> </a:t>
            </a:r>
            <a:r>
              <a:rPr sz="1200" spc="-10" dirty="0">
                <a:latin typeface="Times New Roman"/>
                <a:cs typeface="Times New Roman"/>
              </a:rPr>
              <a:t>web-</a:t>
            </a:r>
            <a:r>
              <a:rPr sz="1200" dirty="0">
                <a:latin typeface="Times New Roman"/>
                <a:cs typeface="Times New Roman"/>
              </a:rPr>
              <a:t>based</a:t>
            </a:r>
            <a:r>
              <a:rPr sz="1200" spc="-30" dirty="0">
                <a:latin typeface="Times New Roman"/>
                <a:cs typeface="Times New Roman"/>
              </a:rPr>
              <a:t> </a:t>
            </a:r>
            <a:r>
              <a:rPr sz="1200" dirty="0">
                <a:latin typeface="Times New Roman"/>
                <a:cs typeface="Times New Roman"/>
              </a:rPr>
              <a:t>systems</a:t>
            </a:r>
            <a:r>
              <a:rPr sz="1200" spc="-3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spc="-10" dirty="0">
                <a:latin typeface="Times New Roman"/>
                <a:cs typeface="Times New Roman"/>
              </a:rPr>
              <a:t>databases.</a:t>
            </a:r>
            <a:endParaRPr sz="1200">
              <a:latin typeface="Times New Roman"/>
              <a:cs typeface="Times New Roman"/>
            </a:endParaRPr>
          </a:p>
          <a:p>
            <a:pPr marL="12700" marR="5715" indent="448945" algn="just">
              <a:lnSpc>
                <a:spcPct val="143500"/>
              </a:lnSpc>
              <a:spcBef>
                <a:spcPts val="20"/>
              </a:spcBef>
            </a:pP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system</a:t>
            </a:r>
            <a:r>
              <a:rPr sz="1200" spc="-35" dirty="0">
                <a:latin typeface="Times New Roman"/>
                <a:cs typeface="Times New Roman"/>
              </a:rPr>
              <a:t> </a:t>
            </a:r>
            <a:r>
              <a:rPr sz="1200" spc="-10" dirty="0">
                <a:latin typeface="Times New Roman"/>
                <a:cs typeface="Times New Roman"/>
              </a:rPr>
              <a:t>offers</a:t>
            </a:r>
            <a:r>
              <a:rPr sz="1200" spc="-45" dirty="0">
                <a:latin typeface="Times New Roman"/>
                <a:cs typeface="Times New Roman"/>
              </a:rPr>
              <a:t> </a:t>
            </a:r>
            <a:r>
              <a:rPr sz="1200" spc="-10" dirty="0">
                <a:latin typeface="Times New Roman"/>
                <a:cs typeface="Times New Roman"/>
              </a:rPr>
              <a:t>greater</a:t>
            </a:r>
            <a:r>
              <a:rPr sz="1200" spc="-35" dirty="0">
                <a:latin typeface="Times New Roman"/>
                <a:cs typeface="Times New Roman"/>
              </a:rPr>
              <a:t> </a:t>
            </a:r>
            <a:r>
              <a:rPr sz="1200" spc="-10" dirty="0">
                <a:latin typeface="Times New Roman"/>
                <a:cs typeface="Times New Roman"/>
              </a:rPr>
              <a:t>levels</a:t>
            </a:r>
            <a:r>
              <a:rPr sz="1200" spc="-45" dirty="0">
                <a:latin typeface="Times New Roman"/>
                <a:cs typeface="Times New Roman"/>
              </a:rPr>
              <a:t> </a:t>
            </a:r>
            <a:r>
              <a:rPr sz="1200" dirty="0">
                <a:latin typeface="Times New Roman"/>
                <a:cs typeface="Times New Roman"/>
              </a:rPr>
              <a:t>of</a:t>
            </a:r>
            <a:r>
              <a:rPr sz="1200" spc="-10" dirty="0">
                <a:latin typeface="Times New Roman"/>
                <a:cs typeface="Times New Roman"/>
              </a:rPr>
              <a:t> user-friendliness</a:t>
            </a:r>
            <a:r>
              <a:rPr sz="1200" spc="-35" dirty="0">
                <a:latin typeface="Times New Roman"/>
                <a:cs typeface="Times New Roman"/>
              </a:rPr>
              <a:t> </a:t>
            </a:r>
            <a:r>
              <a:rPr sz="1200" spc="-10" dirty="0">
                <a:latin typeface="Times New Roman"/>
                <a:cs typeface="Times New Roman"/>
              </a:rPr>
              <a:t>combined</a:t>
            </a:r>
            <a:r>
              <a:rPr sz="1200" spc="-35" dirty="0">
                <a:latin typeface="Times New Roman"/>
                <a:cs typeface="Times New Roman"/>
              </a:rPr>
              <a:t> </a:t>
            </a:r>
            <a:r>
              <a:rPr sz="1200" spc="-10" dirty="0">
                <a:latin typeface="Times New Roman"/>
                <a:cs typeface="Times New Roman"/>
              </a:rPr>
              <a:t>with</a:t>
            </a:r>
            <a:r>
              <a:rPr sz="1200" spc="-35" dirty="0">
                <a:latin typeface="Times New Roman"/>
                <a:cs typeface="Times New Roman"/>
              </a:rPr>
              <a:t> </a:t>
            </a:r>
            <a:r>
              <a:rPr sz="1200" spc="-10" dirty="0">
                <a:latin typeface="Times New Roman"/>
                <a:cs typeface="Times New Roman"/>
              </a:rPr>
              <a:t>greater</a:t>
            </a:r>
            <a:r>
              <a:rPr sz="1200" spc="-30" dirty="0">
                <a:latin typeface="Times New Roman"/>
                <a:cs typeface="Times New Roman"/>
              </a:rPr>
              <a:t> </a:t>
            </a:r>
            <a:r>
              <a:rPr sz="1200" spc="-10" dirty="0">
                <a:latin typeface="Times New Roman"/>
                <a:cs typeface="Times New Roman"/>
              </a:rPr>
              <a:t>processing </a:t>
            </a:r>
            <a:r>
              <a:rPr sz="1200" dirty="0">
                <a:latin typeface="Times New Roman"/>
                <a:cs typeface="Times New Roman"/>
              </a:rPr>
              <a:t>speed.</a:t>
            </a:r>
            <a:r>
              <a:rPr sz="1200" spc="-50" dirty="0">
                <a:latin typeface="Times New Roman"/>
                <a:cs typeface="Times New Roman"/>
              </a:rPr>
              <a:t> </a:t>
            </a:r>
            <a:r>
              <a:rPr sz="1200" dirty="0">
                <a:latin typeface="Times New Roman"/>
                <a:cs typeface="Times New Roman"/>
              </a:rPr>
              <a:t>Therefore,</a:t>
            </a:r>
            <a:r>
              <a:rPr sz="1200" spc="-5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cost</a:t>
            </a:r>
            <a:r>
              <a:rPr sz="1200" spc="-40"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spc="-10" dirty="0">
                <a:latin typeface="Times New Roman"/>
                <a:cs typeface="Times New Roman"/>
              </a:rPr>
              <a:t>maintenance</a:t>
            </a:r>
            <a:r>
              <a:rPr sz="1200" spc="-65" dirty="0">
                <a:latin typeface="Times New Roman"/>
                <a:cs typeface="Times New Roman"/>
              </a:rPr>
              <a:t> </a:t>
            </a:r>
            <a:r>
              <a:rPr sz="1200" dirty="0">
                <a:latin typeface="Times New Roman"/>
                <a:cs typeface="Times New Roman"/>
              </a:rPr>
              <a:t>can</a:t>
            </a:r>
            <a:r>
              <a:rPr sz="1200" spc="-45" dirty="0">
                <a:latin typeface="Times New Roman"/>
                <a:cs typeface="Times New Roman"/>
              </a:rPr>
              <a:t> </a:t>
            </a:r>
            <a:r>
              <a:rPr sz="1200" dirty="0">
                <a:latin typeface="Times New Roman"/>
                <a:cs typeface="Times New Roman"/>
              </a:rPr>
              <a:t>be</a:t>
            </a:r>
            <a:r>
              <a:rPr sz="1200" spc="-45" dirty="0">
                <a:latin typeface="Times New Roman"/>
                <a:cs typeface="Times New Roman"/>
              </a:rPr>
              <a:t> </a:t>
            </a:r>
            <a:r>
              <a:rPr sz="1200" dirty="0">
                <a:latin typeface="Times New Roman"/>
                <a:cs typeface="Times New Roman"/>
              </a:rPr>
              <a:t>reduced.</a:t>
            </a:r>
            <a:r>
              <a:rPr sz="1200" spc="-50" dirty="0">
                <a:latin typeface="Times New Roman"/>
                <a:cs typeface="Times New Roman"/>
              </a:rPr>
              <a:t> </a:t>
            </a:r>
            <a:r>
              <a:rPr sz="1200" dirty="0">
                <a:latin typeface="Times New Roman"/>
                <a:cs typeface="Times New Roman"/>
              </a:rPr>
              <a:t>Since,</a:t>
            </a:r>
            <a:r>
              <a:rPr sz="1200" spc="-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processing</a:t>
            </a:r>
            <a:r>
              <a:rPr sz="1200" spc="-50" dirty="0">
                <a:latin typeface="Times New Roman"/>
                <a:cs typeface="Times New Roman"/>
              </a:rPr>
              <a:t> </a:t>
            </a:r>
            <a:r>
              <a:rPr sz="1200" dirty="0">
                <a:latin typeface="Times New Roman"/>
                <a:cs typeface="Times New Roman"/>
              </a:rPr>
              <a:t>speed</a:t>
            </a:r>
            <a:r>
              <a:rPr sz="1200" spc="-50" dirty="0">
                <a:latin typeface="Times New Roman"/>
                <a:cs typeface="Times New Roman"/>
              </a:rPr>
              <a:t> </a:t>
            </a:r>
            <a:r>
              <a:rPr sz="1200" dirty="0">
                <a:latin typeface="Times New Roman"/>
                <a:cs typeface="Times New Roman"/>
              </a:rPr>
              <a:t>is</a:t>
            </a:r>
            <a:r>
              <a:rPr sz="1200" spc="-55" dirty="0">
                <a:latin typeface="Times New Roman"/>
                <a:cs typeface="Times New Roman"/>
              </a:rPr>
              <a:t> </a:t>
            </a:r>
            <a:r>
              <a:rPr sz="1200" spc="-20" dirty="0">
                <a:latin typeface="Times New Roman"/>
                <a:cs typeface="Times New Roman"/>
              </a:rPr>
              <a:t>very </a:t>
            </a:r>
            <a:r>
              <a:rPr sz="1200" dirty="0">
                <a:latin typeface="Times New Roman"/>
                <a:cs typeface="Times New Roman"/>
              </a:rPr>
              <a:t>high</a:t>
            </a:r>
            <a:r>
              <a:rPr sz="1200" spc="-50"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work</a:t>
            </a:r>
            <a:r>
              <a:rPr sz="1200" spc="-50" dirty="0">
                <a:latin typeface="Times New Roman"/>
                <a:cs typeface="Times New Roman"/>
              </a:rPr>
              <a:t> </a:t>
            </a:r>
            <a:r>
              <a:rPr sz="1200" dirty="0">
                <a:latin typeface="Times New Roman"/>
                <a:cs typeface="Times New Roman"/>
              </a:rPr>
              <a:t>is</a:t>
            </a:r>
            <a:r>
              <a:rPr sz="1200" spc="-55" dirty="0">
                <a:latin typeface="Times New Roman"/>
                <a:cs typeface="Times New Roman"/>
              </a:rPr>
              <a:t> </a:t>
            </a:r>
            <a:r>
              <a:rPr sz="1200" dirty="0">
                <a:latin typeface="Times New Roman"/>
                <a:cs typeface="Times New Roman"/>
              </a:rPr>
              <a:t>reduced</a:t>
            </a:r>
            <a:r>
              <a:rPr sz="1200" spc="-45" dirty="0">
                <a:latin typeface="Times New Roman"/>
                <a:cs typeface="Times New Roman"/>
              </a:rPr>
              <a:t> </a:t>
            </a:r>
            <a:r>
              <a:rPr sz="1200" dirty="0">
                <a:latin typeface="Times New Roman"/>
                <a:cs typeface="Times New Roman"/>
              </a:rPr>
              <a:t>in</a:t>
            </a:r>
            <a:r>
              <a:rPr sz="1200" spc="-5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maintenance</a:t>
            </a:r>
            <a:r>
              <a:rPr sz="1200" spc="-40" dirty="0">
                <a:latin typeface="Times New Roman"/>
                <a:cs typeface="Times New Roman"/>
              </a:rPr>
              <a:t> </a:t>
            </a:r>
            <a:r>
              <a:rPr sz="1200" dirty="0">
                <a:latin typeface="Times New Roman"/>
                <a:cs typeface="Times New Roman"/>
              </a:rPr>
              <a:t>point</a:t>
            </a:r>
            <a:r>
              <a:rPr sz="1200" spc="-40"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view</a:t>
            </a:r>
            <a:r>
              <a:rPr sz="1200" spc="-55" dirty="0">
                <a:latin typeface="Times New Roman"/>
                <a:cs typeface="Times New Roman"/>
              </a:rPr>
              <a:t> </a:t>
            </a:r>
            <a:r>
              <a:rPr sz="1200" spc="-10" dirty="0">
                <a:latin typeface="Times New Roman"/>
                <a:cs typeface="Times New Roman"/>
              </a:rPr>
              <a:t>management</a:t>
            </a:r>
            <a:r>
              <a:rPr sz="1200" spc="-40" dirty="0">
                <a:latin typeface="Times New Roman"/>
                <a:cs typeface="Times New Roman"/>
              </a:rPr>
              <a:t> </a:t>
            </a:r>
            <a:r>
              <a:rPr sz="1200" dirty="0">
                <a:latin typeface="Times New Roman"/>
                <a:cs typeface="Times New Roman"/>
              </a:rPr>
              <a:t>convince</a:t>
            </a:r>
            <a:r>
              <a:rPr sz="1200" spc="-65" dirty="0">
                <a:latin typeface="Times New Roman"/>
                <a:cs typeface="Times New Roman"/>
              </a:rPr>
              <a:t> </a:t>
            </a:r>
            <a:r>
              <a:rPr sz="1200" dirty="0">
                <a:latin typeface="Times New Roman"/>
                <a:cs typeface="Times New Roman"/>
              </a:rPr>
              <a:t>that</a:t>
            </a:r>
            <a:r>
              <a:rPr sz="1200" spc="-40" dirty="0">
                <a:latin typeface="Times New Roman"/>
                <a:cs typeface="Times New Roman"/>
              </a:rPr>
              <a:t> </a:t>
            </a:r>
            <a:r>
              <a:rPr sz="1200" spc="-25" dirty="0">
                <a:latin typeface="Times New Roman"/>
                <a:cs typeface="Times New Roman"/>
              </a:rPr>
              <a:t>the </a:t>
            </a:r>
            <a:r>
              <a:rPr sz="1200" dirty="0">
                <a:latin typeface="Times New Roman"/>
                <a:cs typeface="Times New Roman"/>
              </a:rPr>
              <a:t>project</a:t>
            </a:r>
            <a:r>
              <a:rPr sz="1200" spc="-2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spc="-10" dirty="0">
                <a:latin typeface="Times New Roman"/>
                <a:cs typeface="Times New Roman"/>
              </a:rPr>
              <a:t>operationally</a:t>
            </a:r>
            <a:r>
              <a:rPr sz="1200" spc="5" dirty="0">
                <a:latin typeface="Times New Roman"/>
                <a:cs typeface="Times New Roman"/>
              </a:rPr>
              <a:t> </a:t>
            </a:r>
            <a:r>
              <a:rPr sz="1200" spc="-10" dirty="0">
                <a:latin typeface="Times New Roman"/>
                <a:cs typeface="Times New Roman"/>
              </a:rPr>
              <a:t>feasible.</a:t>
            </a:r>
            <a:endParaRPr sz="1200">
              <a:latin typeface="Times New Roman"/>
              <a:cs typeface="Times New Roman"/>
            </a:endParaRPr>
          </a:p>
          <a:p>
            <a:pPr>
              <a:lnSpc>
                <a:spcPct val="100000"/>
              </a:lnSpc>
              <a:spcBef>
                <a:spcPts val="459"/>
              </a:spcBef>
            </a:pPr>
            <a:endParaRPr sz="1200">
              <a:latin typeface="Times New Roman"/>
              <a:cs typeface="Times New Roman"/>
            </a:endParaRPr>
          </a:p>
          <a:p>
            <a:pPr marL="12700">
              <a:lnSpc>
                <a:spcPct val="100000"/>
              </a:lnSpc>
            </a:pPr>
            <a:r>
              <a:rPr sz="1400" b="1" dirty="0">
                <a:latin typeface="Times New Roman"/>
                <a:cs typeface="Times New Roman"/>
              </a:rPr>
              <a:t>3.3</a:t>
            </a:r>
            <a:r>
              <a:rPr sz="1400" b="1" spc="5" dirty="0">
                <a:latin typeface="Times New Roman"/>
                <a:cs typeface="Times New Roman"/>
              </a:rPr>
              <a:t> </a:t>
            </a:r>
            <a:r>
              <a:rPr sz="1400" b="1" spc="-10" dirty="0">
                <a:latin typeface="Times New Roman"/>
                <a:cs typeface="Times New Roman"/>
              </a:rPr>
              <a:t>OPERATIONAL FEASIBILITY</a:t>
            </a:r>
            <a:endParaRPr sz="1400">
              <a:latin typeface="Times New Roman"/>
              <a:cs typeface="Times New Roman"/>
            </a:endParaRPr>
          </a:p>
          <a:p>
            <a:pPr marL="12700" marR="5080" indent="448945">
              <a:lnSpc>
                <a:spcPct val="143700"/>
              </a:lnSpc>
              <a:spcBef>
                <a:spcPts val="1290"/>
              </a:spcBef>
            </a:pPr>
            <a:r>
              <a:rPr sz="1200" dirty="0">
                <a:latin typeface="Times New Roman"/>
                <a:cs typeface="Times New Roman"/>
              </a:rPr>
              <a:t>It</a:t>
            </a:r>
            <a:r>
              <a:rPr sz="1200" spc="-2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operational</a:t>
            </a:r>
            <a:r>
              <a:rPr sz="1200" spc="-25" dirty="0">
                <a:latin typeface="Times New Roman"/>
                <a:cs typeface="Times New Roman"/>
              </a:rPr>
              <a:t> </a:t>
            </a:r>
            <a:r>
              <a:rPr sz="1200" dirty="0">
                <a:latin typeface="Times New Roman"/>
                <a:cs typeface="Times New Roman"/>
              </a:rPr>
              <a:t>feasible,</a:t>
            </a:r>
            <a:r>
              <a:rPr sz="1200" spc="-25" dirty="0">
                <a:latin typeface="Times New Roman"/>
                <a:cs typeface="Times New Roman"/>
              </a:rPr>
              <a:t> </a:t>
            </a:r>
            <a:r>
              <a:rPr sz="1200" dirty="0">
                <a:latin typeface="Times New Roman"/>
                <a:cs typeface="Times New Roman"/>
              </a:rPr>
              <a:t>since</a:t>
            </a:r>
            <a:r>
              <a:rPr sz="1200" spc="-2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system</a:t>
            </a:r>
            <a:r>
              <a:rPr sz="1200" spc="-4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providing</a:t>
            </a:r>
            <a:r>
              <a:rPr sz="1200" spc="10" dirty="0">
                <a:latin typeface="Times New Roman"/>
                <a:cs typeface="Times New Roman"/>
              </a:rPr>
              <a:t> </a:t>
            </a:r>
            <a:r>
              <a:rPr sz="1200" dirty="0">
                <a:latin typeface="Times New Roman"/>
                <a:cs typeface="Times New Roman"/>
              </a:rPr>
              <a:t>an</a:t>
            </a:r>
            <a:r>
              <a:rPr sz="1200" spc="-25" dirty="0">
                <a:latin typeface="Times New Roman"/>
                <a:cs typeface="Times New Roman"/>
              </a:rPr>
              <a:t> </a:t>
            </a:r>
            <a:r>
              <a:rPr sz="1200" spc="-10" dirty="0">
                <a:latin typeface="Times New Roman"/>
                <a:cs typeface="Times New Roman"/>
              </a:rPr>
              <a:t>attractive</a:t>
            </a:r>
            <a:r>
              <a:rPr sz="1200" spc="-25" dirty="0">
                <a:latin typeface="Times New Roman"/>
                <a:cs typeface="Times New Roman"/>
              </a:rPr>
              <a:t> </a:t>
            </a:r>
            <a:r>
              <a:rPr sz="1200" dirty="0">
                <a:latin typeface="Times New Roman"/>
                <a:cs typeface="Times New Roman"/>
              </a:rPr>
              <a:t>user</a:t>
            </a:r>
            <a:r>
              <a:rPr sz="1200" spc="-25" dirty="0">
                <a:latin typeface="Times New Roman"/>
                <a:cs typeface="Times New Roman"/>
              </a:rPr>
              <a:t> </a:t>
            </a:r>
            <a:r>
              <a:rPr sz="1200" dirty="0">
                <a:latin typeface="Times New Roman"/>
                <a:cs typeface="Times New Roman"/>
              </a:rPr>
              <a:t>interface</a:t>
            </a:r>
            <a:r>
              <a:rPr sz="1200" spc="-20" dirty="0">
                <a:latin typeface="Times New Roman"/>
                <a:cs typeface="Times New Roman"/>
              </a:rPr>
              <a:t> </a:t>
            </a:r>
            <a:r>
              <a:rPr sz="1200" spc="-25" dirty="0">
                <a:latin typeface="Times New Roman"/>
                <a:cs typeface="Times New Roman"/>
              </a:rPr>
              <a:t>to </a:t>
            </a:r>
            <a:r>
              <a:rPr sz="1200" dirty="0">
                <a:latin typeface="Times New Roman"/>
                <a:cs typeface="Times New Roman"/>
              </a:rPr>
              <a:t>the</a:t>
            </a:r>
            <a:r>
              <a:rPr sz="1200" spc="55" dirty="0">
                <a:latin typeface="Times New Roman"/>
                <a:cs typeface="Times New Roman"/>
              </a:rPr>
              <a:t> </a:t>
            </a:r>
            <a:r>
              <a:rPr sz="1200" spc="-10" dirty="0">
                <a:latin typeface="Times New Roman"/>
                <a:cs typeface="Times New Roman"/>
              </a:rPr>
              <a:t>operator/end-</a:t>
            </a:r>
            <a:r>
              <a:rPr sz="1200" dirty="0">
                <a:latin typeface="Times New Roman"/>
                <a:cs typeface="Times New Roman"/>
              </a:rPr>
              <a:t>user,</a:t>
            </a:r>
            <a:r>
              <a:rPr sz="1200" spc="50" dirty="0">
                <a:latin typeface="Times New Roman"/>
                <a:cs typeface="Times New Roman"/>
              </a:rPr>
              <a:t> </a:t>
            </a:r>
            <a:r>
              <a:rPr sz="1200" dirty="0">
                <a:latin typeface="Times New Roman"/>
                <a:cs typeface="Times New Roman"/>
              </a:rPr>
              <a:t>so</a:t>
            </a:r>
            <a:r>
              <a:rPr sz="1200" spc="50" dirty="0">
                <a:latin typeface="Times New Roman"/>
                <a:cs typeface="Times New Roman"/>
              </a:rPr>
              <a:t> </a:t>
            </a:r>
            <a:r>
              <a:rPr sz="1200" dirty="0">
                <a:latin typeface="Times New Roman"/>
                <a:cs typeface="Times New Roman"/>
              </a:rPr>
              <a:t>he</a:t>
            </a:r>
            <a:r>
              <a:rPr sz="1200" spc="65" dirty="0">
                <a:latin typeface="Times New Roman"/>
                <a:cs typeface="Times New Roman"/>
              </a:rPr>
              <a:t> </a:t>
            </a:r>
            <a:r>
              <a:rPr sz="1200" dirty="0">
                <a:latin typeface="Times New Roman"/>
                <a:cs typeface="Times New Roman"/>
              </a:rPr>
              <a:t>feels</a:t>
            </a:r>
            <a:r>
              <a:rPr sz="1200" spc="50" dirty="0">
                <a:latin typeface="Times New Roman"/>
                <a:cs typeface="Times New Roman"/>
              </a:rPr>
              <a:t> </a:t>
            </a:r>
            <a:r>
              <a:rPr sz="1200" dirty="0">
                <a:latin typeface="Times New Roman"/>
                <a:cs typeface="Times New Roman"/>
              </a:rPr>
              <a:t>very</a:t>
            </a:r>
            <a:r>
              <a:rPr sz="1200" spc="50" dirty="0">
                <a:latin typeface="Times New Roman"/>
                <a:cs typeface="Times New Roman"/>
              </a:rPr>
              <a:t> </a:t>
            </a:r>
            <a:r>
              <a:rPr sz="1200" dirty="0">
                <a:latin typeface="Times New Roman"/>
                <a:cs typeface="Times New Roman"/>
              </a:rPr>
              <a:t>easy</a:t>
            </a:r>
            <a:r>
              <a:rPr sz="1200" spc="50"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dirty="0">
                <a:latin typeface="Times New Roman"/>
                <a:cs typeface="Times New Roman"/>
              </a:rPr>
              <a:t>work</a:t>
            </a:r>
            <a:r>
              <a:rPr sz="1200" spc="65" dirty="0">
                <a:latin typeface="Times New Roman"/>
                <a:cs typeface="Times New Roman"/>
              </a:rPr>
              <a:t> </a:t>
            </a:r>
            <a:r>
              <a:rPr sz="1200" dirty="0">
                <a:latin typeface="Times New Roman"/>
                <a:cs typeface="Times New Roman"/>
              </a:rPr>
              <a:t>on</a:t>
            </a:r>
            <a:r>
              <a:rPr sz="1200" spc="55" dirty="0">
                <a:latin typeface="Times New Roman"/>
                <a:cs typeface="Times New Roman"/>
              </a:rPr>
              <a:t> </a:t>
            </a:r>
            <a:r>
              <a:rPr sz="1200" dirty="0">
                <a:latin typeface="Times New Roman"/>
                <a:cs typeface="Times New Roman"/>
              </a:rPr>
              <a:t>it.</a:t>
            </a:r>
            <a:r>
              <a:rPr sz="1200" spc="50" dirty="0">
                <a:latin typeface="Times New Roman"/>
                <a:cs typeface="Times New Roman"/>
              </a:rPr>
              <a:t> </a:t>
            </a:r>
            <a:r>
              <a:rPr sz="1200" dirty="0">
                <a:latin typeface="Times New Roman"/>
                <a:cs typeface="Times New Roman"/>
              </a:rPr>
              <a:t>Response</a:t>
            </a:r>
            <a:r>
              <a:rPr sz="1200" spc="55" dirty="0">
                <a:latin typeface="Times New Roman"/>
                <a:cs typeface="Times New Roman"/>
              </a:rPr>
              <a:t> </a:t>
            </a:r>
            <a:r>
              <a:rPr sz="1200" dirty="0">
                <a:latin typeface="Times New Roman"/>
                <a:cs typeface="Times New Roman"/>
              </a:rPr>
              <a:t>to</a:t>
            </a:r>
            <a:r>
              <a:rPr sz="1200" spc="50" dirty="0">
                <a:latin typeface="Times New Roman"/>
                <a:cs typeface="Times New Roman"/>
              </a:rPr>
              <a:t> </a:t>
            </a:r>
            <a:r>
              <a:rPr sz="1200" spc="-10" dirty="0">
                <a:latin typeface="Times New Roman"/>
                <a:cs typeface="Times New Roman"/>
              </a:rPr>
              <a:t>operator/end-</a:t>
            </a:r>
            <a:r>
              <a:rPr sz="1200" dirty="0">
                <a:latin typeface="Times New Roman"/>
                <a:cs typeface="Times New Roman"/>
              </a:rPr>
              <a:t>user</a:t>
            </a:r>
            <a:r>
              <a:rPr sz="1200" spc="55" dirty="0">
                <a:latin typeface="Times New Roman"/>
                <a:cs typeface="Times New Roman"/>
              </a:rPr>
              <a:t> </a:t>
            </a:r>
            <a:r>
              <a:rPr sz="1200" spc="-25" dirty="0">
                <a:latin typeface="Times New Roman"/>
                <a:cs typeface="Times New Roman"/>
              </a:rPr>
              <a:t>is </a:t>
            </a:r>
            <a:r>
              <a:rPr sz="1200" dirty="0">
                <a:latin typeface="Times New Roman"/>
                <a:cs typeface="Times New Roman"/>
              </a:rPr>
              <a:t>very</a:t>
            </a:r>
            <a:r>
              <a:rPr sz="1200" spc="-30" dirty="0">
                <a:latin typeface="Times New Roman"/>
                <a:cs typeface="Times New Roman"/>
              </a:rPr>
              <a:t> </a:t>
            </a:r>
            <a:r>
              <a:rPr sz="1200" dirty="0">
                <a:latin typeface="Times New Roman"/>
                <a:cs typeface="Times New Roman"/>
              </a:rPr>
              <a:t>fast</a:t>
            </a:r>
            <a:r>
              <a:rPr sz="1200" spc="-2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very</a:t>
            </a:r>
            <a:r>
              <a:rPr sz="1200" spc="-30" dirty="0">
                <a:latin typeface="Times New Roman"/>
                <a:cs typeface="Times New Roman"/>
              </a:rPr>
              <a:t> </a:t>
            </a:r>
            <a:r>
              <a:rPr sz="1200" dirty="0">
                <a:latin typeface="Times New Roman"/>
                <a:cs typeface="Times New Roman"/>
              </a:rPr>
              <a:t>good.</a:t>
            </a:r>
            <a:r>
              <a:rPr sz="1200" spc="-25" dirty="0">
                <a:latin typeface="Times New Roman"/>
                <a:cs typeface="Times New Roman"/>
              </a:rPr>
              <a:t> </a:t>
            </a:r>
            <a:r>
              <a:rPr sz="1200" dirty="0">
                <a:latin typeface="Times New Roman"/>
                <a:cs typeface="Times New Roman"/>
              </a:rPr>
              <a:t>Since,</a:t>
            </a:r>
            <a:r>
              <a:rPr sz="1200" spc="-50"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dirty="0">
                <a:latin typeface="Times New Roman"/>
                <a:cs typeface="Times New Roman"/>
              </a:rPr>
              <a:t>we</a:t>
            </a:r>
            <a:r>
              <a:rPr sz="1200" spc="-20" dirty="0">
                <a:latin typeface="Times New Roman"/>
                <a:cs typeface="Times New Roman"/>
              </a:rPr>
              <a:t> </a:t>
            </a:r>
            <a:r>
              <a:rPr sz="1200" dirty="0">
                <a:latin typeface="Times New Roman"/>
                <a:cs typeface="Times New Roman"/>
              </a:rPr>
              <a:t>mentioned</a:t>
            </a:r>
            <a:r>
              <a:rPr sz="1200" spc="-25" dirty="0">
                <a:latin typeface="Times New Roman"/>
                <a:cs typeface="Times New Roman"/>
              </a:rPr>
              <a:t> </a:t>
            </a:r>
            <a:r>
              <a:rPr sz="1200" dirty="0">
                <a:latin typeface="Times New Roman"/>
                <a:cs typeface="Times New Roman"/>
              </a:rPr>
              <a:t>above</a:t>
            </a:r>
            <a:r>
              <a:rPr sz="1200" spc="-25"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it</a:t>
            </a:r>
            <a:r>
              <a:rPr sz="1200" spc="-25" dirty="0">
                <a:latin typeface="Times New Roman"/>
                <a:cs typeface="Times New Roman"/>
              </a:rPr>
              <a:t> </a:t>
            </a:r>
            <a:r>
              <a:rPr sz="1200" dirty="0">
                <a:latin typeface="Times New Roman"/>
                <a:cs typeface="Times New Roman"/>
              </a:rPr>
              <a:t>requires</a:t>
            </a:r>
            <a:r>
              <a:rPr sz="1200" spc="-35" dirty="0">
                <a:latin typeface="Times New Roman"/>
                <a:cs typeface="Times New Roman"/>
              </a:rPr>
              <a:t> </a:t>
            </a:r>
            <a:r>
              <a:rPr sz="1200" dirty="0">
                <a:latin typeface="Times New Roman"/>
                <a:cs typeface="Times New Roman"/>
              </a:rPr>
              <a:t>much</a:t>
            </a:r>
            <a:r>
              <a:rPr sz="1200" spc="-25" dirty="0">
                <a:latin typeface="Times New Roman"/>
                <a:cs typeface="Times New Roman"/>
              </a:rPr>
              <a:t> </a:t>
            </a:r>
            <a:r>
              <a:rPr sz="1200" dirty="0">
                <a:latin typeface="Times New Roman"/>
                <a:cs typeface="Times New Roman"/>
              </a:rPr>
              <a:t>less</a:t>
            </a:r>
            <a:r>
              <a:rPr sz="1200" spc="-40" dirty="0">
                <a:latin typeface="Times New Roman"/>
                <a:cs typeface="Times New Roman"/>
              </a:rPr>
              <a:t> </a:t>
            </a:r>
            <a:r>
              <a:rPr sz="1200" dirty="0">
                <a:latin typeface="Times New Roman"/>
                <a:cs typeface="Times New Roman"/>
              </a:rPr>
              <a:t>amount</a:t>
            </a:r>
            <a:r>
              <a:rPr sz="1200" spc="-25" dirty="0">
                <a:latin typeface="Times New Roman"/>
                <a:cs typeface="Times New Roman"/>
              </a:rPr>
              <a:t> of </a:t>
            </a:r>
            <a:r>
              <a:rPr sz="1200" dirty="0">
                <a:latin typeface="Times New Roman"/>
                <a:cs typeface="Times New Roman"/>
              </a:rPr>
              <a:t>cost,</a:t>
            </a:r>
            <a:r>
              <a:rPr sz="1200" spc="-40" dirty="0">
                <a:latin typeface="Times New Roman"/>
                <a:cs typeface="Times New Roman"/>
              </a:rPr>
              <a:t> </a:t>
            </a:r>
            <a:r>
              <a:rPr sz="1200" dirty="0">
                <a:latin typeface="Times New Roman"/>
                <a:cs typeface="Times New Roman"/>
              </a:rPr>
              <a:t>it</a:t>
            </a:r>
            <a:r>
              <a:rPr sz="1200" spc="-35" dirty="0">
                <a:latin typeface="Times New Roman"/>
                <a:cs typeface="Times New Roman"/>
              </a:rPr>
              <a:t> </a:t>
            </a:r>
            <a:r>
              <a:rPr sz="1200" dirty="0">
                <a:latin typeface="Times New Roman"/>
                <a:cs typeface="Times New Roman"/>
              </a:rPr>
              <a:t>uses</a:t>
            </a:r>
            <a:r>
              <a:rPr sz="1200" spc="-45" dirty="0">
                <a:latin typeface="Times New Roman"/>
                <a:cs typeface="Times New Roman"/>
              </a:rPr>
              <a:t> </a:t>
            </a:r>
            <a:r>
              <a:rPr sz="1200" spc="-10" dirty="0">
                <a:latin typeface="Times New Roman"/>
                <a:cs typeface="Times New Roman"/>
              </a:rPr>
              <a:t>computer</a:t>
            </a:r>
            <a:r>
              <a:rPr sz="1200" spc="-40" dirty="0">
                <a:latin typeface="Times New Roman"/>
                <a:cs typeface="Times New Roman"/>
              </a:rPr>
              <a:t> </a:t>
            </a:r>
            <a:r>
              <a:rPr sz="1200" dirty="0">
                <a:latin typeface="Times New Roman"/>
                <a:cs typeface="Times New Roman"/>
              </a:rPr>
              <a:t>work,</a:t>
            </a:r>
            <a:r>
              <a:rPr sz="1200" spc="-35" dirty="0">
                <a:latin typeface="Times New Roman"/>
                <a:cs typeface="Times New Roman"/>
              </a:rPr>
              <a:t> </a:t>
            </a:r>
            <a:r>
              <a:rPr sz="1200" dirty="0">
                <a:latin typeface="Times New Roman"/>
                <a:cs typeface="Times New Roman"/>
              </a:rPr>
              <a:t>so</a:t>
            </a:r>
            <a:r>
              <a:rPr sz="1200" spc="-40" dirty="0">
                <a:latin typeface="Times New Roman"/>
                <a:cs typeface="Times New Roman"/>
              </a:rPr>
              <a:t> </a:t>
            </a:r>
            <a:r>
              <a:rPr sz="1200" dirty="0">
                <a:latin typeface="Times New Roman"/>
                <a:cs typeface="Times New Roman"/>
              </a:rPr>
              <a:t>it</a:t>
            </a:r>
            <a:r>
              <a:rPr sz="1200" spc="-30"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dirty="0">
                <a:latin typeface="Times New Roman"/>
                <a:cs typeface="Times New Roman"/>
              </a:rPr>
              <a:t>very</a:t>
            </a:r>
            <a:r>
              <a:rPr sz="1200" spc="-35" dirty="0">
                <a:latin typeface="Times New Roman"/>
                <a:cs typeface="Times New Roman"/>
              </a:rPr>
              <a:t> </a:t>
            </a:r>
            <a:r>
              <a:rPr sz="1200" spc="-10" dirty="0">
                <a:latin typeface="Times New Roman"/>
                <a:cs typeface="Times New Roman"/>
              </a:rPr>
              <a:t>fast</a:t>
            </a:r>
            <a:r>
              <a:rPr sz="1200" spc="-35"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sz="1200" dirty="0">
                <a:latin typeface="Times New Roman"/>
                <a:cs typeface="Times New Roman"/>
              </a:rPr>
              <a:t>operate</a:t>
            </a:r>
            <a:r>
              <a:rPr sz="1200" spc="-30" dirty="0">
                <a:latin typeface="Times New Roman"/>
                <a:cs typeface="Times New Roman"/>
              </a:rPr>
              <a:t> </a:t>
            </a:r>
            <a:r>
              <a:rPr sz="1200" dirty="0">
                <a:latin typeface="Times New Roman"/>
                <a:cs typeface="Times New Roman"/>
              </a:rPr>
              <a:t>and</a:t>
            </a:r>
            <a:r>
              <a:rPr sz="1200" spc="-55" dirty="0">
                <a:latin typeface="Times New Roman"/>
                <a:cs typeface="Times New Roman"/>
              </a:rPr>
              <a:t> </a:t>
            </a:r>
            <a:r>
              <a:rPr sz="1200" dirty="0">
                <a:latin typeface="Times New Roman"/>
                <a:cs typeface="Times New Roman"/>
              </a:rPr>
              <a:t>it</a:t>
            </a:r>
            <a:r>
              <a:rPr sz="1200" spc="-50"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dirty="0">
                <a:latin typeface="Times New Roman"/>
                <a:cs typeface="Times New Roman"/>
              </a:rPr>
              <a:t>very</a:t>
            </a:r>
            <a:r>
              <a:rPr sz="1200" spc="-35" dirty="0">
                <a:latin typeface="Times New Roman"/>
                <a:cs typeface="Times New Roman"/>
              </a:rPr>
              <a:t> </a:t>
            </a:r>
            <a:r>
              <a:rPr sz="1200" dirty="0">
                <a:latin typeface="Times New Roman"/>
                <a:cs typeface="Times New Roman"/>
              </a:rPr>
              <a:t>easy</a:t>
            </a:r>
            <a:r>
              <a:rPr sz="1200" spc="-40"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dirty="0">
                <a:latin typeface="Times New Roman"/>
                <a:cs typeface="Times New Roman"/>
              </a:rPr>
              <a:t>user</a:t>
            </a:r>
            <a:r>
              <a:rPr sz="1200" spc="-35"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dirty="0">
                <a:latin typeface="Times New Roman"/>
                <a:cs typeface="Times New Roman"/>
              </a:rPr>
              <a:t>work</a:t>
            </a:r>
            <a:r>
              <a:rPr sz="1200" spc="-35" dirty="0">
                <a:latin typeface="Times New Roman"/>
                <a:cs typeface="Times New Roman"/>
              </a:rPr>
              <a:t> </a:t>
            </a:r>
            <a:r>
              <a:rPr sz="1200" spc="-25" dirty="0">
                <a:latin typeface="Times New Roman"/>
                <a:cs typeface="Times New Roman"/>
              </a:rPr>
              <a:t>on it.</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11 </a:t>
            </a:r>
            <a:r>
              <a:rPr sz="1200" spc="-50" dirty="0">
                <a:latin typeface="Times New Roman"/>
                <a:cs typeface="Times New Roman"/>
              </a:rPr>
              <a:t>-</a:t>
            </a:r>
            <a:endParaRPr sz="120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855980" marR="5080" indent="-843915">
              <a:lnSpc>
                <a:spcPct val="144000"/>
              </a:lnSpc>
              <a:spcBef>
                <a:spcPts val="100"/>
              </a:spcBef>
            </a:pPr>
            <a:r>
              <a:rPr dirty="0"/>
              <a:t>SYSTEM </a:t>
            </a:r>
            <a:r>
              <a:rPr spc="-10" dirty="0"/>
              <a:t>REQUIREMENT SPECIFICATION</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12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866457" y="1166241"/>
            <a:ext cx="5817870" cy="7398384"/>
          </a:xfrm>
          <a:prstGeom prst="rect">
            <a:avLst/>
          </a:prstGeom>
        </p:spPr>
        <p:txBody>
          <a:bodyPr vert="horz" wrap="square" lIns="0" tIns="12700" rIns="0" bIns="0" rtlCol="0">
            <a:spAutoFit/>
          </a:bodyPr>
          <a:lstStyle/>
          <a:p>
            <a:pPr marL="756920">
              <a:lnSpc>
                <a:spcPct val="100000"/>
              </a:lnSpc>
              <a:spcBef>
                <a:spcPts val="100"/>
              </a:spcBef>
            </a:pPr>
            <a:r>
              <a:rPr sz="1600" b="1" dirty="0">
                <a:latin typeface="Times New Roman"/>
                <a:cs typeface="Times New Roman"/>
              </a:rPr>
              <a:t>4.</a:t>
            </a:r>
            <a:r>
              <a:rPr sz="1600" b="1" spc="-30" dirty="0">
                <a:latin typeface="Times New Roman"/>
                <a:cs typeface="Times New Roman"/>
              </a:rPr>
              <a:t> </a:t>
            </a:r>
            <a:r>
              <a:rPr sz="1600" b="1" dirty="0">
                <a:latin typeface="Times New Roman"/>
                <a:cs typeface="Times New Roman"/>
              </a:rPr>
              <a:t>SYSTEM</a:t>
            </a:r>
            <a:r>
              <a:rPr sz="1600" b="1" spc="-20" dirty="0">
                <a:latin typeface="Times New Roman"/>
                <a:cs typeface="Times New Roman"/>
              </a:rPr>
              <a:t> </a:t>
            </a:r>
            <a:r>
              <a:rPr sz="1600" b="1" dirty="0">
                <a:latin typeface="Times New Roman"/>
                <a:cs typeface="Times New Roman"/>
              </a:rPr>
              <a:t>REQUIREMENT</a:t>
            </a:r>
            <a:r>
              <a:rPr sz="1600" b="1" spc="-40" dirty="0">
                <a:latin typeface="Times New Roman"/>
                <a:cs typeface="Times New Roman"/>
              </a:rPr>
              <a:t> </a:t>
            </a:r>
            <a:r>
              <a:rPr sz="1600" b="1" spc="-10" dirty="0">
                <a:latin typeface="Times New Roman"/>
                <a:cs typeface="Times New Roman"/>
              </a:rPr>
              <a:t>SPECIFICATION</a:t>
            </a:r>
            <a:endParaRPr sz="1600" dirty="0">
              <a:latin typeface="Times New Roman"/>
              <a:cs typeface="Times New Roman"/>
            </a:endParaRPr>
          </a:p>
          <a:p>
            <a:pPr>
              <a:lnSpc>
                <a:spcPct val="100000"/>
              </a:lnSpc>
              <a:spcBef>
                <a:spcPts val="215"/>
              </a:spcBef>
            </a:pPr>
            <a:endParaRPr sz="1600" dirty="0">
              <a:latin typeface="Times New Roman"/>
              <a:cs typeface="Times New Roman"/>
            </a:endParaRPr>
          </a:p>
          <a:p>
            <a:pPr marL="408940" lvl="1" indent="-269240">
              <a:lnSpc>
                <a:spcPct val="100000"/>
              </a:lnSpc>
              <a:spcBef>
                <a:spcPts val="5"/>
              </a:spcBef>
              <a:buAutoNum type="arabicPeriod"/>
              <a:tabLst>
                <a:tab pos="408940" algn="l"/>
              </a:tabLst>
            </a:pPr>
            <a:r>
              <a:rPr sz="1400" b="1" spc="-10" dirty="0">
                <a:latin typeface="Times New Roman"/>
                <a:cs typeface="Times New Roman"/>
              </a:rPr>
              <a:t>HARDWARE</a:t>
            </a:r>
            <a:r>
              <a:rPr sz="1400" b="1" spc="-30" dirty="0">
                <a:latin typeface="Times New Roman"/>
                <a:cs typeface="Times New Roman"/>
              </a:rPr>
              <a:t> </a:t>
            </a:r>
            <a:r>
              <a:rPr sz="1400" b="1" spc="-10" dirty="0">
                <a:latin typeface="Times New Roman"/>
                <a:cs typeface="Times New Roman"/>
              </a:rPr>
              <a:t>CONFIGURATION</a:t>
            </a:r>
            <a:endParaRPr sz="1400" dirty="0">
              <a:latin typeface="Times New Roman"/>
              <a:cs typeface="Times New Roman"/>
            </a:endParaRPr>
          </a:p>
          <a:p>
            <a:pPr marL="139700" marR="30480" algn="just">
              <a:lnSpc>
                <a:spcPct val="143800"/>
              </a:lnSpc>
              <a:spcBef>
                <a:spcPts val="1510"/>
              </a:spcBef>
            </a:pPr>
            <a:r>
              <a:rPr sz="1200" dirty="0">
                <a:latin typeface="Times New Roman"/>
                <a:cs typeface="Times New Roman"/>
              </a:rPr>
              <a:t>Selection</a:t>
            </a:r>
            <a:r>
              <a:rPr sz="1200" spc="459" dirty="0">
                <a:latin typeface="Times New Roman"/>
                <a:cs typeface="Times New Roman"/>
              </a:rPr>
              <a:t> </a:t>
            </a:r>
            <a:r>
              <a:rPr sz="1200" dirty="0">
                <a:latin typeface="Times New Roman"/>
                <a:cs typeface="Times New Roman"/>
              </a:rPr>
              <a:t>of</a:t>
            </a:r>
            <a:r>
              <a:rPr sz="1200" spc="445" dirty="0">
                <a:latin typeface="Times New Roman"/>
                <a:cs typeface="Times New Roman"/>
              </a:rPr>
              <a:t> </a:t>
            </a:r>
            <a:r>
              <a:rPr sz="1200" dirty="0">
                <a:latin typeface="Times New Roman"/>
                <a:cs typeface="Times New Roman"/>
              </a:rPr>
              <a:t>hardware</a:t>
            </a:r>
            <a:r>
              <a:rPr sz="1200" spc="450" dirty="0">
                <a:latin typeface="Times New Roman"/>
                <a:cs typeface="Times New Roman"/>
              </a:rPr>
              <a:t> </a:t>
            </a:r>
            <a:r>
              <a:rPr sz="1200" dirty="0">
                <a:latin typeface="Times New Roman"/>
                <a:cs typeface="Times New Roman"/>
              </a:rPr>
              <a:t>configuration</a:t>
            </a:r>
            <a:r>
              <a:rPr sz="1200" spc="459" dirty="0">
                <a:latin typeface="Times New Roman"/>
                <a:cs typeface="Times New Roman"/>
              </a:rPr>
              <a:t> </a:t>
            </a:r>
            <a:r>
              <a:rPr sz="1200" dirty="0">
                <a:latin typeface="Times New Roman"/>
                <a:cs typeface="Times New Roman"/>
              </a:rPr>
              <a:t>is</a:t>
            </a:r>
            <a:r>
              <a:rPr sz="1200" spc="440" dirty="0">
                <a:latin typeface="Times New Roman"/>
                <a:cs typeface="Times New Roman"/>
              </a:rPr>
              <a:t> </a:t>
            </a:r>
            <a:r>
              <a:rPr sz="1200" dirty="0">
                <a:latin typeface="Times New Roman"/>
                <a:cs typeface="Times New Roman"/>
              </a:rPr>
              <a:t>very</a:t>
            </a:r>
            <a:r>
              <a:rPr sz="1200" spc="440" dirty="0">
                <a:latin typeface="Times New Roman"/>
                <a:cs typeface="Times New Roman"/>
              </a:rPr>
              <a:t> </a:t>
            </a:r>
            <a:r>
              <a:rPr sz="1200" dirty="0">
                <a:latin typeface="Times New Roman"/>
                <a:cs typeface="Times New Roman"/>
              </a:rPr>
              <a:t>important</a:t>
            </a:r>
            <a:r>
              <a:rPr sz="1200" spc="445" dirty="0">
                <a:latin typeface="Times New Roman"/>
                <a:cs typeface="Times New Roman"/>
              </a:rPr>
              <a:t> </a:t>
            </a:r>
            <a:r>
              <a:rPr sz="1200" dirty="0">
                <a:latin typeface="Times New Roman"/>
                <a:cs typeface="Times New Roman"/>
              </a:rPr>
              <a:t>task</a:t>
            </a:r>
            <a:r>
              <a:rPr sz="1200" spc="459" dirty="0">
                <a:latin typeface="Times New Roman"/>
                <a:cs typeface="Times New Roman"/>
              </a:rPr>
              <a:t> </a:t>
            </a:r>
            <a:r>
              <a:rPr sz="1200" dirty="0">
                <a:latin typeface="Times New Roman"/>
                <a:cs typeface="Times New Roman"/>
              </a:rPr>
              <a:t>related</a:t>
            </a:r>
            <a:r>
              <a:rPr sz="1200" spc="445" dirty="0">
                <a:latin typeface="Times New Roman"/>
                <a:cs typeface="Times New Roman"/>
              </a:rPr>
              <a:t> </a:t>
            </a:r>
            <a:r>
              <a:rPr sz="1200" dirty="0">
                <a:latin typeface="Times New Roman"/>
                <a:cs typeface="Times New Roman"/>
              </a:rPr>
              <a:t>to</a:t>
            </a:r>
            <a:r>
              <a:rPr sz="1200" spc="459" dirty="0">
                <a:latin typeface="Times New Roman"/>
                <a:cs typeface="Times New Roman"/>
              </a:rPr>
              <a:t> </a:t>
            </a:r>
            <a:r>
              <a:rPr sz="1200" dirty="0">
                <a:latin typeface="Times New Roman"/>
                <a:cs typeface="Times New Roman"/>
              </a:rPr>
              <a:t>the</a:t>
            </a:r>
            <a:r>
              <a:rPr sz="1200" spc="470" dirty="0">
                <a:latin typeface="Times New Roman"/>
                <a:cs typeface="Times New Roman"/>
              </a:rPr>
              <a:t> </a:t>
            </a:r>
            <a:r>
              <a:rPr sz="1200" spc="-10" dirty="0">
                <a:latin typeface="Times New Roman"/>
                <a:cs typeface="Times New Roman"/>
              </a:rPr>
              <a:t>software </a:t>
            </a:r>
            <a:r>
              <a:rPr sz="1200" dirty="0">
                <a:latin typeface="Times New Roman"/>
                <a:cs typeface="Times New Roman"/>
              </a:rPr>
              <a:t>development.</a:t>
            </a:r>
            <a:r>
              <a:rPr sz="1200" spc="1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processor</a:t>
            </a:r>
            <a:r>
              <a:rPr sz="1200" spc="20" dirty="0">
                <a:latin typeface="Times New Roman"/>
                <a:cs typeface="Times New Roman"/>
              </a:rPr>
              <a:t> </a:t>
            </a:r>
            <a:r>
              <a:rPr sz="1200" dirty="0">
                <a:latin typeface="Times New Roman"/>
                <a:cs typeface="Times New Roman"/>
              </a:rPr>
              <a:t>should</a:t>
            </a:r>
            <a:r>
              <a:rPr sz="1200" spc="20" dirty="0">
                <a:latin typeface="Times New Roman"/>
                <a:cs typeface="Times New Roman"/>
              </a:rPr>
              <a:t> </a:t>
            </a:r>
            <a:r>
              <a:rPr sz="1200" dirty="0">
                <a:latin typeface="Times New Roman"/>
                <a:cs typeface="Times New Roman"/>
              </a:rPr>
              <a:t>be</a:t>
            </a:r>
            <a:r>
              <a:rPr sz="1200" spc="25" dirty="0">
                <a:latin typeface="Times New Roman"/>
                <a:cs typeface="Times New Roman"/>
              </a:rPr>
              <a:t> </a:t>
            </a:r>
            <a:r>
              <a:rPr sz="1200" dirty="0">
                <a:latin typeface="Times New Roman"/>
                <a:cs typeface="Times New Roman"/>
              </a:rPr>
              <a:t>powerful</a:t>
            </a:r>
            <a:r>
              <a:rPr sz="1200" spc="25"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handle</a:t>
            </a:r>
            <a:r>
              <a:rPr sz="1200" spc="25" dirty="0">
                <a:latin typeface="Times New Roman"/>
                <a:cs typeface="Times New Roman"/>
              </a:rPr>
              <a:t> </a:t>
            </a:r>
            <a:r>
              <a:rPr sz="1200" dirty="0">
                <a:latin typeface="Times New Roman"/>
                <a:cs typeface="Times New Roman"/>
              </a:rPr>
              <a:t>all</a:t>
            </a:r>
            <a:r>
              <a:rPr sz="1200" spc="7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operations.</a:t>
            </a:r>
            <a:r>
              <a:rPr sz="1200" spc="2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hard</a:t>
            </a:r>
            <a:r>
              <a:rPr sz="1200" spc="20" dirty="0">
                <a:latin typeface="Times New Roman"/>
                <a:cs typeface="Times New Roman"/>
              </a:rPr>
              <a:t> </a:t>
            </a:r>
            <a:r>
              <a:rPr sz="1200" spc="-20" dirty="0">
                <a:latin typeface="Times New Roman"/>
                <a:cs typeface="Times New Roman"/>
              </a:rPr>
              <a:t>disk </a:t>
            </a:r>
            <a:r>
              <a:rPr sz="1200" dirty="0">
                <a:latin typeface="Times New Roman"/>
                <a:cs typeface="Times New Roman"/>
              </a:rPr>
              <a:t>should</a:t>
            </a:r>
            <a:r>
              <a:rPr sz="1200" spc="-35" dirty="0">
                <a:latin typeface="Times New Roman"/>
                <a:cs typeface="Times New Roman"/>
              </a:rPr>
              <a:t> </a:t>
            </a:r>
            <a:r>
              <a:rPr sz="1200" dirty="0">
                <a:latin typeface="Times New Roman"/>
                <a:cs typeface="Times New Roman"/>
              </a:rPr>
              <a:t>have</a:t>
            </a:r>
            <a:r>
              <a:rPr sz="1200" spc="-3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sufficient</a:t>
            </a:r>
            <a:r>
              <a:rPr sz="1200" spc="-35" dirty="0">
                <a:latin typeface="Times New Roman"/>
                <a:cs typeface="Times New Roman"/>
              </a:rPr>
              <a:t> </a:t>
            </a:r>
            <a:r>
              <a:rPr sz="1200" dirty="0">
                <a:latin typeface="Times New Roman"/>
                <a:cs typeface="Times New Roman"/>
              </a:rPr>
              <a:t>capacity</a:t>
            </a:r>
            <a:r>
              <a:rPr sz="1200" spc="-3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solve</a:t>
            </a:r>
            <a:r>
              <a:rPr sz="1200" spc="-3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database</a:t>
            </a:r>
            <a:r>
              <a:rPr sz="1200" spc="-30"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application.</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39700" algn="just">
              <a:lnSpc>
                <a:spcPct val="100000"/>
              </a:lnSpc>
            </a:pPr>
            <a:r>
              <a:rPr sz="1200" dirty="0">
                <a:latin typeface="Times New Roman"/>
                <a:cs typeface="Times New Roman"/>
              </a:rPr>
              <a:t>Minimum</a:t>
            </a:r>
            <a:r>
              <a:rPr sz="1200" spc="-50" dirty="0">
                <a:latin typeface="Times New Roman"/>
                <a:cs typeface="Times New Roman"/>
              </a:rPr>
              <a:t> </a:t>
            </a:r>
            <a:r>
              <a:rPr sz="1200" dirty="0">
                <a:latin typeface="Times New Roman"/>
                <a:cs typeface="Times New Roman"/>
              </a:rPr>
              <a:t>hardware</a:t>
            </a:r>
            <a:r>
              <a:rPr sz="1200" spc="-45" dirty="0">
                <a:latin typeface="Times New Roman"/>
                <a:cs typeface="Times New Roman"/>
              </a:rPr>
              <a:t> </a:t>
            </a:r>
            <a:r>
              <a:rPr sz="1200" spc="-10" dirty="0">
                <a:latin typeface="Times New Roman"/>
                <a:cs typeface="Times New Roman"/>
              </a:rPr>
              <a:t>requirements:-</a:t>
            </a:r>
            <a:endParaRPr sz="1200" dirty="0">
              <a:latin typeface="Times New Roman"/>
              <a:cs typeface="Times New Roman"/>
            </a:endParaRPr>
          </a:p>
          <a:p>
            <a:pPr>
              <a:lnSpc>
                <a:spcPct val="100000"/>
              </a:lnSpc>
              <a:spcBef>
                <a:spcPts val="459"/>
              </a:spcBef>
            </a:pPr>
            <a:endParaRPr sz="1200" dirty="0">
              <a:latin typeface="Times New Roman"/>
              <a:cs typeface="Times New Roman"/>
            </a:endParaRPr>
          </a:p>
          <a:p>
            <a:pPr marL="504825" lvl="2" indent="-227965">
              <a:lnSpc>
                <a:spcPct val="100000"/>
              </a:lnSpc>
              <a:buFont typeface="Wingdings"/>
              <a:buChar char=""/>
              <a:tabLst>
                <a:tab pos="504825" algn="l"/>
                <a:tab pos="1457960" algn="l"/>
              </a:tabLst>
            </a:pPr>
            <a:r>
              <a:rPr sz="1200" spc="-10" dirty="0">
                <a:latin typeface="Times New Roman"/>
                <a:cs typeface="Times New Roman"/>
              </a:rPr>
              <a:t>Processor</a:t>
            </a:r>
            <a:r>
              <a:rPr sz="1200" dirty="0">
                <a:latin typeface="Times New Roman"/>
                <a:cs typeface="Times New Roman"/>
              </a:rPr>
              <a:t>	:</a:t>
            </a:r>
            <a:r>
              <a:rPr sz="1200" spc="290" dirty="0">
                <a:latin typeface="Times New Roman"/>
                <a:cs typeface="Times New Roman"/>
              </a:rPr>
              <a:t> </a:t>
            </a:r>
            <a:r>
              <a:rPr sz="1200" dirty="0">
                <a:latin typeface="Times New Roman"/>
                <a:cs typeface="Times New Roman"/>
              </a:rPr>
              <a:t>i3</a:t>
            </a:r>
            <a:r>
              <a:rPr sz="1200" spc="-5" dirty="0">
                <a:latin typeface="Times New Roman"/>
                <a:cs typeface="Times New Roman"/>
              </a:rPr>
              <a:t> </a:t>
            </a:r>
            <a:r>
              <a:rPr sz="1200" dirty="0">
                <a:latin typeface="Times New Roman"/>
                <a:cs typeface="Times New Roman"/>
              </a:rPr>
              <a:t>5</a:t>
            </a:r>
            <a:r>
              <a:rPr sz="1200" baseline="31250" dirty="0">
                <a:latin typeface="Times New Roman"/>
                <a:cs typeface="Times New Roman"/>
              </a:rPr>
              <a:t>th</a:t>
            </a:r>
            <a:r>
              <a:rPr sz="1200" spc="142" baseline="31250" dirty="0">
                <a:latin typeface="Times New Roman"/>
                <a:cs typeface="Times New Roman"/>
              </a:rPr>
              <a:t> </a:t>
            </a:r>
            <a:r>
              <a:rPr sz="1200" dirty="0">
                <a:latin typeface="Times New Roman"/>
                <a:cs typeface="Times New Roman"/>
              </a:rPr>
              <a:t>Gen</a:t>
            </a:r>
            <a:r>
              <a:rPr sz="1200" spc="-5" dirty="0">
                <a:latin typeface="Times New Roman"/>
                <a:cs typeface="Times New Roman"/>
              </a:rPr>
              <a:t> </a:t>
            </a:r>
            <a:r>
              <a:rPr sz="1200" dirty="0">
                <a:latin typeface="Times New Roman"/>
                <a:cs typeface="Times New Roman"/>
              </a:rPr>
              <a:t>2.0</a:t>
            </a:r>
            <a:r>
              <a:rPr sz="1200" spc="-10" dirty="0">
                <a:latin typeface="Times New Roman"/>
                <a:cs typeface="Times New Roman"/>
              </a:rPr>
              <a:t> </a:t>
            </a:r>
            <a:r>
              <a:rPr sz="1200" spc="-25" dirty="0">
                <a:latin typeface="Times New Roman"/>
                <a:cs typeface="Times New Roman"/>
              </a:rPr>
              <a:t>GHz</a:t>
            </a:r>
            <a:endParaRPr sz="1200" dirty="0">
              <a:latin typeface="Times New Roman"/>
              <a:cs typeface="Times New Roman"/>
            </a:endParaRPr>
          </a:p>
          <a:p>
            <a:pPr marL="504825" lvl="2" indent="-227965">
              <a:lnSpc>
                <a:spcPct val="100000"/>
              </a:lnSpc>
              <a:spcBef>
                <a:spcPts val="1325"/>
              </a:spcBef>
              <a:buFont typeface="Wingdings"/>
              <a:buChar char=""/>
              <a:tabLst>
                <a:tab pos="504825" algn="l"/>
                <a:tab pos="1457960" algn="l"/>
              </a:tabLst>
            </a:pPr>
            <a:r>
              <a:rPr sz="1200" spc="-10" dirty="0">
                <a:latin typeface="Times New Roman"/>
                <a:cs typeface="Times New Roman"/>
              </a:rPr>
              <a:t>Memory</a:t>
            </a:r>
            <a:r>
              <a:rPr sz="1200" dirty="0">
                <a:latin typeface="Times New Roman"/>
                <a:cs typeface="Times New Roman"/>
              </a:rPr>
              <a:t>	:</a:t>
            </a:r>
            <a:r>
              <a:rPr sz="1200" spc="300" dirty="0">
                <a:latin typeface="Times New Roman"/>
                <a:cs typeface="Times New Roman"/>
              </a:rPr>
              <a:t> </a:t>
            </a:r>
            <a:r>
              <a:rPr sz="1200" dirty="0">
                <a:latin typeface="Times New Roman"/>
                <a:cs typeface="Times New Roman"/>
              </a:rPr>
              <a:t>4</a:t>
            </a:r>
            <a:r>
              <a:rPr sz="1200" spc="-5" dirty="0">
                <a:latin typeface="Times New Roman"/>
                <a:cs typeface="Times New Roman"/>
              </a:rPr>
              <a:t> </a:t>
            </a:r>
            <a:r>
              <a:rPr sz="1200" spc="-25" dirty="0">
                <a:latin typeface="Times New Roman"/>
                <a:cs typeface="Times New Roman"/>
              </a:rPr>
              <a:t>GB</a:t>
            </a:r>
            <a:endParaRPr sz="1200" dirty="0">
              <a:latin typeface="Times New Roman"/>
              <a:cs typeface="Times New Roman"/>
            </a:endParaRPr>
          </a:p>
          <a:p>
            <a:pPr marL="504825" lvl="2" indent="-227965">
              <a:lnSpc>
                <a:spcPct val="100000"/>
              </a:lnSpc>
              <a:spcBef>
                <a:spcPts val="1315"/>
              </a:spcBef>
              <a:buFont typeface="Wingdings"/>
              <a:buChar char=""/>
              <a:tabLst>
                <a:tab pos="504825" algn="l"/>
                <a:tab pos="1457960" algn="l"/>
              </a:tabLst>
            </a:pPr>
            <a:r>
              <a:rPr sz="1200" dirty="0">
                <a:latin typeface="Times New Roman"/>
                <a:cs typeface="Times New Roman"/>
              </a:rPr>
              <a:t>Hard</a:t>
            </a:r>
            <a:r>
              <a:rPr sz="1200" spc="275" dirty="0">
                <a:latin typeface="Times New Roman"/>
                <a:cs typeface="Times New Roman"/>
              </a:rPr>
              <a:t> </a:t>
            </a:r>
            <a:r>
              <a:rPr sz="1200" spc="-20" dirty="0">
                <a:latin typeface="Times New Roman"/>
                <a:cs typeface="Times New Roman"/>
              </a:rPr>
              <a:t>Disk</a:t>
            </a:r>
            <a:r>
              <a:rPr sz="1200" dirty="0">
                <a:latin typeface="Times New Roman"/>
                <a:cs typeface="Times New Roman"/>
              </a:rPr>
              <a:t>	:</a:t>
            </a:r>
            <a:r>
              <a:rPr sz="1200" spc="295" dirty="0">
                <a:latin typeface="Times New Roman"/>
                <a:cs typeface="Times New Roman"/>
              </a:rPr>
              <a:t> </a:t>
            </a:r>
            <a:r>
              <a:rPr sz="1200" dirty="0">
                <a:latin typeface="Times New Roman"/>
                <a:cs typeface="Times New Roman"/>
              </a:rPr>
              <a:t>512</a:t>
            </a:r>
            <a:r>
              <a:rPr sz="1200" spc="-5" dirty="0">
                <a:latin typeface="Times New Roman"/>
                <a:cs typeface="Times New Roman"/>
              </a:rPr>
              <a:t> </a:t>
            </a:r>
            <a:r>
              <a:rPr sz="1200" dirty="0">
                <a:latin typeface="Times New Roman"/>
                <a:cs typeface="Times New Roman"/>
              </a:rPr>
              <a:t>GB</a:t>
            </a:r>
            <a:r>
              <a:rPr sz="1200" spc="-5" dirty="0">
                <a:latin typeface="Times New Roman"/>
                <a:cs typeface="Times New Roman"/>
              </a:rPr>
              <a:t> </a:t>
            </a:r>
            <a:r>
              <a:rPr sz="1200" spc="-25" dirty="0">
                <a:latin typeface="Times New Roman"/>
                <a:cs typeface="Times New Roman"/>
              </a:rPr>
              <a:t>SSD</a:t>
            </a:r>
            <a:endParaRPr sz="1200" dirty="0">
              <a:latin typeface="Times New Roman"/>
              <a:cs typeface="Times New Roman"/>
            </a:endParaRPr>
          </a:p>
          <a:p>
            <a:pPr marL="504825" lvl="2" indent="-227965">
              <a:lnSpc>
                <a:spcPct val="100000"/>
              </a:lnSpc>
              <a:spcBef>
                <a:spcPts val="1325"/>
              </a:spcBef>
              <a:buFont typeface="Wingdings"/>
              <a:buChar char=""/>
              <a:tabLst>
                <a:tab pos="504825" algn="l"/>
                <a:tab pos="1457960" algn="l"/>
              </a:tabLst>
            </a:pPr>
            <a:r>
              <a:rPr sz="1200" spc="-10" dirty="0">
                <a:latin typeface="Times New Roman"/>
                <a:cs typeface="Times New Roman"/>
              </a:rPr>
              <a:t>Keyboard</a:t>
            </a:r>
            <a:r>
              <a:rPr sz="1200" dirty="0">
                <a:latin typeface="Times New Roman"/>
                <a:cs typeface="Times New Roman"/>
              </a:rPr>
              <a:t>	:</a:t>
            </a:r>
            <a:r>
              <a:rPr sz="1200" spc="270" dirty="0">
                <a:latin typeface="Times New Roman"/>
                <a:cs typeface="Times New Roman"/>
              </a:rPr>
              <a:t> </a:t>
            </a:r>
            <a:r>
              <a:rPr sz="1200" dirty="0">
                <a:latin typeface="Times New Roman"/>
                <a:cs typeface="Times New Roman"/>
              </a:rPr>
              <a:t>Standard</a:t>
            </a:r>
            <a:r>
              <a:rPr sz="1200" spc="-15" dirty="0">
                <a:latin typeface="Times New Roman"/>
                <a:cs typeface="Times New Roman"/>
              </a:rPr>
              <a:t> </a:t>
            </a:r>
            <a:r>
              <a:rPr sz="1200" spc="-10" dirty="0">
                <a:latin typeface="Times New Roman"/>
                <a:cs typeface="Times New Roman"/>
              </a:rPr>
              <a:t>Keyboard</a:t>
            </a:r>
            <a:endParaRPr sz="1200" dirty="0">
              <a:latin typeface="Times New Roman"/>
              <a:cs typeface="Times New Roman"/>
            </a:endParaRPr>
          </a:p>
          <a:p>
            <a:pPr marL="504825" lvl="2" indent="-227965">
              <a:lnSpc>
                <a:spcPct val="100000"/>
              </a:lnSpc>
              <a:spcBef>
                <a:spcPts val="1320"/>
              </a:spcBef>
              <a:buFont typeface="Wingdings"/>
              <a:buChar char=""/>
              <a:tabLst>
                <a:tab pos="504825" algn="l"/>
                <a:tab pos="1452880" algn="l"/>
              </a:tabLst>
            </a:pPr>
            <a:r>
              <a:rPr sz="1200" spc="-10" dirty="0">
                <a:latin typeface="Times New Roman"/>
                <a:cs typeface="Times New Roman"/>
              </a:rPr>
              <a:t>Mouse</a:t>
            </a:r>
            <a:r>
              <a:rPr sz="1200" dirty="0">
                <a:latin typeface="Times New Roman"/>
                <a:cs typeface="Times New Roman"/>
              </a:rPr>
              <a:t>	:</a:t>
            </a:r>
            <a:r>
              <a:rPr sz="1200" spc="275" dirty="0">
                <a:latin typeface="Times New Roman"/>
                <a:cs typeface="Times New Roman"/>
              </a:rPr>
              <a:t> </a:t>
            </a:r>
            <a:r>
              <a:rPr sz="1200" dirty="0">
                <a:latin typeface="Times New Roman"/>
                <a:cs typeface="Times New Roman"/>
              </a:rPr>
              <a:t>Optical </a:t>
            </a:r>
            <a:r>
              <a:rPr sz="1200" spc="-10" dirty="0">
                <a:latin typeface="Times New Roman"/>
                <a:cs typeface="Times New Roman"/>
              </a:rPr>
              <a:t>Mouse</a:t>
            </a:r>
            <a:endParaRPr sz="1200" dirty="0">
              <a:latin typeface="Times New Roman"/>
              <a:cs typeface="Times New Roman"/>
            </a:endParaRPr>
          </a:p>
          <a:p>
            <a:pPr marL="504825" lvl="2" indent="-227965">
              <a:lnSpc>
                <a:spcPct val="100000"/>
              </a:lnSpc>
              <a:spcBef>
                <a:spcPts val="1320"/>
              </a:spcBef>
              <a:buFont typeface="Wingdings"/>
              <a:buChar char=""/>
              <a:tabLst>
                <a:tab pos="504825" algn="l"/>
                <a:tab pos="1463040" algn="l"/>
              </a:tabLst>
            </a:pPr>
            <a:r>
              <a:rPr sz="1200" spc="-10" dirty="0">
                <a:latin typeface="Times New Roman"/>
                <a:cs typeface="Times New Roman"/>
              </a:rPr>
              <a:t>Monitor</a:t>
            </a:r>
            <a:r>
              <a:rPr sz="1200" dirty="0">
                <a:latin typeface="Times New Roman"/>
                <a:cs typeface="Times New Roman"/>
              </a:rPr>
              <a:t>	:</a:t>
            </a:r>
            <a:r>
              <a:rPr sz="1200" spc="280" dirty="0">
                <a:latin typeface="Times New Roman"/>
                <a:cs typeface="Times New Roman"/>
              </a:rPr>
              <a:t> </a:t>
            </a:r>
            <a:r>
              <a:rPr sz="1200" dirty="0">
                <a:latin typeface="Times New Roman"/>
                <a:cs typeface="Times New Roman"/>
              </a:rPr>
              <a:t>14</a:t>
            </a:r>
            <a:r>
              <a:rPr sz="1200" spc="-15" dirty="0">
                <a:latin typeface="Times New Roman"/>
                <a:cs typeface="Times New Roman"/>
              </a:rPr>
              <a:t> </a:t>
            </a:r>
            <a:r>
              <a:rPr sz="1200" dirty="0">
                <a:latin typeface="Times New Roman"/>
                <a:cs typeface="Times New Roman"/>
              </a:rPr>
              <a:t>inch</a:t>
            </a:r>
            <a:r>
              <a:rPr sz="1200" spc="-10" dirty="0">
                <a:latin typeface="Times New Roman"/>
                <a:cs typeface="Times New Roman"/>
              </a:rPr>
              <a:t> </a:t>
            </a:r>
            <a:r>
              <a:rPr sz="1200" dirty="0">
                <a:latin typeface="Times New Roman"/>
                <a:cs typeface="Times New Roman"/>
              </a:rPr>
              <a:t>Color</a:t>
            </a:r>
            <a:r>
              <a:rPr sz="1200" spc="-15" dirty="0">
                <a:latin typeface="Times New Roman"/>
                <a:cs typeface="Times New Roman"/>
              </a:rPr>
              <a:t> </a:t>
            </a:r>
            <a:r>
              <a:rPr sz="1200" spc="-10" dirty="0">
                <a:latin typeface="Times New Roman"/>
                <a:cs typeface="Times New Roman"/>
              </a:rPr>
              <a:t>Monitor</a:t>
            </a:r>
            <a:endParaRPr sz="1200" dirty="0">
              <a:latin typeface="Times New Roman"/>
              <a:cs typeface="Times New Roman"/>
            </a:endParaRPr>
          </a:p>
          <a:p>
            <a:pPr marL="504825" lvl="2" indent="-227965">
              <a:lnSpc>
                <a:spcPct val="100000"/>
              </a:lnSpc>
              <a:spcBef>
                <a:spcPts val="1320"/>
              </a:spcBef>
              <a:buFont typeface="Wingdings"/>
              <a:buChar char=""/>
              <a:tabLst>
                <a:tab pos="504825" algn="l"/>
              </a:tabLst>
            </a:pPr>
            <a:r>
              <a:rPr sz="1200" dirty="0">
                <a:latin typeface="Times New Roman"/>
                <a:cs typeface="Times New Roman"/>
              </a:rPr>
              <a:t>Graphics</a:t>
            </a:r>
            <a:r>
              <a:rPr sz="1200" spc="-25" dirty="0">
                <a:latin typeface="Times New Roman"/>
                <a:cs typeface="Times New Roman"/>
              </a:rPr>
              <a:t> </a:t>
            </a:r>
            <a:r>
              <a:rPr sz="1200" dirty="0">
                <a:latin typeface="Times New Roman"/>
                <a:cs typeface="Times New Roman"/>
              </a:rPr>
              <a:t>Card</a:t>
            </a:r>
            <a:r>
              <a:rPr sz="1200" spc="204" dirty="0">
                <a:latin typeface="Times New Roman"/>
                <a:cs typeface="Times New Roman"/>
              </a:rPr>
              <a:t> </a:t>
            </a:r>
            <a:r>
              <a:rPr sz="1200" dirty="0">
                <a:latin typeface="Times New Roman"/>
                <a:cs typeface="Times New Roman"/>
              </a:rPr>
              <a:t>:</a:t>
            </a:r>
            <a:r>
              <a:rPr sz="1200" spc="280" dirty="0">
                <a:latin typeface="Times New Roman"/>
                <a:cs typeface="Times New Roman"/>
              </a:rPr>
              <a:t> </a:t>
            </a:r>
            <a:r>
              <a:rPr sz="1200" dirty="0">
                <a:latin typeface="Times New Roman"/>
                <a:cs typeface="Times New Roman"/>
              </a:rPr>
              <a:t>Not</a:t>
            </a:r>
            <a:r>
              <a:rPr sz="1200" spc="-10" dirty="0">
                <a:latin typeface="Times New Roman"/>
                <a:cs typeface="Times New Roman"/>
              </a:rPr>
              <a:t> needed</a:t>
            </a:r>
            <a:endParaRPr sz="1200" dirty="0">
              <a:latin typeface="Times New Roman"/>
              <a:cs typeface="Times New Roman"/>
            </a:endParaRPr>
          </a:p>
          <a:p>
            <a:pPr lvl="2">
              <a:lnSpc>
                <a:spcPct val="100000"/>
              </a:lnSpc>
              <a:spcBef>
                <a:spcPts val="1140"/>
              </a:spcBef>
              <a:buFont typeface="Wingdings"/>
              <a:buChar char=""/>
            </a:pPr>
            <a:endParaRPr sz="1200" dirty="0">
              <a:latin typeface="Times New Roman"/>
              <a:cs typeface="Times New Roman"/>
            </a:endParaRPr>
          </a:p>
          <a:p>
            <a:pPr marL="408940" lvl="1" indent="-269240">
              <a:lnSpc>
                <a:spcPct val="100000"/>
              </a:lnSpc>
              <a:buAutoNum type="arabicPeriod" startAt="2"/>
              <a:tabLst>
                <a:tab pos="408940" algn="l"/>
              </a:tabLst>
            </a:pPr>
            <a:r>
              <a:rPr sz="1400" b="1" dirty="0">
                <a:latin typeface="Times New Roman"/>
                <a:cs typeface="Times New Roman"/>
              </a:rPr>
              <a:t>SOFTWARE</a:t>
            </a:r>
            <a:r>
              <a:rPr sz="1400" b="1" spc="-70" dirty="0">
                <a:latin typeface="Times New Roman"/>
                <a:cs typeface="Times New Roman"/>
              </a:rPr>
              <a:t> </a:t>
            </a:r>
            <a:r>
              <a:rPr sz="1400" b="1" spc="-10" dirty="0">
                <a:latin typeface="Times New Roman"/>
                <a:cs typeface="Times New Roman"/>
              </a:rPr>
              <a:t>CONFIGURATION</a:t>
            </a:r>
            <a:endParaRPr sz="1400" dirty="0">
              <a:latin typeface="Times New Roman"/>
              <a:cs typeface="Times New Roman"/>
            </a:endParaRPr>
          </a:p>
          <a:p>
            <a:pPr lvl="1">
              <a:lnSpc>
                <a:spcPct val="100000"/>
              </a:lnSpc>
              <a:spcBef>
                <a:spcPts val="509"/>
              </a:spcBef>
              <a:buFont typeface="Times New Roman"/>
              <a:buAutoNum type="arabicPeriod" startAt="2"/>
            </a:pPr>
            <a:endParaRPr sz="1400" dirty="0">
              <a:latin typeface="Times New Roman"/>
              <a:cs typeface="Times New Roman"/>
            </a:endParaRPr>
          </a:p>
          <a:p>
            <a:pPr marL="504825" lvl="2" indent="-227965">
              <a:lnSpc>
                <a:spcPct val="100000"/>
              </a:lnSpc>
              <a:buFont typeface="Wingdings"/>
              <a:buChar char=""/>
              <a:tabLst>
                <a:tab pos="504825" algn="l"/>
                <a:tab pos="1742439" algn="l"/>
              </a:tabLst>
            </a:pPr>
            <a:r>
              <a:rPr sz="1200" dirty="0">
                <a:latin typeface="Times New Roman"/>
                <a:cs typeface="Times New Roman"/>
              </a:rPr>
              <a:t>Front</a:t>
            </a:r>
            <a:r>
              <a:rPr sz="1200" spc="-25" dirty="0">
                <a:latin typeface="Times New Roman"/>
                <a:cs typeface="Times New Roman"/>
              </a:rPr>
              <a:t> end</a:t>
            </a:r>
            <a:r>
              <a:rPr sz="1200" dirty="0">
                <a:latin typeface="Times New Roman"/>
                <a:cs typeface="Times New Roman"/>
              </a:rPr>
              <a:t>	:</a:t>
            </a:r>
            <a:r>
              <a:rPr sz="1200" spc="285" dirty="0">
                <a:latin typeface="Times New Roman"/>
                <a:cs typeface="Times New Roman"/>
              </a:rPr>
              <a:t> </a:t>
            </a:r>
            <a:r>
              <a:rPr sz="1200" dirty="0">
                <a:latin typeface="Times New Roman"/>
                <a:cs typeface="Times New Roman"/>
              </a:rPr>
              <a:t>HTML 5,</a:t>
            </a:r>
            <a:r>
              <a:rPr sz="1200" spc="-10" dirty="0">
                <a:latin typeface="Times New Roman"/>
                <a:cs typeface="Times New Roman"/>
              </a:rPr>
              <a:t> </a:t>
            </a:r>
            <a:r>
              <a:rPr sz="1200" dirty="0">
                <a:latin typeface="Times New Roman"/>
                <a:cs typeface="Times New Roman"/>
              </a:rPr>
              <a:t>CSS</a:t>
            </a:r>
            <a:r>
              <a:rPr sz="1200" spc="-15" dirty="0">
                <a:latin typeface="Times New Roman"/>
                <a:cs typeface="Times New Roman"/>
              </a:rPr>
              <a:t> </a:t>
            </a:r>
            <a:r>
              <a:rPr sz="1200" dirty="0">
                <a:latin typeface="Times New Roman"/>
                <a:cs typeface="Times New Roman"/>
              </a:rPr>
              <a:t>3,</a:t>
            </a:r>
            <a:r>
              <a:rPr sz="1200" spc="-10" dirty="0">
                <a:latin typeface="Times New Roman"/>
                <a:cs typeface="Times New Roman"/>
              </a:rPr>
              <a:t> JavaScript</a:t>
            </a:r>
            <a:endParaRPr sz="1200" dirty="0">
              <a:latin typeface="Times New Roman"/>
              <a:cs typeface="Times New Roman"/>
            </a:endParaRPr>
          </a:p>
          <a:p>
            <a:pPr marL="504825" lvl="2" indent="-227965">
              <a:lnSpc>
                <a:spcPct val="100000"/>
              </a:lnSpc>
              <a:spcBef>
                <a:spcPts val="1325"/>
              </a:spcBef>
              <a:buFont typeface="Wingdings"/>
              <a:buChar char=""/>
              <a:tabLst>
                <a:tab pos="504825" algn="l"/>
                <a:tab pos="1725295" algn="l"/>
              </a:tabLst>
            </a:pPr>
            <a:r>
              <a:rPr sz="1200" dirty="0">
                <a:latin typeface="Times New Roman"/>
                <a:cs typeface="Times New Roman"/>
              </a:rPr>
              <a:t>Back</a:t>
            </a:r>
            <a:r>
              <a:rPr sz="1200" spc="-10" dirty="0">
                <a:latin typeface="Times New Roman"/>
                <a:cs typeface="Times New Roman"/>
              </a:rPr>
              <a:t> </a:t>
            </a:r>
            <a:r>
              <a:rPr sz="1200" spc="-25" dirty="0">
                <a:latin typeface="Times New Roman"/>
                <a:cs typeface="Times New Roman"/>
              </a:rPr>
              <a:t>end</a:t>
            </a:r>
            <a:r>
              <a:rPr sz="1200" dirty="0">
                <a:latin typeface="Times New Roman"/>
                <a:cs typeface="Times New Roman"/>
              </a:rPr>
              <a:t>	:</a:t>
            </a:r>
            <a:r>
              <a:rPr sz="1200" spc="285" dirty="0">
                <a:latin typeface="Times New Roman"/>
                <a:cs typeface="Times New Roman"/>
              </a:rPr>
              <a:t> </a:t>
            </a:r>
            <a:r>
              <a:rPr sz="1200" dirty="0">
                <a:latin typeface="Times New Roman"/>
                <a:cs typeface="Times New Roman"/>
              </a:rPr>
              <a:t>PHP</a:t>
            </a:r>
            <a:r>
              <a:rPr sz="1200" spc="-20" dirty="0">
                <a:latin typeface="Times New Roman"/>
                <a:cs typeface="Times New Roman"/>
              </a:rPr>
              <a:t> </a:t>
            </a:r>
            <a:r>
              <a:rPr sz="1200" spc="-10" dirty="0">
                <a:latin typeface="Times New Roman"/>
                <a:cs typeface="Times New Roman"/>
              </a:rPr>
              <a:t>8.1.10</a:t>
            </a:r>
            <a:endParaRPr sz="1200" dirty="0">
              <a:latin typeface="Times New Roman"/>
              <a:cs typeface="Times New Roman"/>
            </a:endParaRPr>
          </a:p>
          <a:p>
            <a:pPr marL="504825" lvl="2" indent="-227965">
              <a:lnSpc>
                <a:spcPct val="100000"/>
              </a:lnSpc>
              <a:spcBef>
                <a:spcPts val="1315"/>
              </a:spcBef>
              <a:buFont typeface="Wingdings"/>
              <a:buChar char=""/>
              <a:tabLst>
                <a:tab pos="504825" algn="l"/>
                <a:tab pos="1714500" algn="l"/>
              </a:tabLst>
            </a:pPr>
            <a:r>
              <a:rPr sz="1200" spc="-10" dirty="0">
                <a:latin typeface="Times New Roman"/>
                <a:cs typeface="Times New Roman"/>
              </a:rPr>
              <a:t>Database</a:t>
            </a:r>
            <a:r>
              <a:rPr sz="1200" dirty="0">
                <a:latin typeface="Times New Roman"/>
                <a:cs typeface="Times New Roman"/>
              </a:rPr>
              <a:t>	:</a:t>
            </a:r>
            <a:r>
              <a:rPr sz="1200" spc="295" dirty="0">
                <a:latin typeface="Times New Roman"/>
                <a:cs typeface="Times New Roman"/>
              </a:rPr>
              <a:t> </a:t>
            </a:r>
            <a:r>
              <a:rPr sz="1200" spc="-10" dirty="0">
                <a:latin typeface="Times New Roman"/>
                <a:cs typeface="Times New Roman"/>
              </a:rPr>
              <a:t>MySQL</a:t>
            </a:r>
            <a:endParaRPr sz="1200" dirty="0">
              <a:latin typeface="Times New Roman"/>
              <a:cs typeface="Times New Roman"/>
            </a:endParaRPr>
          </a:p>
          <a:p>
            <a:pPr marL="504825" lvl="2" indent="-227965">
              <a:lnSpc>
                <a:spcPct val="100000"/>
              </a:lnSpc>
              <a:spcBef>
                <a:spcPts val="1325"/>
              </a:spcBef>
              <a:buFont typeface="Wingdings"/>
              <a:buChar char=""/>
              <a:tabLst>
                <a:tab pos="504825" algn="l"/>
                <a:tab pos="1712595" algn="l"/>
              </a:tabLst>
            </a:pPr>
            <a:r>
              <a:rPr sz="1200" spc="-25" dirty="0">
                <a:latin typeface="Times New Roman"/>
                <a:cs typeface="Times New Roman"/>
              </a:rPr>
              <a:t>IDE</a:t>
            </a:r>
            <a:r>
              <a:rPr sz="1200" dirty="0">
                <a:latin typeface="Times New Roman"/>
                <a:cs typeface="Times New Roman"/>
              </a:rPr>
              <a:t>	:</a:t>
            </a:r>
            <a:r>
              <a:rPr sz="1200" spc="265" dirty="0">
                <a:latin typeface="Times New Roman"/>
                <a:cs typeface="Times New Roman"/>
              </a:rPr>
              <a:t> </a:t>
            </a:r>
            <a:r>
              <a:rPr sz="1200" dirty="0">
                <a:latin typeface="Times New Roman"/>
                <a:cs typeface="Times New Roman"/>
              </a:rPr>
              <a:t>Visual</a:t>
            </a:r>
            <a:r>
              <a:rPr sz="1200" spc="-10" dirty="0">
                <a:latin typeface="Times New Roman"/>
                <a:cs typeface="Times New Roman"/>
              </a:rPr>
              <a:t> </a:t>
            </a:r>
            <a:r>
              <a:rPr sz="1200" dirty="0">
                <a:latin typeface="Times New Roman"/>
                <a:cs typeface="Times New Roman"/>
              </a:rPr>
              <a:t>Studio</a:t>
            </a:r>
            <a:r>
              <a:rPr sz="1200" spc="-15" dirty="0">
                <a:latin typeface="Times New Roman"/>
                <a:cs typeface="Times New Roman"/>
              </a:rPr>
              <a:t> </a:t>
            </a:r>
            <a:r>
              <a:rPr sz="1200" spc="-20" dirty="0">
                <a:latin typeface="Times New Roman"/>
                <a:cs typeface="Times New Roman"/>
              </a:rPr>
              <a:t>Code</a:t>
            </a:r>
            <a:endParaRPr sz="1200" dirty="0">
              <a:latin typeface="Times New Roman"/>
              <a:cs typeface="Times New Roman"/>
            </a:endParaRPr>
          </a:p>
          <a:p>
            <a:pPr marL="504825" lvl="2" indent="-227965">
              <a:lnSpc>
                <a:spcPct val="100000"/>
              </a:lnSpc>
              <a:spcBef>
                <a:spcPts val="1320"/>
              </a:spcBef>
              <a:buFont typeface="Wingdings"/>
              <a:buChar char=""/>
              <a:tabLst>
                <a:tab pos="504825" algn="l"/>
                <a:tab pos="1704975" algn="l"/>
              </a:tabLst>
            </a:pPr>
            <a:r>
              <a:rPr sz="1200" spc="-10" dirty="0">
                <a:latin typeface="Times New Roman"/>
                <a:cs typeface="Times New Roman"/>
              </a:rPr>
              <a:t>Server</a:t>
            </a:r>
            <a:r>
              <a:rPr sz="1200" dirty="0">
                <a:latin typeface="Times New Roman"/>
                <a:cs typeface="Times New Roman"/>
              </a:rPr>
              <a:t>	:</a:t>
            </a:r>
            <a:r>
              <a:rPr sz="1200" spc="265" dirty="0">
                <a:latin typeface="Times New Roman"/>
                <a:cs typeface="Times New Roman"/>
              </a:rPr>
              <a:t> </a:t>
            </a:r>
            <a:r>
              <a:rPr sz="1200" dirty="0">
                <a:latin typeface="Times New Roman"/>
                <a:cs typeface="Times New Roman"/>
              </a:rPr>
              <a:t>XAMPP,</a:t>
            </a:r>
            <a:r>
              <a:rPr sz="1200" spc="-25" dirty="0">
                <a:latin typeface="Times New Roman"/>
                <a:cs typeface="Times New Roman"/>
              </a:rPr>
              <a:t> </a:t>
            </a:r>
            <a:r>
              <a:rPr sz="1200" spc="-10" dirty="0">
                <a:latin typeface="Times New Roman"/>
                <a:cs typeface="Times New Roman"/>
              </a:rPr>
              <a:t>Apache</a:t>
            </a:r>
            <a:endParaRPr sz="1200" dirty="0">
              <a:latin typeface="Times New Roman"/>
              <a:cs typeface="Times New Roman"/>
            </a:endParaRPr>
          </a:p>
          <a:p>
            <a:pPr marL="504825" lvl="2" indent="-227965">
              <a:lnSpc>
                <a:spcPct val="100000"/>
              </a:lnSpc>
              <a:spcBef>
                <a:spcPts val="1320"/>
              </a:spcBef>
              <a:buFont typeface="Wingdings"/>
              <a:buChar char=""/>
              <a:tabLst>
                <a:tab pos="504825" algn="l"/>
              </a:tabLst>
            </a:pPr>
            <a:r>
              <a:rPr sz="1200" dirty="0">
                <a:latin typeface="Times New Roman"/>
                <a:cs typeface="Times New Roman"/>
              </a:rPr>
              <a:t>Operating</a:t>
            </a:r>
            <a:r>
              <a:rPr sz="1200" spc="-15" dirty="0">
                <a:latin typeface="Times New Roman"/>
                <a:cs typeface="Times New Roman"/>
              </a:rPr>
              <a:t> </a:t>
            </a:r>
            <a:r>
              <a:rPr sz="1200" dirty="0">
                <a:latin typeface="Times New Roman"/>
                <a:cs typeface="Times New Roman"/>
              </a:rPr>
              <a:t>System</a:t>
            </a:r>
            <a:r>
              <a:rPr sz="1200" spc="125" dirty="0">
                <a:latin typeface="Times New Roman"/>
                <a:cs typeface="Times New Roman"/>
              </a:rPr>
              <a:t>  </a:t>
            </a:r>
            <a:r>
              <a:rPr sz="1200" dirty="0">
                <a:latin typeface="Times New Roman"/>
                <a:cs typeface="Times New Roman"/>
              </a:rPr>
              <a:t>:</a:t>
            </a:r>
            <a:r>
              <a:rPr sz="1200" spc="280" dirty="0">
                <a:latin typeface="Times New Roman"/>
                <a:cs typeface="Times New Roman"/>
              </a:rPr>
              <a:t> </a:t>
            </a:r>
            <a:r>
              <a:rPr sz="1200" dirty="0">
                <a:latin typeface="Times New Roman"/>
                <a:cs typeface="Times New Roman"/>
              </a:rPr>
              <a:t>Windows,</a:t>
            </a:r>
            <a:r>
              <a:rPr sz="1200" spc="-15" dirty="0">
                <a:latin typeface="Times New Roman"/>
                <a:cs typeface="Times New Roman"/>
              </a:rPr>
              <a:t> </a:t>
            </a:r>
            <a:r>
              <a:rPr sz="1200" dirty="0">
                <a:latin typeface="Times New Roman"/>
                <a:cs typeface="Times New Roman"/>
              </a:rPr>
              <a:t>Linux,</a:t>
            </a:r>
            <a:r>
              <a:rPr sz="1200" spc="-15" dirty="0">
                <a:latin typeface="Times New Roman"/>
                <a:cs typeface="Times New Roman"/>
              </a:rPr>
              <a:t> </a:t>
            </a:r>
            <a:r>
              <a:rPr sz="1200" spc="-25" dirty="0">
                <a:latin typeface="Times New Roman"/>
                <a:cs typeface="Times New Roman"/>
              </a:rPr>
              <a:t>Mac</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13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079881"/>
            <a:ext cx="5699125" cy="8317865"/>
          </a:xfrm>
          <a:prstGeom prst="rect">
            <a:avLst/>
          </a:prstGeom>
        </p:spPr>
        <p:txBody>
          <a:bodyPr vert="horz" wrap="square" lIns="0" tIns="12700" rIns="0" bIns="0" rtlCol="0">
            <a:spAutoFit/>
          </a:bodyPr>
          <a:lstStyle/>
          <a:p>
            <a:pPr marL="281940" lvl="1" indent="-269240">
              <a:lnSpc>
                <a:spcPct val="100000"/>
              </a:lnSpc>
              <a:spcBef>
                <a:spcPts val="100"/>
              </a:spcBef>
              <a:buAutoNum type="arabicPeriod" startAt="3"/>
              <a:tabLst>
                <a:tab pos="281940" algn="l"/>
              </a:tabLst>
            </a:pPr>
            <a:r>
              <a:rPr sz="1400" b="1" dirty="0">
                <a:latin typeface="Times New Roman"/>
                <a:cs typeface="Times New Roman"/>
              </a:rPr>
              <a:t>LANGUAGE</a:t>
            </a:r>
            <a:r>
              <a:rPr sz="1400" b="1" spc="-50" dirty="0">
                <a:latin typeface="Times New Roman"/>
                <a:cs typeface="Times New Roman"/>
              </a:rPr>
              <a:t> </a:t>
            </a:r>
            <a:r>
              <a:rPr sz="1400" b="1" dirty="0">
                <a:latin typeface="Times New Roman"/>
                <a:cs typeface="Times New Roman"/>
              </a:rPr>
              <a:t>AND</a:t>
            </a:r>
            <a:r>
              <a:rPr sz="1400" b="1" spc="-60" dirty="0">
                <a:latin typeface="Times New Roman"/>
                <a:cs typeface="Times New Roman"/>
              </a:rPr>
              <a:t> </a:t>
            </a:r>
            <a:r>
              <a:rPr sz="1400" b="1" dirty="0">
                <a:latin typeface="Times New Roman"/>
                <a:cs typeface="Times New Roman"/>
              </a:rPr>
              <a:t>TOOLS</a:t>
            </a:r>
            <a:r>
              <a:rPr sz="1400" b="1" spc="-65" dirty="0">
                <a:latin typeface="Times New Roman"/>
                <a:cs typeface="Times New Roman"/>
              </a:rPr>
              <a:t> </a:t>
            </a:r>
            <a:r>
              <a:rPr sz="1400" b="1" spc="-20" dirty="0">
                <a:latin typeface="Times New Roman"/>
                <a:cs typeface="Times New Roman"/>
              </a:rPr>
              <a:t>USED</a:t>
            </a:r>
            <a:endParaRPr sz="1400" dirty="0">
              <a:latin typeface="Times New Roman"/>
              <a:cs typeface="Times New Roman"/>
            </a:endParaRPr>
          </a:p>
          <a:p>
            <a:pPr lvl="1">
              <a:lnSpc>
                <a:spcPct val="100000"/>
              </a:lnSpc>
              <a:spcBef>
                <a:spcPts val="525"/>
              </a:spcBef>
              <a:buFont typeface="Times New Roman"/>
              <a:buAutoNum type="arabicPeriod" startAt="3"/>
            </a:pPr>
            <a:endParaRPr sz="1400" dirty="0">
              <a:latin typeface="Times New Roman"/>
              <a:cs typeface="Times New Roman"/>
            </a:endParaRPr>
          </a:p>
          <a:p>
            <a:pPr marL="443865" lvl="2" indent="-342265">
              <a:lnSpc>
                <a:spcPct val="100000"/>
              </a:lnSpc>
              <a:spcBef>
                <a:spcPts val="5"/>
              </a:spcBef>
              <a:buAutoNum type="arabicPeriod"/>
              <a:tabLst>
                <a:tab pos="443865" algn="l"/>
              </a:tabLst>
            </a:pPr>
            <a:r>
              <a:rPr sz="1200" dirty="0">
                <a:latin typeface="Times New Roman"/>
                <a:cs typeface="Times New Roman"/>
              </a:rPr>
              <a:t>ABOUT</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FRONT</a:t>
            </a:r>
            <a:r>
              <a:rPr sz="1200" spc="-25" dirty="0">
                <a:latin typeface="Times New Roman"/>
                <a:cs typeface="Times New Roman"/>
              </a:rPr>
              <a:t> END</a:t>
            </a:r>
            <a:endParaRPr sz="1200" dirty="0">
              <a:latin typeface="Times New Roman"/>
              <a:cs typeface="Times New Roman"/>
            </a:endParaRPr>
          </a:p>
          <a:p>
            <a:pPr>
              <a:lnSpc>
                <a:spcPct val="100000"/>
              </a:lnSpc>
              <a:spcBef>
                <a:spcPts val="459"/>
              </a:spcBef>
            </a:pPr>
            <a:endParaRPr sz="1200" dirty="0">
              <a:latin typeface="Times New Roman"/>
              <a:cs typeface="Times New Roman"/>
            </a:endParaRPr>
          </a:p>
          <a:p>
            <a:pPr marL="461645" algn="just">
              <a:lnSpc>
                <a:spcPct val="100000"/>
              </a:lnSpc>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created</a:t>
            </a:r>
            <a:r>
              <a:rPr sz="1200" spc="-20" dirty="0">
                <a:latin typeface="Times New Roman"/>
                <a:cs typeface="Times New Roman"/>
              </a:rPr>
              <a:t> </a:t>
            </a:r>
            <a:r>
              <a:rPr sz="1200" dirty="0">
                <a:latin typeface="Times New Roman"/>
                <a:cs typeface="Times New Roman"/>
              </a:rPr>
              <a:t>using</a:t>
            </a:r>
            <a:r>
              <a:rPr sz="1200" spc="-20" dirty="0">
                <a:latin typeface="Times New Roman"/>
                <a:cs typeface="Times New Roman"/>
              </a:rPr>
              <a:t> </a:t>
            </a:r>
            <a:r>
              <a:rPr sz="1200" dirty="0">
                <a:latin typeface="Times New Roman"/>
                <a:cs typeface="Times New Roman"/>
              </a:rPr>
              <a:t>HTML,</a:t>
            </a:r>
            <a:r>
              <a:rPr sz="1200" spc="-20" dirty="0">
                <a:latin typeface="Times New Roman"/>
                <a:cs typeface="Times New Roman"/>
              </a:rPr>
              <a:t> </a:t>
            </a:r>
            <a:r>
              <a:rPr sz="1200" dirty="0">
                <a:latin typeface="Times New Roman"/>
                <a:cs typeface="Times New Roman"/>
              </a:rPr>
              <a:t>CSS</a:t>
            </a:r>
            <a:r>
              <a:rPr sz="1200" spc="-2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JavaScript</a:t>
            </a:r>
            <a:r>
              <a:rPr sz="1200" spc="-40"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front</a:t>
            </a:r>
            <a:r>
              <a:rPr sz="1200" spc="-15" dirty="0">
                <a:latin typeface="Times New Roman"/>
                <a:cs typeface="Times New Roman"/>
              </a:rPr>
              <a:t> </a:t>
            </a:r>
            <a:r>
              <a:rPr sz="1200" spc="-20" dirty="0">
                <a:latin typeface="Times New Roman"/>
                <a:cs typeface="Times New Roman"/>
              </a:rPr>
              <a:t>end.</a:t>
            </a:r>
            <a:endParaRPr sz="1200" dirty="0">
              <a:latin typeface="Times New Roman"/>
              <a:cs typeface="Times New Roman"/>
            </a:endParaRPr>
          </a:p>
          <a:p>
            <a:pPr>
              <a:lnSpc>
                <a:spcPct val="100000"/>
              </a:lnSpc>
              <a:spcBef>
                <a:spcPts val="620"/>
              </a:spcBef>
            </a:pPr>
            <a:endParaRPr sz="1200" dirty="0">
              <a:latin typeface="Times New Roman"/>
              <a:cs typeface="Times New Roman"/>
            </a:endParaRPr>
          </a:p>
          <a:p>
            <a:pPr marL="101600">
              <a:lnSpc>
                <a:spcPct val="100000"/>
              </a:lnSpc>
            </a:pPr>
            <a:r>
              <a:rPr sz="1200" b="1" spc="-20" dirty="0">
                <a:latin typeface="Times New Roman"/>
                <a:cs typeface="Times New Roman"/>
              </a:rPr>
              <a:t>HTML</a:t>
            </a:r>
            <a:endParaRPr sz="1200" dirty="0">
              <a:latin typeface="Times New Roman"/>
              <a:cs typeface="Times New Roman"/>
            </a:endParaRPr>
          </a:p>
          <a:p>
            <a:pPr marL="101600" marR="7620" indent="360045" algn="just">
              <a:lnSpc>
                <a:spcPts val="2240"/>
              </a:lnSpc>
              <a:spcBef>
                <a:spcPts val="150"/>
              </a:spcBef>
            </a:pPr>
            <a:r>
              <a:rPr sz="1300" dirty="0">
                <a:latin typeface="Times New Roman"/>
                <a:cs typeface="Times New Roman"/>
              </a:rPr>
              <a:t>HTML</a:t>
            </a:r>
            <a:r>
              <a:rPr sz="1300" spc="320" dirty="0">
                <a:latin typeface="Times New Roman"/>
                <a:cs typeface="Times New Roman"/>
              </a:rPr>
              <a:t> </a:t>
            </a:r>
            <a:r>
              <a:rPr sz="1300" dirty="0">
                <a:latin typeface="Times New Roman"/>
                <a:cs typeface="Times New Roman"/>
              </a:rPr>
              <a:t>is</a:t>
            </a:r>
            <a:r>
              <a:rPr sz="1300" spc="310" dirty="0">
                <a:latin typeface="Times New Roman"/>
                <a:cs typeface="Times New Roman"/>
              </a:rPr>
              <a:t> </a:t>
            </a:r>
            <a:r>
              <a:rPr sz="1300" dirty="0">
                <a:latin typeface="Times New Roman"/>
                <a:cs typeface="Times New Roman"/>
              </a:rPr>
              <a:t>a</a:t>
            </a:r>
            <a:r>
              <a:rPr sz="1300" spc="315" dirty="0">
                <a:latin typeface="Times New Roman"/>
                <a:cs typeface="Times New Roman"/>
              </a:rPr>
              <a:t> </a:t>
            </a:r>
            <a:r>
              <a:rPr sz="1300" dirty="0">
                <a:latin typeface="Times New Roman"/>
                <a:cs typeface="Times New Roman"/>
              </a:rPr>
              <a:t>computer</a:t>
            </a:r>
            <a:r>
              <a:rPr sz="1300" spc="325" dirty="0">
                <a:latin typeface="Times New Roman"/>
                <a:cs typeface="Times New Roman"/>
              </a:rPr>
              <a:t> </a:t>
            </a:r>
            <a:r>
              <a:rPr sz="1300" dirty="0">
                <a:latin typeface="Times New Roman"/>
                <a:cs typeface="Times New Roman"/>
              </a:rPr>
              <a:t>language</a:t>
            </a:r>
            <a:r>
              <a:rPr sz="1300" spc="320" dirty="0">
                <a:latin typeface="Times New Roman"/>
                <a:cs typeface="Times New Roman"/>
              </a:rPr>
              <a:t> </a:t>
            </a:r>
            <a:r>
              <a:rPr sz="1300" dirty="0">
                <a:latin typeface="Times New Roman"/>
                <a:cs typeface="Times New Roman"/>
              </a:rPr>
              <a:t>devised</a:t>
            </a:r>
            <a:r>
              <a:rPr sz="1300" spc="320" dirty="0">
                <a:latin typeface="Times New Roman"/>
                <a:cs typeface="Times New Roman"/>
              </a:rPr>
              <a:t> </a:t>
            </a:r>
            <a:r>
              <a:rPr sz="1300" dirty="0">
                <a:latin typeface="Times New Roman"/>
                <a:cs typeface="Times New Roman"/>
              </a:rPr>
              <a:t>to</a:t>
            </a:r>
            <a:r>
              <a:rPr sz="1300" spc="325" dirty="0">
                <a:latin typeface="Times New Roman"/>
                <a:cs typeface="Times New Roman"/>
              </a:rPr>
              <a:t> </a:t>
            </a:r>
            <a:r>
              <a:rPr sz="1300" dirty="0">
                <a:latin typeface="Times New Roman"/>
                <a:cs typeface="Times New Roman"/>
              </a:rPr>
              <a:t>allow</a:t>
            </a:r>
            <a:r>
              <a:rPr sz="1300" spc="315" dirty="0">
                <a:latin typeface="Times New Roman"/>
                <a:cs typeface="Times New Roman"/>
              </a:rPr>
              <a:t> </a:t>
            </a:r>
            <a:r>
              <a:rPr sz="1300" dirty="0">
                <a:latin typeface="Times New Roman"/>
                <a:cs typeface="Times New Roman"/>
              </a:rPr>
              <a:t>Website</a:t>
            </a:r>
            <a:r>
              <a:rPr sz="1300" spc="320" dirty="0">
                <a:latin typeface="Times New Roman"/>
                <a:cs typeface="Times New Roman"/>
              </a:rPr>
              <a:t> </a:t>
            </a:r>
            <a:r>
              <a:rPr sz="1300" dirty="0">
                <a:latin typeface="Times New Roman"/>
                <a:cs typeface="Times New Roman"/>
              </a:rPr>
              <a:t>creation.</a:t>
            </a:r>
            <a:r>
              <a:rPr sz="1300" spc="310" dirty="0">
                <a:latin typeface="Times New Roman"/>
                <a:cs typeface="Times New Roman"/>
              </a:rPr>
              <a:t> </a:t>
            </a:r>
            <a:r>
              <a:rPr sz="1300" spc="-10" dirty="0">
                <a:latin typeface="Times New Roman"/>
                <a:cs typeface="Times New Roman"/>
              </a:rPr>
              <a:t>These </a:t>
            </a:r>
            <a:r>
              <a:rPr sz="1300" dirty="0">
                <a:latin typeface="Times New Roman"/>
                <a:cs typeface="Times New Roman"/>
              </a:rPr>
              <a:t>Websites</a:t>
            </a:r>
            <a:r>
              <a:rPr sz="1300" spc="-45" dirty="0">
                <a:latin typeface="Times New Roman"/>
                <a:cs typeface="Times New Roman"/>
              </a:rPr>
              <a:t> </a:t>
            </a:r>
            <a:r>
              <a:rPr sz="1300" dirty="0">
                <a:latin typeface="Times New Roman"/>
                <a:cs typeface="Times New Roman"/>
              </a:rPr>
              <a:t>can</a:t>
            </a:r>
            <a:r>
              <a:rPr sz="1300" spc="-30" dirty="0">
                <a:latin typeface="Times New Roman"/>
                <a:cs typeface="Times New Roman"/>
              </a:rPr>
              <a:t> </a:t>
            </a:r>
            <a:r>
              <a:rPr sz="1300" dirty="0">
                <a:latin typeface="Times New Roman"/>
                <a:cs typeface="Times New Roman"/>
              </a:rPr>
              <a:t>then</a:t>
            </a:r>
            <a:r>
              <a:rPr sz="1300" spc="-25" dirty="0">
                <a:latin typeface="Times New Roman"/>
                <a:cs typeface="Times New Roman"/>
              </a:rPr>
              <a:t> </a:t>
            </a:r>
            <a:r>
              <a:rPr sz="1300" dirty="0">
                <a:latin typeface="Times New Roman"/>
                <a:cs typeface="Times New Roman"/>
              </a:rPr>
              <a:t>be</a:t>
            </a:r>
            <a:r>
              <a:rPr sz="1300" spc="-40" dirty="0">
                <a:latin typeface="Times New Roman"/>
                <a:cs typeface="Times New Roman"/>
              </a:rPr>
              <a:t> </a:t>
            </a:r>
            <a:r>
              <a:rPr sz="1300" dirty="0">
                <a:latin typeface="Times New Roman"/>
                <a:cs typeface="Times New Roman"/>
              </a:rPr>
              <a:t>viewed</a:t>
            </a:r>
            <a:r>
              <a:rPr sz="1300" spc="-30" dirty="0">
                <a:latin typeface="Times New Roman"/>
                <a:cs typeface="Times New Roman"/>
              </a:rPr>
              <a:t> </a:t>
            </a:r>
            <a:r>
              <a:rPr sz="1300" dirty="0">
                <a:latin typeface="Times New Roman"/>
                <a:cs typeface="Times New Roman"/>
              </a:rPr>
              <a:t>by</a:t>
            </a:r>
            <a:r>
              <a:rPr sz="1300" spc="-30" dirty="0">
                <a:latin typeface="Times New Roman"/>
                <a:cs typeface="Times New Roman"/>
              </a:rPr>
              <a:t> </a:t>
            </a:r>
            <a:r>
              <a:rPr sz="1300" dirty="0">
                <a:latin typeface="Times New Roman"/>
                <a:cs typeface="Times New Roman"/>
              </a:rPr>
              <a:t>anyone</a:t>
            </a:r>
            <a:r>
              <a:rPr sz="1300" spc="-35" dirty="0">
                <a:latin typeface="Times New Roman"/>
                <a:cs typeface="Times New Roman"/>
              </a:rPr>
              <a:t> </a:t>
            </a:r>
            <a:r>
              <a:rPr sz="1300" dirty="0">
                <a:latin typeface="Times New Roman"/>
                <a:cs typeface="Times New Roman"/>
              </a:rPr>
              <a:t>else</a:t>
            </a:r>
            <a:r>
              <a:rPr sz="1300" spc="-40" dirty="0">
                <a:latin typeface="Times New Roman"/>
                <a:cs typeface="Times New Roman"/>
              </a:rPr>
              <a:t> </a:t>
            </a:r>
            <a:r>
              <a:rPr sz="1300" dirty="0">
                <a:latin typeface="Times New Roman"/>
                <a:cs typeface="Times New Roman"/>
              </a:rPr>
              <a:t>connected</a:t>
            </a:r>
            <a:r>
              <a:rPr sz="1300" spc="-30" dirty="0">
                <a:latin typeface="Times New Roman"/>
                <a:cs typeface="Times New Roman"/>
              </a:rPr>
              <a:t> </a:t>
            </a:r>
            <a:r>
              <a:rPr sz="1300" dirty="0">
                <a:latin typeface="Times New Roman"/>
                <a:cs typeface="Times New Roman"/>
              </a:rPr>
              <a:t>to</a:t>
            </a:r>
            <a:r>
              <a:rPr sz="1300" spc="-30" dirty="0">
                <a:latin typeface="Times New Roman"/>
                <a:cs typeface="Times New Roman"/>
              </a:rPr>
              <a:t> </a:t>
            </a:r>
            <a:r>
              <a:rPr sz="1300" dirty="0">
                <a:latin typeface="Times New Roman"/>
                <a:cs typeface="Times New Roman"/>
              </a:rPr>
              <a:t>the</a:t>
            </a:r>
            <a:r>
              <a:rPr sz="1300" spc="-40" dirty="0">
                <a:latin typeface="Times New Roman"/>
                <a:cs typeface="Times New Roman"/>
              </a:rPr>
              <a:t> </a:t>
            </a:r>
            <a:r>
              <a:rPr sz="1300" dirty="0">
                <a:latin typeface="Times New Roman"/>
                <a:cs typeface="Times New Roman"/>
              </a:rPr>
              <a:t>Internet.</a:t>
            </a:r>
            <a:r>
              <a:rPr sz="1300" spc="-40" dirty="0">
                <a:latin typeface="Times New Roman"/>
                <a:cs typeface="Times New Roman"/>
              </a:rPr>
              <a:t> </a:t>
            </a:r>
            <a:r>
              <a:rPr sz="1300" dirty="0">
                <a:latin typeface="Times New Roman"/>
                <a:cs typeface="Times New Roman"/>
              </a:rPr>
              <a:t>It</a:t>
            </a:r>
            <a:r>
              <a:rPr sz="1300" spc="-40" dirty="0">
                <a:latin typeface="Times New Roman"/>
                <a:cs typeface="Times New Roman"/>
              </a:rPr>
              <a:t> </a:t>
            </a:r>
            <a:r>
              <a:rPr sz="1300" dirty="0">
                <a:latin typeface="Times New Roman"/>
                <a:cs typeface="Times New Roman"/>
              </a:rPr>
              <a:t>is</a:t>
            </a:r>
            <a:r>
              <a:rPr sz="1300" spc="-45" dirty="0">
                <a:latin typeface="Times New Roman"/>
                <a:cs typeface="Times New Roman"/>
              </a:rPr>
              <a:t> </a:t>
            </a:r>
            <a:r>
              <a:rPr sz="1300" spc="-10" dirty="0">
                <a:latin typeface="Times New Roman"/>
                <a:cs typeface="Times New Roman"/>
              </a:rPr>
              <a:t>relatively </a:t>
            </a:r>
            <a:r>
              <a:rPr sz="1300" dirty="0">
                <a:latin typeface="Times New Roman"/>
                <a:cs typeface="Times New Roman"/>
              </a:rPr>
              <a:t>easy</a:t>
            </a:r>
            <a:r>
              <a:rPr sz="1300" spc="105" dirty="0">
                <a:latin typeface="Times New Roman"/>
                <a:cs typeface="Times New Roman"/>
              </a:rPr>
              <a:t> </a:t>
            </a:r>
            <a:r>
              <a:rPr sz="1300" dirty="0">
                <a:latin typeface="Times New Roman"/>
                <a:cs typeface="Times New Roman"/>
              </a:rPr>
              <a:t>to</a:t>
            </a:r>
            <a:r>
              <a:rPr sz="1300" spc="110" dirty="0">
                <a:latin typeface="Times New Roman"/>
                <a:cs typeface="Times New Roman"/>
              </a:rPr>
              <a:t> </a:t>
            </a:r>
            <a:r>
              <a:rPr sz="1300" dirty="0">
                <a:latin typeface="Times New Roman"/>
                <a:cs typeface="Times New Roman"/>
              </a:rPr>
              <a:t>learn,</a:t>
            </a:r>
            <a:r>
              <a:rPr sz="1300" spc="95" dirty="0">
                <a:latin typeface="Times New Roman"/>
                <a:cs typeface="Times New Roman"/>
              </a:rPr>
              <a:t> </a:t>
            </a:r>
            <a:r>
              <a:rPr sz="1300" dirty="0">
                <a:latin typeface="Times New Roman"/>
                <a:cs typeface="Times New Roman"/>
              </a:rPr>
              <a:t>with</a:t>
            </a:r>
            <a:r>
              <a:rPr sz="1300" spc="110" dirty="0">
                <a:latin typeface="Times New Roman"/>
                <a:cs typeface="Times New Roman"/>
              </a:rPr>
              <a:t> </a:t>
            </a:r>
            <a:r>
              <a:rPr sz="1300" dirty="0">
                <a:latin typeface="Times New Roman"/>
                <a:cs typeface="Times New Roman"/>
              </a:rPr>
              <a:t>the</a:t>
            </a:r>
            <a:r>
              <a:rPr sz="1300" spc="105" dirty="0">
                <a:latin typeface="Times New Roman"/>
                <a:cs typeface="Times New Roman"/>
              </a:rPr>
              <a:t> </a:t>
            </a:r>
            <a:r>
              <a:rPr sz="1300" dirty="0">
                <a:latin typeface="Times New Roman"/>
                <a:cs typeface="Times New Roman"/>
              </a:rPr>
              <a:t>basics</a:t>
            </a:r>
            <a:r>
              <a:rPr sz="1300" spc="95" dirty="0">
                <a:latin typeface="Times New Roman"/>
                <a:cs typeface="Times New Roman"/>
              </a:rPr>
              <a:t> </a:t>
            </a:r>
            <a:r>
              <a:rPr sz="1300" dirty="0">
                <a:latin typeface="Times New Roman"/>
                <a:cs typeface="Times New Roman"/>
              </a:rPr>
              <a:t>being</a:t>
            </a:r>
            <a:r>
              <a:rPr sz="1300" spc="110" dirty="0">
                <a:latin typeface="Times New Roman"/>
                <a:cs typeface="Times New Roman"/>
              </a:rPr>
              <a:t> </a:t>
            </a:r>
            <a:r>
              <a:rPr sz="1300" dirty="0">
                <a:latin typeface="Times New Roman"/>
                <a:cs typeface="Times New Roman"/>
              </a:rPr>
              <a:t>accessible</a:t>
            </a:r>
            <a:r>
              <a:rPr sz="1300" spc="100" dirty="0">
                <a:latin typeface="Times New Roman"/>
                <a:cs typeface="Times New Roman"/>
              </a:rPr>
              <a:t> </a:t>
            </a:r>
            <a:r>
              <a:rPr sz="1300" dirty="0">
                <a:latin typeface="Times New Roman"/>
                <a:cs typeface="Times New Roman"/>
              </a:rPr>
              <a:t>to</a:t>
            </a:r>
            <a:r>
              <a:rPr sz="1300" spc="114" dirty="0">
                <a:latin typeface="Times New Roman"/>
                <a:cs typeface="Times New Roman"/>
              </a:rPr>
              <a:t>  </a:t>
            </a:r>
            <a:r>
              <a:rPr sz="1300" dirty="0">
                <a:latin typeface="Times New Roman"/>
                <a:cs typeface="Times New Roman"/>
              </a:rPr>
              <a:t>most</a:t>
            </a:r>
            <a:r>
              <a:rPr sz="1300" spc="75" dirty="0">
                <a:latin typeface="Times New Roman"/>
                <a:cs typeface="Times New Roman"/>
              </a:rPr>
              <a:t> </a:t>
            </a:r>
            <a:r>
              <a:rPr sz="1300" dirty="0">
                <a:latin typeface="Times New Roman"/>
                <a:cs typeface="Times New Roman"/>
              </a:rPr>
              <a:t>people</a:t>
            </a:r>
            <a:r>
              <a:rPr sz="1300" spc="100" dirty="0">
                <a:latin typeface="Times New Roman"/>
                <a:cs typeface="Times New Roman"/>
              </a:rPr>
              <a:t> </a:t>
            </a:r>
            <a:r>
              <a:rPr sz="1300" dirty="0">
                <a:latin typeface="Times New Roman"/>
                <a:cs typeface="Times New Roman"/>
              </a:rPr>
              <a:t>in</a:t>
            </a:r>
            <a:r>
              <a:rPr sz="1300" spc="105" dirty="0">
                <a:latin typeface="Times New Roman"/>
                <a:cs typeface="Times New Roman"/>
              </a:rPr>
              <a:t> </a:t>
            </a:r>
            <a:r>
              <a:rPr sz="1300" dirty="0">
                <a:latin typeface="Times New Roman"/>
                <a:cs typeface="Times New Roman"/>
              </a:rPr>
              <a:t>one</a:t>
            </a:r>
            <a:r>
              <a:rPr sz="1300" spc="114" dirty="0">
                <a:latin typeface="Times New Roman"/>
                <a:cs typeface="Times New Roman"/>
              </a:rPr>
              <a:t>  </a:t>
            </a:r>
            <a:r>
              <a:rPr sz="1300" dirty="0">
                <a:latin typeface="Times New Roman"/>
                <a:cs typeface="Times New Roman"/>
              </a:rPr>
              <a:t>sitting;</a:t>
            </a:r>
            <a:r>
              <a:rPr sz="1300" spc="100" dirty="0">
                <a:latin typeface="Times New Roman"/>
                <a:cs typeface="Times New Roman"/>
              </a:rPr>
              <a:t> </a:t>
            </a:r>
            <a:r>
              <a:rPr sz="1300" spc="-25" dirty="0">
                <a:latin typeface="Times New Roman"/>
                <a:cs typeface="Times New Roman"/>
              </a:rPr>
              <a:t>and</a:t>
            </a:r>
            <a:endParaRPr sz="1300" dirty="0">
              <a:latin typeface="Times New Roman"/>
              <a:cs typeface="Times New Roman"/>
            </a:endParaRPr>
          </a:p>
          <a:p>
            <a:pPr marL="101600" marR="5080" algn="just">
              <a:lnSpc>
                <a:spcPts val="2240"/>
              </a:lnSpc>
            </a:pPr>
            <a:r>
              <a:rPr sz="1300" dirty="0">
                <a:latin typeface="Times New Roman"/>
                <a:cs typeface="Times New Roman"/>
              </a:rPr>
              <a:t>quite</a:t>
            </a:r>
            <a:r>
              <a:rPr sz="1300" spc="75" dirty="0">
                <a:latin typeface="Times New Roman"/>
                <a:cs typeface="Times New Roman"/>
              </a:rPr>
              <a:t> </a:t>
            </a:r>
            <a:r>
              <a:rPr sz="1300" dirty="0">
                <a:latin typeface="Times New Roman"/>
                <a:cs typeface="Times New Roman"/>
              </a:rPr>
              <a:t>powerful</a:t>
            </a:r>
            <a:r>
              <a:rPr sz="1300" spc="75" dirty="0">
                <a:latin typeface="Times New Roman"/>
                <a:cs typeface="Times New Roman"/>
              </a:rPr>
              <a:t> </a:t>
            </a:r>
            <a:r>
              <a:rPr sz="1300" dirty="0">
                <a:latin typeface="Times New Roman"/>
                <a:cs typeface="Times New Roman"/>
              </a:rPr>
              <a:t>in</a:t>
            </a:r>
            <a:r>
              <a:rPr sz="1300" spc="85" dirty="0">
                <a:latin typeface="Times New Roman"/>
                <a:cs typeface="Times New Roman"/>
              </a:rPr>
              <a:t> </a:t>
            </a:r>
            <a:r>
              <a:rPr sz="1300" dirty="0">
                <a:latin typeface="Times New Roman"/>
                <a:cs typeface="Times New Roman"/>
              </a:rPr>
              <a:t>what</a:t>
            </a:r>
            <a:r>
              <a:rPr sz="1300" spc="75" dirty="0">
                <a:latin typeface="Times New Roman"/>
                <a:cs typeface="Times New Roman"/>
              </a:rPr>
              <a:t> </a:t>
            </a:r>
            <a:r>
              <a:rPr sz="1300" dirty="0">
                <a:latin typeface="Times New Roman"/>
                <a:cs typeface="Times New Roman"/>
              </a:rPr>
              <a:t>it</a:t>
            </a:r>
            <a:r>
              <a:rPr sz="1300" spc="75" dirty="0">
                <a:latin typeface="Times New Roman"/>
                <a:cs typeface="Times New Roman"/>
              </a:rPr>
              <a:t> </a:t>
            </a:r>
            <a:r>
              <a:rPr sz="1300" dirty="0">
                <a:latin typeface="Times New Roman"/>
                <a:cs typeface="Times New Roman"/>
              </a:rPr>
              <a:t>allows</a:t>
            </a:r>
            <a:r>
              <a:rPr sz="1300" spc="70" dirty="0">
                <a:latin typeface="Times New Roman"/>
                <a:cs typeface="Times New Roman"/>
              </a:rPr>
              <a:t> </a:t>
            </a:r>
            <a:r>
              <a:rPr sz="1300" dirty="0">
                <a:latin typeface="Times New Roman"/>
                <a:cs typeface="Times New Roman"/>
              </a:rPr>
              <a:t>you</a:t>
            </a:r>
            <a:r>
              <a:rPr sz="1300" spc="85" dirty="0">
                <a:latin typeface="Times New Roman"/>
                <a:cs typeface="Times New Roman"/>
              </a:rPr>
              <a:t> </a:t>
            </a:r>
            <a:r>
              <a:rPr sz="1300" dirty="0">
                <a:latin typeface="Times New Roman"/>
                <a:cs typeface="Times New Roman"/>
              </a:rPr>
              <a:t>to</a:t>
            </a:r>
            <a:r>
              <a:rPr sz="1300" spc="85" dirty="0">
                <a:latin typeface="Times New Roman"/>
                <a:cs typeface="Times New Roman"/>
              </a:rPr>
              <a:t> </a:t>
            </a:r>
            <a:r>
              <a:rPr sz="1300" dirty="0">
                <a:latin typeface="Times New Roman"/>
                <a:cs typeface="Times New Roman"/>
              </a:rPr>
              <a:t>create.</a:t>
            </a:r>
            <a:r>
              <a:rPr sz="1300" spc="70" dirty="0">
                <a:latin typeface="Times New Roman"/>
                <a:cs typeface="Times New Roman"/>
              </a:rPr>
              <a:t> </a:t>
            </a:r>
            <a:r>
              <a:rPr sz="1300" dirty="0">
                <a:latin typeface="Times New Roman"/>
                <a:cs typeface="Times New Roman"/>
              </a:rPr>
              <a:t>It</a:t>
            </a:r>
            <a:r>
              <a:rPr sz="1300" spc="80" dirty="0">
                <a:latin typeface="Times New Roman"/>
                <a:cs typeface="Times New Roman"/>
              </a:rPr>
              <a:t> </a:t>
            </a:r>
            <a:r>
              <a:rPr sz="1300" dirty="0">
                <a:latin typeface="Times New Roman"/>
                <a:cs typeface="Times New Roman"/>
              </a:rPr>
              <a:t>is</a:t>
            </a:r>
            <a:r>
              <a:rPr sz="1300" spc="70" dirty="0">
                <a:latin typeface="Times New Roman"/>
                <a:cs typeface="Times New Roman"/>
              </a:rPr>
              <a:t> </a:t>
            </a:r>
            <a:r>
              <a:rPr sz="1300" dirty="0">
                <a:latin typeface="Times New Roman"/>
                <a:cs typeface="Times New Roman"/>
              </a:rPr>
              <a:t>constantly</a:t>
            </a:r>
            <a:r>
              <a:rPr sz="1300" spc="65" dirty="0">
                <a:latin typeface="Times New Roman"/>
                <a:cs typeface="Times New Roman"/>
              </a:rPr>
              <a:t> </a:t>
            </a:r>
            <a:r>
              <a:rPr sz="1300" dirty="0">
                <a:latin typeface="Times New Roman"/>
                <a:cs typeface="Times New Roman"/>
              </a:rPr>
              <a:t>undergoing</a:t>
            </a:r>
            <a:r>
              <a:rPr sz="1300" spc="85" dirty="0">
                <a:latin typeface="Times New Roman"/>
                <a:cs typeface="Times New Roman"/>
              </a:rPr>
              <a:t> </a:t>
            </a:r>
            <a:r>
              <a:rPr sz="1300" spc="-10" dirty="0">
                <a:latin typeface="Times New Roman"/>
                <a:cs typeface="Times New Roman"/>
              </a:rPr>
              <a:t>revision </a:t>
            </a:r>
            <a:r>
              <a:rPr sz="1300" dirty="0">
                <a:latin typeface="Times New Roman"/>
                <a:cs typeface="Times New Roman"/>
              </a:rPr>
              <a:t>and</a:t>
            </a:r>
            <a:r>
              <a:rPr sz="1300" spc="315" dirty="0">
                <a:latin typeface="Times New Roman"/>
                <a:cs typeface="Times New Roman"/>
              </a:rPr>
              <a:t> </a:t>
            </a:r>
            <a:r>
              <a:rPr sz="1300" dirty="0">
                <a:latin typeface="Times New Roman"/>
                <a:cs typeface="Times New Roman"/>
              </a:rPr>
              <a:t>evolution</a:t>
            </a:r>
            <a:r>
              <a:rPr sz="1300" spc="320" dirty="0">
                <a:latin typeface="Times New Roman"/>
                <a:cs typeface="Times New Roman"/>
              </a:rPr>
              <a:t> </a:t>
            </a:r>
            <a:r>
              <a:rPr sz="1300" dirty="0">
                <a:latin typeface="Times New Roman"/>
                <a:cs typeface="Times New Roman"/>
              </a:rPr>
              <a:t>to</a:t>
            </a:r>
            <a:r>
              <a:rPr sz="1300" spc="315" dirty="0">
                <a:latin typeface="Times New Roman"/>
                <a:cs typeface="Times New Roman"/>
              </a:rPr>
              <a:t> </a:t>
            </a:r>
            <a:r>
              <a:rPr sz="1300" dirty="0">
                <a:latin typeface="Times New Roman"/>
                <a:cs typeface="Times New Roman"/>
              </a:rPr>
              <a:t>meet</a:t>
            </a:r>
            <a:r>
              <a:rPr sz="1300" spc="305" dirty="0">
                <a:latin typeface="Times New Roman"/>
                <a:cs typeface="Times New Roman"/>
              </a:rPr>
              <a:t> </a:t>
            </a:r>
            <a:r>
              <a:rPr sz="1300" dirty="0">
                <a:latin typeface="Times New Roman"/>
                <a:cs typeface="Times New Roman"/>
              </a:rPr>
              <a:t>the</a:t>
            </a:r>
            <a:r>
              <a:rPr sz="1300" spc="310" dirty="0">
                <a:latin typeface="Times New Roman"/>
                <a:cs typeface="Times New Roman"/>
              </a:rPr>
              <a:t> </a:t>
            </a:r>
            <a:r>
              <a:rPr sz="1300" dirty="0">
                <a:latin typeface="Times New Roman"/>
                <a:cs typeface="Times New Roman"/>
              </a:rPr>
              <a:t>demands</a:t>
            </a:r>
            <a:r>
              <a:rPr sz="1300" spc="305" dirty="0">
                <a:latin typeface="Times New Roman"/>
                <a:cs typeface="Times New Roman"/>
              </a:rPr>
              <a:t> </a:t>
            </a:r>
            <a:r>
              <a:rPr sz="1300" dirty="0">
                <a:latin typeface="Times New Roman"/>
                <a:cs typeface="Times New Roman"/>
              </a:rPr>
              <a:t>and</a:t>
            </a:r>
            <a:r>
              <a:rPr sz="1300" spc="315" dirty="0">
                <a:latin typeface="Times New Roman"/>
                <a:cs typeface="Times New Roman"/>
              </a:rPr>
              <a:t> </a:t>
            </a:r>
            <a:r>
              <a:rPr sz="1300" dirty="0">
                <a:latin typeface="Times New Roman"/>
                <a:cs typeface="Times New Roman"/>
              </a:rPr>
              <a:t>requirements</a:t>
            </a:r>
            <a:r>
              <a:rPr sz="1300" spc="305" dirty="0">
                <a:latin typeface="Times New Roman"/>
                <a:cs typeface="Times New Roman"/>
              </a:rPr>
              <a:t> </a:t>
            </a:r>
            <a:r>
              <a:rPr sz="1300" dirty="0">
                <a:latin typeface="Times New Roman"/>
                <a:cs typeface="Times New Roman"/>
              </a:rPr>
              <a:t>of</a:t>
            </a:r>
            <a:r>
              <a:rPr sz="1300" spc="310" dirty="0">
                <a:latin typeface="Times New Roman"/>
                <a:cs typeface="Times New Roman"/>
              </a:rPr>
              <a:t> </a:t>
            </a:r>
            <a:r>
              <a:rPr sz="1300" dirty="0">
                <a:latin typeface="Times New Roman"/>
                <a:cs typeface="Times New Roman"/>
              </a:rPr>
              <a:t>the</a:t>
            </a:r>
            <a:r>
              <a:rPr sz="1300" spc="305" dirty="0">
                <a:latin typeface="Times New Roman"/>
                <a:cs typeface="Times New Roman"/>
              </a:rPr>
              <a:t> </a:t>
            </a:r>
            <a:r>
              <a:rPr sz="1300" dirty="0">
                <a:latin typeface="Times New Roman"/>
                <a:cs typeface="Times New Roman"/>
              </a:rPr>
              <a:t>growing</a:t>
            </a:r>
            <a:r>
              <a:rPr sz="1300" spc="254" dirty="0">
                <a:latin typeface="Times New Roman"/>
                <a:cs typeface="Times New Roman"/>
              </a:rPr>
              <a:t>  </a:t>
            </a:r>
            <a:r>
              <a:rPr sz="1300" spc="-10" dirty="0">
                <a:latin typeface="Times New Roman"/>
                <a:cs typeface="Times New Roman"/>
              </a:rPr>
              <a:t>Internet </a:t>
            </a:r>
            <a:r>
              <a:rPr sz="1300" dirty="0">
                <a:latin typeface="Times New Roman"/>
                <a:cs typeface="Times New Roman"/>
              </a:rPr>
              <a:t>audience</a:t>
            </a:r>
            <a:r>
              <a:rPr sz="1300" spc="70" dirty="0">
                <a:latin typeface="Times New Roman"/>
                <a:cs typeface="Times New Roman"/>
              </a:rPr>
              <a:t> </a:t>
            </a:r>
            <a:r>
              <a:rPr sz="1300" dirty="0">
                <a:latin typeface="Times New Roman"/>
                <a:cs typeface="Times New Roman"/>
              </a:rPr>
              <a:t>under</a:t>
            </a:r>
            <a:r>
              <a:rPr sz="1300" spc="95" dirty="0">
                <a:latin typeface="Times New Roman"/>
                <a:cs typeface="Times New Roman"/>
              </a:rPr>
              <a:t> </a:t>
            </a:r>
            <a:r>
              <a:rPr sz="1300" dirty="0">
                <a:latin typeface="Times New Roman"/>
                <a:cs typeface="Times New Roman"/>
              </a:rPr>
              <a:t>the</a:t>
            </a:r>
            <a:r>
              <a:rPr sz="1300" spc="90" dirty="0">
                <a:latin typeface="Times New Roman"/>
                <a:cs typeface="Times New Roman"/>
              </a:rPr>
              <a:t> </a:t>
            </a:r>
            <a:r>
              <a:rPr sz="1300" dirty="0">
                <a:latin typeface="Times New Roman"/>
                <a:cs typeface="Times New Roman"/>
              </a:rPr>
              <a:t>direction</a:t>
            </a:r>
            <a:r>
              <a:rPr sz="1300" spc="90" dirty="0">
                <a:latin typeface="Times New Roman"/>
                <a:cs typeface="Times New Roman"/>
              </a:rPr>
              <a:t> </a:t>
            </a:r>
            <a:r>
              <a:rPr sz="1300" dirty="0">
                <a:latin typeface="Times New Roman"/>
                <a:cs typeface="Times New Roman"/>
              </a:rPr>
              <a:t>of</a:t>
            </a:r>
            <a:r>
              <a:rPr sz="1300" spc="120" dirty="0">
                <a:latin typeface="Times New Roman"/>
                <a:cs typeface="Times New Roman"/>
              </a:rPr>
              <a:t> </a:t>
            </a:r>
            <a:r>
              <a:rPr sz="1300" dirty="0">
                <a:latin typeface="Times New Roman"/>
                <a:cs typeface="Times New Roman"/>
              </a:rPr>
              <a:t>the</a:t>
            </a:r>
            <a:r>
              <a:rPr sz="1300" spc="90" dirty="0">
                <a:latin typeface="Times New Roman"/>
                <a:cs typeface="Times New Roman"/>
              </a:rPr>
              <a:t> </a:t>
            </a:r>
            <a:r>
              <a:rPr sz="1300" dirty="0">
                <a:latin typeface="Times New Roman"/>
                <a:cs typeface="Times New Roman"/>
              </a:rPr>
              <a:t>W3C,</a:t>
            </a:r>
            <a:r>
              <a:rPr sz="1300" spc="80" dirty="0">
                <a:latin typeface="Times New Roman"/>
                <a:cs typeface="Times New Roman"/>
              </a:rPr>
              <a:t> </a:t>
            </a:r>
            <a:r>
              <a:rPr sz="1300" dirty="0">
                <a:latin typeface="Times New Roman"/>
                <a:cs typeface="Times New Roman"/>
              </a:rPr>
              <a:t>the</a:t>
            </a:r>
            <a:r>
              <a:rPr sz="1300" spc="90" dirty="0">
                <a:latin typeface="Times New Roman"/>
                <a:cs typeface="Times New Roman"/>
              </a:rPr>
              <a:t> </a:t>
            </a:r>
            <a:r>
              <a:rPr sz="1300" dirty="0">
                <a:latin typeface="Times New Roman"/>
                <a:cs typeface="Times New Roman"/>
              </a:rPr>
              <a:t>organization</a:t>
            </a:r>
            <a:r>
              <a:rPr sz="1300" spc="95" dirty="0">
                <a:latin typeface="Times New Roman"/>
                <a:cs typeface="Times New Roman"/>
              </a:rPr>
              <a:t> </a:t>
            </a:r>
            <a:r>
              <a:rPr sz="1300" dirty="0">
                <a:latin typeface="Times New Roman"/>
                <a:cs typeface="Times New Roman"/>
              </a:rPr>
              <a:t>charged</a:t>
            </a:r>
            <a:r>
              <a:rPr sz="1300" spc="95" dirty="0">
                <a:latin typeface="Times New Roman"/>
                <a:cs typeface="Times New Roman"/>
              </a:rPr>
              <a:t> </a:t>
            </a:r>
            <a:r>
              <a:rPr sz="1300" dirty="0">
                <a:latin typeface="Times New Roman"/>
                <a:cs typeface="Times New Roman"/>
              </a:rPr>
              <a:t>with</a:t>
            </a:r>
            <a:r>
              <a:rPr sz="1300" spc="75" dirty="0">
                <a:latin typeface="Times New Roman"/>
                <a:cs typeface="Times New Roman"/>
              </a:rPr>
              <a:t> </a:t>
            </a:r>
            <a:r>
              <a:rPr sz="1300" spc="-10" dirty="0">
                <a:latin typeface="Times New Roman"/>
                <a:cs typeface="Times New Roman"/>
              </a:rPr>
              <a:t>designing </a:t>
            </a:r>
            <a:r>
              <a:rPr sz="1300" dirty="0">
                <a:latin typeface="Times New Roman"/>
                <a:cs typeface="Times New Roman"/>
              </a:rPr>
              <a:t>and</a:t>
            </a:r>
            <a:r>
              <a:rPr sz="1300" spc="-35" dirty="0">
                <a:latin typeface="Times New Roman"/>
                <a:cs typeface="Times New Roman"/>
              </a:rPr>
              <a:t> </a:t>
            </a:r>
            <a:r>
              <a:rPr sz="1300" dirty="0">
                <a:latin typeface="Times New Roman"/>
                <a:cs typeface="Times New Roman"/>
              </a:rPr>
              <a:t>maintaining</a:t>
            </a:r>
            <a:r>
              <a:rPr sz="1300" spc="-30" dirty="0">
                <a:latin typeface="Times New Roman"/>
                <a:cs typeface="Times New Roman"/>
              </a:rPr>
              <a:t> </a:t>
            </a:r>
            <a:r>
              <a:rPr sz="1300" dirty="0">
                <a:latin typeface="Times New Roman"/>
                <a:cs typeface="Times New Roman"/>
              </a:rPr>
              <a:t>the</a:t>
            </a:r>
            <a:r>
              <a:rPr sz="1300" spc="-20" dirty="0">
                <a:latin typeface="Times New Roman"/>
                <a:cs typeface="Times New Roman"/>
              </a:rPr>
              <a:t> </a:t>
            </a:r>
            <a:r>
              <a:rPr sz="1300" spc="-10" dirty="0">
                <a:latin typeface="Times New Roman"/>
                <a:cs typeface="Times New Roman"/>
              </a:rPr>
              <a:t>language.</a:t>
            </a:r>
            <a:endParaRPr sz="1300" dirty="0">
              <a:latin typeface="Times New Roman"/>
              <a:cs typeface="Times New Roman"/>
            </a:endParaRPr>
          </a:p>
          <a:p>
            <a:pPr marL="461645" algn="just">
              <a:lnSpc>
                <a:spcPct val="100000"/>
              </a:lnSpc>
              <a:spcBef>
                <a:spcPts val="495"/>
              </a:spcBef>
            </a:pPr>
            <a:r>
              <a:rPr sz="1300" dirty="0">
                <a:latin typeface="Times New Roman"/>
                <a:cs typeface="Times New Roman"/>
              </a:rPr>
              <a:t>HTML</a:t>
            </a:r>
            <a:r>
              <a:rPr sz="1300" spc="-55" dirty="0">
                <a:latin typeface="Times New Roman"/>
                <a:cs typeface="Times New Roman"/>
              </a:rPr>
              <a:t> </a:t>
            </a:r>
            <a:r>
              <a:rPr sz="1300" spc="-10" dirty="0">
                <a:latin typeface="Times New Roman"/>
                <a:cs typeface="Times New Roman"/>
              </a:rPr>
              <a:t>consists</a:t>
            </a:r>
            <a:r>
              <a:rPr sz="1300" spc="-70" dirty="0">
                <a:latin typeface="Times New Roman"/>
                <a:cs typeface="Times New Roman"/>
              </a:rPr>
              <a:t> </a:t>
            </a:r>
            <a:r>
              <a:rPr sz="1300" dirty="0">
                <a:latin typeface="Times New Roman"/>
                <a:cs typeface="Times New Roman"/>
              </a:rPr>
              <a:t>of</a:t>
            </a:r>
            <a:r>
              <a:rPr sz="1300" spc="-55" dirty="0">
                <a:latin typeface="Times New Roman"/>
                <a:cs typeface="Times New Roman"/>
              </a:rPr>
              <a:t> </a:t>
            </a:r>
            <a:r>
              <a:rPr sz="1300" dirty="0">
                <a:latin typeface="Times New Roman"/>
                <a:cs typeface="Times New Roman"/>
              </a:rPr>
              <a:t>a</a:t>
            </a:r>
            <a:r>
              <a:rPr sz="1300" spc="-65" dirty="0">
                <a:latin typeface="Times New Roman"/>
                <a:cs typeface="Times New Roman"/>
              </a:rPr>
              <a:t> </a:t>
            </a:r>
            <a:r>
              <a:rPr sz="1300" spc="-10" dirty="0">
                <a:latin typeface="Times New Roman"/>
                <a:cs typeface="Times New Roman"/>
              </a:rPr>
              <a:t>series</a:t>
            </a:r>
            <a:r>
              <a:rPr sz="1300" spc="-85" dirty="0">
                <a:latin typeface="Times New Roman"/>
                <a:cs typeface="Times New Roman"/>
              </a:rPr>
              <a:t> </a:t>
            </a:r>
            <a:r>
              <a:rPr sz="1300" dirty="0">
                <a:latin typeface="Times New Roman"/>
                <a:cs typeface="Times New Roman"/>
              </a:rPr>
              <a:t>of</a:t>
            </a:r>
            <a:r>
              <a:rPr sz="1300" spc="-60" dirty="0">
                <a:latin typeface="Times New Roman"/>
                <a:cs typeface="Times New Roman"/>
              </a:rPr>
              <a:t> </a:t>
            </a:r>
            <a:r>
              <a:rPr sz="1300" dirty="0">
                <a:latin typeface="Times New Roman"/>
                <a:cs typeface="Times New Roman"/>
              </a:rPr>
              <a:t>short</a:t>
            </a:r>
            <a:r>
              <a:rPr sz="1300" spc="-50" dirty="0">
                <a:latin typeface="Times New Roman"/>
                <a:cs typeface="Times New Roman"/>
              </a:rPr>
              <a:t> </a:t>
            </a:r>
            <a:r>
              <a:rPr sz="1300" dirty="0">
                <a:latin typeface="Times New Roman"/>
                <a:cs typeface="Times New Roman"/>
              </a:rPr>
              <a:t>codes</a:t>
            </a:r>
            <a:r>
              <a:rPr sz="1300" spc="215" dirty="0">
                <a:latin typeface="Times New Roman"/>
                <a:cs typeface="Times New Roman"/>
              </a:rPr>
              <a:t> </a:t>
            </a:r>
            <a:r>
              <a:rPr sz="1300" dirty="0">
                <a:latin typeface="Times New Roman"/>
                <a:cs typeface="Times New Roman"/>
              </a:rPr>
              <a:t>typed</a:t>
            </a:r>
            <a:r>
              <a:rPr sz="1300" spc="-60" dirty="0">
                <a:latin typeface="Times New Roman"/>
                <a:cs typeface="Times New Roman"/>
              </a:rPr>
              <a:t> </a:t>
            </a:r>
            <a:r>
              <a:rPr sz="1300" spc="-10" dirty="0">
                <a:latin typeface="Times New Roman"/>
                <a:cs typeface="Times New Roman"/>
              </a:rPr>
              <a:t>into</a:t>
            </a:r>
            <a:r>
              <a:rPr sz="1300" spc="-55" dirty="0">
                <a:latin typeface="Times New Roman"/>
                <a:cs typeface="Times New Roman"/>
              </a:rPr>
              <a:t> </a:t>
            </a:r>
            <a:r>
              <a:rPr sz="1300" dirty="0">
                <a:latin typeface="Times New Roman"/>
                <a:cs typeface="Times New Roman"/>
              </a:rPr>
              <a:t>a</a:t>
            </a:r>
            <a:r>
              <a:rPr sz="1300" spc="225" dirty="0">
                <a:latin typeface="Times New Roman"/>
                <a:cs typeface="Times New Roman"/>
              </a:rPr>
              <a:t> </a:t>
            </a:r>
            <a:r>
              <a:rPr sz="1300" spc="-10" dirty="0">
                <a:latin typeface="Times New Roman"/>
                <a:cs typeface="Times New Roman"/>
              </a:rPr>
              <a:t>text-file</a:t>
            </a:r>
            <a:r>
              <a:rPr sz="1300" spc="-80" dirty="0">
                <a:latin typeface="Times New Roman"/>
                <a:cs typeface="Times New Roman"/>
              </a:rPr>
              <a:t> </a:t>
            </a:r>
            <a:r>
              <a:rPr sz="1300" dirty="0">
                <a:latin typeface="Times New Roman"/>
                <a:cs typeface="Times New Roman"/>
              </a:rPr>
              <a:t>by</a:t>
            </a:r>
            <a:r>
              <a:rPr sz="1300" spc="-60" dirty="0">
                <a:latin typeface="Times New Roman"/>
                <a:cs typeface="Times New Roman"/>
              </a:rPr>
              <a:t> </a:t>
            </a:r>
            <a:r>
              <a:rPr sz="1300" spc="-10" dirty="0">
                <a:latin typeface="Times New Roman"/>
                <a:cs typeface="Times New Roman"/>
              </a:rPr>
              <a:t>the</a:t>
            </a:r>
            <a:r>
              <a:rPr sz="1300" spc="-80" dirty="0">
                <a:latin typeface="Times New Roman"/>
                <a:cs typeface="Times New Roman"/>
              </a:rPr>
              <a:t> </a:t>
            </a:r>
            <a:r>
              <a:rPr sz="1300" dirty="0">
                <a:latin typeface="Times New Roman"/>
                <a:cs typeface="Times New Roman"/>
              </a:rPr>
              <a:t>site</a:t>
            </a:r>
            <a:r>
              <a:rPr sz="1300" spc="-60" dirty="0">
                <a:latin typeface="Times New Roman"/>
                <a:cs typeface="Times New Roman"/>
              </a:rPr>
              <a:t> </a:t>
            </a:r>
            <a:r>
              <a:rPr sz="1300" spc="-10" dirty="0">
                <a:latin typeface="Times New Roman"/>
                <a:cs typeface="Times New Roman"/>
              </a:rPr>
              <a:t>author</a:t>
            </a:r>
            <a:endParaRPr sz="1300" dirty="0">
              <a:latin typeface="Times New Roman"/>
              <a:cs typeface="Times New Roman"/>
            </a:endParaRPr>
          </a:p>
          <a:p>
            <a:pPr marL="101600" marR="5080" algn="just">
              <a:lnSpc>
                <a:spcPct val="143600"/>
              </a:lnSpc>
              <a:spcBef>
                <a:spcPts val="20"/>
              </a:spcBef>
            </a:pPr>
            <a:r>
              <a:rPr sz="1300" dirty="0">
                <a:latin typeface="Times New Roman"/>
                <a:cs typeface="Times New Roman"/>
              </a:rPr>
              <a:t>—</a:t>
            </a:r>
            <a:r>
              <a:rPr sz="1300" spc="160" dirty="0">
                <a:latin typeface="Times New Roman"/>
                <a:cs typeface="Times New Roman"/>
              </a:rPr>
              <a:t> </a:t>
            </a:r>
            <a:r>
              <a:rPr sz="1300" dirty="0">
                <a:latin typeface="Times New Roman"/>
                <a:cs typeface="Times New Roman"/>
              </a:rPr>
              <a:t>these</a:t>
            </a:r>
            <a:r>
              <a:rPr sz="1300" spc="160" dirty="0">
                <a:latin typeface="Times New Roman"/>
                <a:cs typeface="Times New Roman"/>
              </a:rPr>
              <a:t> </a:t>
            </a:r>
            <a:r>
              <a:rPr sz="1300" dirty="0">
                <a:latin typeface="Times New Roman"/>
                <a:cs typeface="Times New Roman"/>
              </a:rPr>
              <a:t>are</a:t>
            </a:r>
            <a:r>
              <a:rPr sz="1300" spc="165" dirty="0">
                <a:latin typeface="Times New Roman"/>
                <a:cs typeface="Times New Roman"/>
              </a:rPr>
              <a:t> </a:t>
            </a:r>
            <a:r>
              <a:rPr sz="1300" dirty="0">
                <a:latin typeface="Times New Roman"/>
                <a:cs typeface="Times New Roman"/>
              </a:rPr>
              <a:t>the</a:t>
            </a:r>
            <a:r>
              <a:rPr sz="1300" spc="165" dirty="0">
                <a:latin typeface="Times New Roman"/>
                <a:cs typeface="Times New Roman"/>
              </a:rPr>
              <a:t> </a:t>
            </a:r>
            <a:r>
              <a:rPr sz="1300" dirty="0">
                <a:latin typeface="Times New Roman"/>
                <a:cs typeface="Times New Roman"/>
              </a:rPr>
              <a:t>tags.</a:t>
            </a:r>
            <a:r>
              <a:rPr sz="1300" spc="150" dirty="0">
                <a:latin typeface="Times New Roman"/>
                <a:cs typeface="Times New Roman"/>
              </a:rPr>
              <a:t> </a:t>
            </a:r>
            <a:r>
              <a:rPr sz="1300" dirty="0">
                <a:latin typeface="Times New Roman"/>
                <a:cs typeface="Times New Roman"/>
              </a:rPr>
              <a:t>The</a:t>
            </a:r>
            <a:r>
              <a:rPr sz="1300" spc="165" dirty="0">
                <a:latin typeface="Times New Roman"/>
                <a:cs typeface="Times New Roman"/>
              </a:rPr>
              <a:t> </a:t>
            </a:r>
            <a:r>
              <a:rPr sz="1300" dirty="0">
                <a:latin typeface="Times New Roman"/>
                <a:cs typeface="Times New Roman"/>
              </a:rPr>
              <a:t>text</a:t>
            </a:r>
            <a:r>
              <a:rPr sz="1300" spc="160" dirty="0">
                <a:latin typeface="Times New Roman"/>
                <a:cs typeface="Times New Roman"/>
              </a:rPr>
              <a:t> </a:t>
            </a:r>
            <a:r>
              <a:rPr sz="1300" dirty="0">
                <a:latin typeface="Times New Roman"/>
                <a:cs typeface="Times New Roman"/>
              </a:rPr>
              <a:t>is</a:t>
            </a:r>
            <a:r>
              <a:rPr sz="1300" spc="155" dirty="0">
                <a:latin typeface="Times New Roman"/>
                <a:cs typeface="Times New Roman"/>
              </a:rPr>
              <a:t> </a:t>
            </a:r>
            <a:r>
              <a:rPr sz="1300" dirty="0">
                <a:latin typeface="Times New Roman"/>
                <a:cs typeface="Times New Roman"/>
              </a:rPr>
              <a:t>then</a:t>
            </a:r>
            <a:r>
              <a:rPr sz="1300" spc="165" dirty="0">
                <a:latin typeface="Times New Roman"/>
                <a:cs typeface="Times New Roman"/>
              </a:rPr>
              <a:t> </a:t>
            </a:r>
            <a:r>
              <a:rPr sz="1300" dirty="0">
                <a:latin typeface="Times New Roman"/>
                <a:cs typeface="Times New Roman"/>
              </a:rPr>
              <a:t>saved</a:t>
            </a:r>
            <a:r>
              <a:rPr sz="1300" spc="170" dirty="0">
                <a:latin typeface="Times New Roman"/>
                <a:cs typeface="Times New Roman"/>
              </a:rPr>
              <a:t> </a:t>
            </a:r>
            <a:r>
              <a:rPr sz="1300" dirty="0">
                <a:latin typeface="Times New Roman"/>
                <a:cs typeface="Times New Roman"/>
              </a:rPr>
              <a:t>as</a:t>
            </a:r>
            <a:r>
              <a:rPr sz="1300" spc="160" dirty="0">
                <a:latin typeface="Times New Roman"/>
                <a:cs typeface="Times New Roman"/>
              </a:rPr>
              <a:t> </a:t>
            </a:r>
            <a:r>
              <a:rPr sz="1300" dirty="0">
                <a:latin typeface="Times New Roman"/>
                <a:cs typeface="Times New Roman"/>
              </a:rPr>
              <a:t>a</a:t>
            </a:r>
            <a:r>
              <a:rPr sz="1300" spc="165" dirty="0">
                <a:latin typeface="Times New Roman"/>
                <a:cs typeface="Times New Roman"/>
              </a:rPr>
              <a:t> </a:t>
            </a:r>
            <a:r>
              <a:rPr sz="1300" dirty="0">
                <a:latin typeface="Times New Roman"/>
                <a:cs typeface="Times New Roman"/>
              </a:rPr>
              <a:t>html</a:t>
            </a:r>
            <a:r>
              <a:rPr sz="1300" spc="155" dirty="0">
                <a:latin typeface="Times New Roman"/>
                <a:cs typeface="Times New Roman"/>
              </a:rPr>
              <a:t> </a:t>
            </a:r>
            <a:r>
              <a:rPr sz="1300" dirty="0">
                <a:latin typeface="Times New Roman"/>
                <a:cs typeface="Times New Roman"/>
              </a:rPr>
              <a:t>file,</a:t>
            </a:r>
            <a:r>
              <a:rPr sz="1300" spc="155" dirty="0">
                <a:latin typeface="Times New Roman"/>
                <a:cs typeface="Times New Roman"/>
              </a:rPr>
              <a:t> </a:t>
            </a:r>
            <a:r>
              <a:rPr sz="1300" dirty="0">
                <a:latin typeface="Times New Roman"/>
                <a:cs typeface="Times New Roman"/>
              </a:rPr>
              <a:t>and</a:t>
            </a:r>
            <a:r>
              <a:rPr sz="1300" spc="150" dirty="0">
                <a:latin typeface="Times New Roman"/>
                <a:cs typeface="Times New Roman"/>
              </a:rPr>
              <a:t> </a:t>
            </a:r>
            <a:r>
              <a:rPr sz="1300" dirty="0">
                <a:latin typeface="Times New Roman"/>
                <a:cs typeface="Times New Roman"/>
              </a:rPr>
              <a:t>viewed</a:t>
            </a:r>
            <a:r>
              <a:rPr sz="1300" spc="150" dirty="0">
                <a:latin typeface="Times New Roman"/>
                <a:cs typeface="Times New Roman"/>
              </a:rPr>
              <a:t> </a:t>
            </a:r>
            <a:r>
              <a:rPr sz="1300" spc="-10" dirty="0">
                <a:latin typeface="Times New Roman"/>
                <a:cs typeface="Times New Roman"/>
              </a:rPr>
              <a:t>througha </a:t>
            </a:r>
            <a:r>
              <a:rPr sz="1300" dirty="0">
                <a:latin typeface="Times New Roman"/>
                <a:cs typeface="Times New Roman"/>
              </a:rPr>
              <a:t>browser,</a:t>
            </a:r>
            <a:r>
              <a:rPr sz="1300" spc="85" dirty="0">
                <a:latin typeface="Times New Roman"/>
                <a:cs typeface="Times New Roman"/>
              </a:rPr>
              <a:t> </a:t>
            </a:r>
            <a:r>
              <a:rPr sz="1300" dirty="0">
                <a:latin typeface="Times New Roman"/>
                <a:cs typeface="Times New Roman"/>
              </a:rPr>
              <a:t>like</a:t>
            </a:r>
            <a:r>
              <a:rPr sz="1300" spc="95" dirty="0">
                <a:latin typeface="Times New Roman"/>
                <a:cs typeface="Times New Roman"/>
              </a:rPr>
              <a:t> </a:t>
            </a:r>
            <a:r>
              <a:rPr sz="1300" dirty="0">
                <a:latin typeface="Times New Roman"/>
                <a:cs typeface="Times New Roman"/>
              </a:rPr>
              <a:t>Internet</a:t>
            </a:r>
            <a:r>
              <a:rPr sz="1300" spc="100" dirty="0">
                <a:latin typeface="Times New Roman"/>
                <a:cs typeface="Times New Roman"/>
              </a:rPr>
              <a:t> </a:t>
            </a:r>
            <a:r>
              <a:rPr sz="1300" dirty="0">
                <a:latin typeface="Times New Roman"/>
                <a:cs typeface="Times New Roman"/>
              </a:rPr>
              <a:t>Explorer</a:t>
            </a:r>
            <a:r>
              <a:rPr sz="1300" spc="95" dirty="0">
                <a:latin typeface="Times New Roman"/>
                <a:cs typeface="Times New Roman"/>
              </a:rPr>
              <a:t> </a:t>
            </a:r>
            <a:r>
              <a:rPr sz="1300" dirty="0">
                <a:latin typeface="Times New Roman"/>
                <a:cs typeface="Times New Roman"/>
              </a:rPr>
              <a:t>or</a:t>
            </a:r>
            <a:r>
              <a:rPr sz="1300" spc="100" dirty="0">
                <a:latin typeface="Times New Roman"/>
                <a:cs typeface="Times New Roman"/>
              </a:rPr>
              <a:t> </a:t>
            </a:r>
            <a:r>
              <a:rPr sz="1300" dirty="0">
                <a:latin typeface="Times New Roman"/>
                <a:cs typeface="Times New Roman"/>
              </a:rPr>
              <a:t>Netscape</a:t>
            </a:r>
            <a:r>
              <a:rPr sz="1300" spc="95" dirty="0">
                <a:latin typeface="Times New Roman"/>
                <a:cs typeface="Times New Roman"/>
              </a:rPr>
              <a:t> </a:t>
            </a:r>
            <a:r>
              <a:rPr sz="1300" dirty="0">
                <a:latin typeface="Times New Roman"/>
                <a:cs typeface="Times New Roman"/>
              </a:rPr>
              <a:t>Navigator.</a:t>
            </a:r>
            <a:r>
              <a:rPr sz="1300" spc="85" dirty="0">
                <a:latin typeface="Times New Roman"/>
                <a:cs typeface="Times New Roman"/>
              </a:rPr>
              <a:t> </a:t>
            </a:r>
            <a:r>
              <a:rPr sz="1300" dirty="0">
                <a:latin typeface="Times New Roman"/>
                <a:cs typeface="Times New Roman"/>
              </a:rPr>
              <a:t>This</a:t>
            </a:r>
            <a:r>
              <a:rPr sz="1300" spc="90" dirty="0">
                <a:latin typeface="Times New Roman"/>
                <a:cs typeface="Times New Roman"/>
              </a:rPr>
              <a:t> </a:t>
            </a:r>
            <a:r>
              <a:rPr sz="1300" dirty="0">
                <a:latin typeface="Times New Roman"/>
                <a:cs typeface="Times New Roman"/>
              </a:rPr>
              <a:t>browser</a:t>
            </a:r>
            <a:r>
              <a:rPr sz="1300" spc="100" dirty="0">
                <a:latin typeface="Times New Roman"/>
                <a:cs typeface="Times New Roman"/>
              </a:rPr>
              <a:t> </a:t>
            </a:r>
            <a:r>
              <a:rPr sz="1300" dirty="0">
                <a:latin typeface="Times New Roman"/>
                <a:cs typeface="Times New Roman"/>
              </a:rPr>
              <a:t>reads</a:t>
            </a:r>
            <a:r>
              <a:rPr sz="1300" spc="90" dirty="0">
                <a:latin typeface="Times New Roman"/>
                <a:cs typeface="Times New Roman"/>
              </a:rPr>
              <a:t> </a:t>
            </a:r>
            <a:r>
              <a:rPr sz="1300" dirty="0">
                <a:latin typeface="Times New Roman"/>
                <a:cs typeface="Times New Roman"/>
              </a:rPr>
              <a:t>the</a:t>
            </a:r>
            <a:r>
              <a:rPr sz="1300" spc="95" dirty="0">
                <a:latin typeface="Times New Roman"/>
                <a:cs typeface="Times New Roman"/>
              </a:rPr>
              <a:t> </a:t>
            </a:r>
            <a:r>
              <a:rPr sz="1300" spc="-20" dirty="0">
                <a:latin typeface="Times New Roman"/>
                <a:cs typeface="Times New Roman"/>
              </a:rPr>
              <a:t>file </a:t>
            </a:r>
            <a:r>
              <a:rPr sz="1300" dirty="0">
                <a:latin typeface="Times New Roman"/>
                <a:cs typeface="Times New Roman"/>
              </a:rPr>
              <a:t>and</a:t>
            </a:r>
            <a:r>
              <a:rPr sz="1300" spc="-5" dirty="0">
                <a:latin typeface="Times New Roman"/>
                <a:cs typeface="Times New Roman"/>
              </a:rPr>
              <a:t> </a:t>
            </a:r>
            <a:r>
              <a:rPr sz="1300" dirty="0">
                <a:latin typeface="Times New Roman"/>
                <a:cs typeface="Times New Roman"/>
              </a:rPr>
              <a:t>translates</a:t>
            </a:r>
            <a:r>
              <a:rPr sz="1300" spc="-5" dirty="0">
                <a:latin typeface="Times New Roman"/>
                <a:cs typeface="Times New Roman"/>
              </a:rPr>
              <a:t> </a:t>
            </a:r>
            <a:r>
              <a:rPr sz="1300" dirty="0">
                <a:latin typeface="Times New Roman"/>
                <a:cs typeface="Times New Roman"/>
              </a:rPr>
              <a:t>the</a:t>
            </a:r>
            <a:r>
              <a:rPr sz="1300" spc="-5" dirty="0">
                <a:latin typeface="Times New Roman"/>
                <a:cs typeface="Times New Roman"/>
              </a:rPr>
              <a:t> </a:t>
            </a:r>
            <a:r>
              <a:rPr sz="1300" dirty="0">
                <a:latin typeface="Times New Roman"/>
                <a:cs typeface="Times New Roman"/>
              </a:rPr>
              <a:t>text</a:t>
            </a:r>
            <a:r>
              <a:rPr sz="1300" spc="-10" dirty="0">
                <a:latin typeface="Times New Roman"/>
                <a:cs typeface="Times New Roman"/>
              </a:rPr>
              <a:t> </a:t>
            </a:r>
            <a:r>
              <a:rPr sz="1300" dirty="0">
                <a:latin typeface="Times New Roman"/>
                <a:cs typeface="Times New Roman"/>
              </a:rPr>
              <a:t>into a</a:t>
            </a:r>
            <a:r>
              <a:rPr sz="1300" spc="-20" dirty="0">
                <a:latin typeface="Times New Roman"/>
                <a:cs typeface="Times New Roman"/>
              </a:rPr>
              <a:t> </a:t>
            </a:r>
            <a:r>
              <a:rPr sz="1300" dirty="0">
                <a:latin typeface="Times New Roman"/>
                <a:cs typeface="Times New Roman"/>
              </a:rPr>
              <a:t>visible</a:t>
            </a:r>
            <a:r>
              <a:rPr sz="1300" spc="-5" dirty="0">
                <a:latin typeface="Times New Roman"/>
                <a:cs typeface="Times New Roman"/>
              </a:rPr>
              <a:t> </a:t>
            </a:r>
            <a:r>
              <a:rPr sz="1300" dirty="0">
                <a:latin typeface="Times New Roman"/>
                <a:cs typeface="Times New Roman"/>
              </a:rPr>
              <a:t>form,</a:t>
            </a:r>
            <a:r>
              <a:rPr sz="1300" spc="-15" dirty="0">
                <a:latin typeface="Times New Roman"/>
                <a:cs typeface="Times New Roman"/>
              </a:rPr>
              <a:t> </a:t>
            </a:r>
            <a:r>
              <a:rPr sz="1300" dirty="0">
                <a:latin typeface="Times New Roman"/>
                <a:cs typeface="Times New Roman"/>
              </a:rPr>
              <a:t>hopefully</a:t>
            </a:r>
            <a:r>
              <a:rPr sz="1300" spc="-20" dirty="0">
                <a:latin typeface="Times New Roman"/>
                <a:cs typeface="Times New Roman"/>
              </a:rPr>
              <a:t> </a:t>
            </a:r>
            <a:r>
              <a:rPr sz="1300" dirty="0">
                <a:latin typeface="Times New Roman"/>
                <a:cs typeface="Times New Roman"/>
              </a:rPr>
              <a:t>rendering</a:t>
            </a:r>
            <a:r>
              <a:rPr sz="1300" spc="-20" dirty="0">
                <a:latin typeface="Times New Roman"/>
                <a:cs typeface="Times New Roman"/>
              </a:rPr>
              <a:t> </a:t>
            </a:r>
            <a:r>
              <a:rPr sz="1300" dirty="0">
                <a:latin typeface="Times New Roman"/>
                <a:cs typeface="Times New Roman"/>
              </a:rPr>
              <a:t>the</a:t>
            </a:r>
            <a:r>
              <a:rPr sz="1300" spc="-15" dirty="0">
                <a:latin typeface="Times New Roman"/>
                <a:cs typeface="Times New Roman"/>
              </a:rPr>
              <a:t> </a:t>
            </a:r>
            <a:r>
              <a:rPr sz="1300" dirty="0">
                <a:latin typeface="Times New Roman"/>
                <a:cs typeface="Times New Roman"/>
              </a:rPr>
              <a:t>page</a:t>
            </a:r>
            <a:r>
              <a:rPr sz="1300" spc="-5" dirty="0">
                <a:latin typeface="Times New Roman"/>
                <a:cs typeface="Times New Roman"/>
              </a:rPr>
              <a:t> </a:t>
            </a:r>
            <a:r>
              <a:rPr sz="1300" dirty="0">
                <a:latin typeface="Times New Roman"/>
                <a:cs typeface="Times New Roman"/>
              </a:rPr>
              <a:t>as</a:t>
            </a:r>
            <a:r>
              <a:rPr sz="1300" spc="-10" dirty="0">
                <a:latin typeface="Times New Roman"/>
                <a:cs typeface="Times New Roman"/>
              </a:rPr>
              <a:t> </a:t>
            </a:r>
            <a:r>
              <a:rPr sz="1300" dirty="0">
                <a:latin typeface="Times New Roman"/>
                <a:cs typeface="Times New Roman"/>
              </a:rPr>
              <a:t>the</a:t>
            </a:r>
            <a:r>
              <a:rPr sz="1300" spc="-20" dirty="0">
                <a:latin typeface="Times New Roman"/>
                <a:cs typeface="Times New Roman"/>
              </a:rPr>
              <a:t> </a:t>
            </a:r>
            <a:r>
              <a:rPr sz="1300" spc="-10" dirty="0">
                <a:latin typeface="Times New Roman"/>
                <a:cs typeface="Times New Roman"/>
              </a:rPr>
              <a:t>author </a:t>
            </a:r>
            <a:r>
              <a:rPr sz="1300" dirty="0">
                <a:latin typeface="Times New Roman"/>
                <a:cs typeface="Times New Roman"/>
              </a:rPr>
              <a:t>had</a:t>
            </a:r>
            <a:r>
              <a:rPr sz="1300" spc="125" dirty="0">
                <a:latin typeface="Times New Roman"/>
                <a:cs typeface="Times New Roman"/>
              </a:rPr>
              <a:t> </a:t>
            </a:r>
            <a:r>
              <a:rPr sz="1300" dirty="0">
                <a:latin typeface="Times New Roman"/>
                <a:cs typeface="Times New Roman"/>
              </a:rPr>
              <a:t>intended.</a:t>
            </a:r>
            <a:r>
              <a:rPr sz="1300" spc="105" dirty="0">
                <a:latin typeface="Times New Roman"/>
                <a:cs typeface="Times New Roman"/>
              </a:rPr>
              <a:t> </a:t>
            </a:r>
            <a:r>
              <a:rPr sz="1300" dirty="0">
                <a:latin typeface="Times New Roman"/>
                <a:cs typeface="Times New Roman"/>
              </a:rPr>
              <a:t>Writing</a:t>
            </a:r>
            <a:r>
              <a:rPr sz="1300" spc="105" dirty="0">
                <a:latin typeface="Times New Roman"/>
                <a:cs typeface="Times New Roman"/>
              </a:rPr>
              <a:t> </a:t>
            </a:r>
            <a:r>
              <a:rPr sz="1300" dirty="0">
                <a:latin typeface="Times New Roman"/>
                <a:cs typeface="Times New Roman"/>
              </a:rPr>
              <a:t>your</a:t>
            </a:r>
            <a:r>
              <a:rPr sz="1300" spc="100" dirty="0">
                <a:latin typeface="Times New Roman"/>
                <a:cs typeface="Times New Roman"/>
              </a:rPr>
              <a:t> </a:t>
            </a:r>
            <a:r>
              <a:rPr sz="1300" dirty="0">
                <a:latin typeface="Times New Roman"/>
                <a:cs typeface="Times New Roman"/>
              </a:rPr>
              <a:t>own</a:t>
            </a:r>
            <a:r>
              <a:rPr sz="1300" spc="120" dirty="0">
                <a:latin typeface="Times New Roman"/>
                <a:cs typeface="Times New Roman"/>
              </a:rPr>
              <a:t> </a:t>
            </a:r>
            <a:r>
              <a:rPr sz="1300" dirty="0">
                <a:latin typeface="Times New Roman"/>
                <a:cs typeface="Times New Roman"/>
              </a:rPr>
              <a:t>HTML</a:t>
            </a:r>
            <a:r>
              <a:rPr sz="1300" spc="120" dirty="0">
                <a:latin typeface="Times New Roman"/>
                <a:cs typeface="Times New Roman"/>
              </a:rPr>
              <a:t> </a:t>
            </a:r>
            <a:r>
              <a:rPr sz="1300" dirty="0">
                <a:latin typeface="Times New Roman"/>
                <a:cs typeface="Times New Roman"/>
              </a:rPr>
              <a:t>entails</a:t>
            </a:r>
            <a:r>
              <a:rPr sz="1300" spc="85" dirty="0">
                <a:latin typeface="Times New Roman"/>
                <a:cs typeface="Times New Roman"/>
              </a:rPr>
              <a:t> </a:t>
            </a:r>
            <a:r>
              <a:rPr sz="1300" dirty="0">
                <a:latin typeface="Times New Roman"/>
                <a:cs typeface="Times New Roman"/>
              </a:rPr>
              <a:t>using</a:t>
            </a:r>
            <a:r>
              <a:rPr sz="1300" spc="125" dirty="0">
                <a:latin typeface="Times New Roman"/>
                <a:cs typeface="Times New Roman"/>
              </a:rPr>
              <a:t> </a:t>
            </a:r>
            <a:r>
              <a:rPr sz="1300" dirty="0">
                <a:latin typeface="Times New Roman"/>
                <a:cs typeface="Times New Roman"/>
              </a:rPr>
              <a:t>tags</a:t>
            </a:r>
            <a:r>
              <a:rPr sz="1300" spc="105" dirty="0">
                <a:latin typeface="Times New Roman"/>
                <a:cs typeface="Times New Roman"/>
              </a:rPr>
              <a:t> </a:t>
            </a:r>
            <a:r>
              <a:rPr sz="1300" dirty="0">
                <a:latin typeface="Times New Roman"/>
                <a:cs typeface="Times New Roman"/>
              </a:rPr>
              <a:t>correctly</a:t>
            </a:r>
            <a:r>
              <a:rPr sz="1300" spc="125" dirty="0">
                <a:latin typeface="Times New Roman"/>
                <a:cs typeface="Times New Roman"/>
              </a:rPr>
              <a:t> </a:t>
            </a:r>
            <a:r>
              <a:rPr sz="1300" dirty="0">
                <a:latin typeface="Times New Roman"/>
                <a:cs typeface="Times New Roman"/>
              </a:rPr>
              <a:t>to</a:t>
            </a:r>
            <a:r>
              <a:rPr sz="1300" spc="100" dirty="0">
                <a:latin typeface="Times New Roman"/>
                <a:cs typeface="Times New Roman"/>
              </a:rPr>
              <a:t> </a:t>
            </a:r>
            <a:r>
              <a:rPr sz="1300" dirty="0">
                <a:latin typeface="Times New Roman"/>
                <a:cs typeface="Times New Roman"/>
              </a:rPr>
              <a:t>create</a:t>
            </a:r>
            <a:r>
              <a:rPr sz="1300" spc="120" dirty="0">
                <a:latin typeface="Times New Roman"/>
                <a:cs typeface="Times New Roman"/>
              </a:rPr>
              <a:t> </a:t>
            </a:r>
            <a:r>
              <a:rPr sz="1300" spc="-20" dirty="0">
                <a:latin typeface="Times New Roman"/>
                <a:cs typeface="Times New Roman"/>
              </a:rPr>
              <a:t>your </a:t>
            </a:r>
            <a:r>
              <a:rPr sz="1300" dirty="0">
                <a:latin typeface="Times New Roman"/>
                <a:cs typeface="Times New Roman"/>
              </a:rPr>
              <a:t>vision.</a:t>
            </a:r>
            <a:r>
              <a:rPr sz="1300" spc="-10" dirty="0">
                <a:latin typeface="Times New Roman"/>
                <a:cs typeface="Times New Roman"/>
              </a:rPr>
              <a:t> </a:t>
            </a:r>
            <a:r>
              <a:rPr sz="1300" dirty="0">
                <a:latin typeface="Times New Roman"/>
                <a:cs typeface="Times New Roman"/>
              </a:rPr>
              <a:t>You can</a:t>
            </a:r>
            <a:r>
              <a:rPr sz="1300" spc="-15" dirty="0">
                <a:latin typeface="Times New Roman"/>
                <a:cs typeface="Times New Roman"/>
              </a:rPr>
              <a:t> </a:t>
            </a:r>
            <a:r>
              <a:rPr sz="1300" dirty="0">
                <a:latin typeface="Times New Roman"/>
                <a:cs typeface="Times New Roman"/>
              </a:rPr>
              <a:t>use anything</a:t>
            </a:r>
            <a:r>
              <a:rPr sz="1300" spc="5" dirty="0">
                <a:latin typeface="Times New Roman"/>
                <a:cs typeface="Times New Roman"/>
              </a:rPr>
              <a:t> </a:t>
            </a:r>
            <a:r>
              <a:rPr sz="1300" dirty="0">
                <a:latin typeface="Times New Roman"/>
                <a:cs typeface="Times New Roman"/>
              </a:rPr>
              <a:t>from</a:t>
            </a:r>
            <a:r>
              <a:rPr sz="1300" spc="5" dirty="0">
                <a:latin typeface="Times New Roman"/>
                <a:cs typeface="Times New Roman"/>
              </a:rPr>
              <a:t> </a:t>
            </a:r>
            <a:r>
              <a:rPr sz="1300" dirty="0">
                <a:latin typeface="Times New Roman"/>
                <a:cs typeface="Times New Roman"/>
              </a:rPr>
              <a:t>a rudimentary</a:t>
            </a:r>
            <a:r>
              <a:rPr sz="1300" spc="5" dirty="0">
                <a:latin typeface="Times New Roman"/>
                <a:cs typeface="Times New Roman"/>
              </a:rPr>
              <a:t> </a:t>
            </a:r>
            <a:r>
              <a:rPr sz="1300" spc="-10" dirty="0">
                <a:latin typeface="Times New Roman"/>
                <a:cs typeface="Times New Roman"/>
              </a:rPr>
              <a:t>text-</a:t>
            </a:r>
            <a:r>
              <a:rPr sz="1300" dirty="0">
                <a:latin typeface="Times New Roman"/>
                <a:cs typeface="Times New Roman"/>
              </a:rPr>
              <a:t>editor to</a:t>
            </a:r>
            <a:r>
              <a:rPr sz="1300" spc="5" dirty="0">
                <a:latin typeface="Times New Roman"/>
                <a:cs typeface="Times New Roman"/>
              </a:rPr>
              <a:t> </a:t>
            </a:r>
            <a:r>
              <a:rPr sz="1300" dirty="0">
                <a:latin typeface="Times New Roman"/>
                <a:cs typeface="Times New Roman"/>
              </a:rPr>
              <a:t>a powerful</a:t>
            </a:r>
            <a:r>
              <a:rPr sz="1300" spc="-5" dirty="0">
                <a:latin typeface="Times New Roman"/>
                <a:cs typeface="Times New Roman"/>
              </a:rPr>
              <a:t> </a:t>
            </a:r>
            <a:r>
              <a:rPr sz="1300" spc="-10" dirty="0">
                <a:latin typeface="Times New Roman"/>
                <a:cs typeface="Times New Roman"/>
              </a:rPr>
              <a:t>graphical </a:t>
            </a:r>
            <a:r>
              <a:rPr sz="1300" dirty="0">
                <a:latin typeface="Times New Roman"/>
                <a:cs typeface="Times New Roman"/>
              </a:rPr>
              <a:t>editor</a:t>
            </a:r>
            <a:r>
              <a:rPr sz="1300" spc="-40" dirty="0">
                <a:latin typeface="Times New Roman"/>
                <a:cs typeface="Times New Roman"/>
              </a:rPr>
              <a:t> </a:t>
            </a:r>
            <a:r>
              <a:rPr sz="1300" dirty="0">
                <a:latin typeface="Times New Roman"/>
                <a:cs typeface="Times New Roman"/>
              </a:rPr>
              <a:t>to</a:t>
            </a:r>
            <a:r>
              <a:rPr sz="1300" spc="-35" dirty="0">
                <a:latin typeface="Times New Roman"/>
                <a:cs typeface="Times New Roman"/>
              </a:rPr>
              <a:t> </a:t>
            </a:r>
            <a:r>
              <a:rPr sz="1300" dirty="0">
                <a:latin typeface="Times New Roman"/>
                <a:cs typeface="Times New Roman"/>
              </a:rPr>
              <a:t>create</a:t>
            </a:r>
            <a:r>
              <a:rPr sz="1300" spc="-20" dirty="0">
                <a:latin typeface="Times New Roman"/>
                <a:cs typeface="Times New Roman"/>
              </a:rPr>
              <a:t> </a:t>
            </a:r>
            <a:r>
              <a:rPr sz="1300" dirty="0">
                <a:latin typeface="Times New Roman"/>
                <a:cs typeface="Times New Roman"/>
              </a:rPr>
              <a:t>HTML</a:t>
            </a:r>
            <a:r>
              <a:rPr sz="1300" spc="-25" dirty="0">
                <a:latin typeface="Times New Roman"/>
                <a:cs typeface="Times New Roman"/>
              </a:rPr>
              <a:t> </a:t>
            </a:r>
            <a:r>
              <a:rPr sz="1300" spc="-10" dirty="0">
                <a:latin typeface="Times New Roman"/>
                <a:cs typeface="Times New Roman"/>
              </a:rPr>
              <a:t>pages.</a:t>
            </a:r>
            <a:endParaRPr sz="1300" dirty="0">
              <a:latin typeface="Times New Roman"/>
              <a:cs typeface="Times New Roman"/>
            </a:endParaRPr>
          </a:p>
          <a:p>
            <a:pPr>
              <a:lnSpc>
                <a:spcPct val="100000"/>
              </a:lnSpc>
              <a:spcBef>
                <a:spcPts val="405"/>
              </a:spcBef>
            </a:pPr>
            <a:endParaRPr sz="1300" dirty="0">
              <a:latin typeface="Times New Roman"/>
              <a:cs typeface="Times New Roman"/>
            </a:endParaRPr>
          </a:p>
          <a:p>
            <a:pPr marL="101600">
              <a:lnSpc>
                <a:spcPct val="100000"/>
              </a:lnSpc>
            </a:pPr>
            <a:r>
              <a:rPr sz="1200" b="1" spc="-25" dirty="0">
                <a:latin typeface="Times New Roman"/>
                <a:cs typeface="Times New Roman"/>
              </a:rPr>
              <a:t>CSS</a:t>
            </a:r>
            <a:endParaRPr sz="1200" dirty="0">
              <a:latin typeface="Times New Roman"/>
              <a:cs typeface="Times New Roman"/>
            </a:endParaRPr>
          </a:p>
          <a:p>
            <a:pPr marL="101600" indent="360045" algn="just">
              <a:lnSpc>
                <a:spcPct val="100000"/>
              </a:lnSpc>
              <a:spcBef>
                <a:spcPts val="620"/>
              </a:spcBef>
            </a:pPr>
            <a:r>
              <a:rPr sz="1200" dirty="0">
                <a:latin typeface="Times New Roman"/>
                <a:cs typeface="Times New Roman"/>
              </a:rPr>
              <a:t>Stands</a:t>
            </a:r>
            <a:r>
              <a:rPr sz="1200" spc="105" dirty="0">
                <a:latin typeface="Times New Roman"/>
                <a:cs typeface="Times New Roman"/>
              </a:rPr>
              <a:t> </a:t>
            </a:r>
            <a:r>
              <a:rPr sz="1200" dirty="0">
                <a:latin typeface="Times New Roman"/>
                <a:cs typeface="Times New Roman"/>
              </a:rPr>
              <a:t>for</a:t>
            </a:r>
            <a:r>
              <a:rPr sz="1200" spc="114" dirty="0">
                <a:latin typeface="Times New Roman"/>
                <a:cs typeface="Times New Roman"/>
              </a:rPr>
              <a:t> </a:t>
            </a:r>
            <a:r>
              <a:rPr sz="1200" dirty="0">
                <a:latin typeface="Times New Roman"/>
                <a:cs typeface="Times New Roman"/>
              </a:rPr>
              <a:t>“Cascading</a:t>
            </a:r>
            <a:r>
              <a:rPr sz="1200" spc="110" dirty="0">
                <a:latin typeface="Times New Roman"/>
                <a:cs typeface="Times New Roman"/>
              </a:rPr>
              <a:t> </a:t>
            </a:r>
            <a:r>
              <a:rPr sz="1200" dirty="0">
                <a:latin typeface="Times New Roman"/>
                <a:cs typeface="Times New Roman"/>
              </a:rPr>
              <a:t>Style</a:t>
            </a:r>
            <a:r>
              <a:rPr sz="1200" spc="120" dirty="0">
                <a:latin typeface="Times New Roman"/>
                <a:cs typeface="Times New Roman"/>
              </a:rPr>
              <a:t> </a:t>
            </a:r>
            <a:r>
              <a:rPr sz="1200" dirty="0">
                <a:latin typeface="Times New Roman"/>
                <a:cs typeface="Times New Roman"/>
              </a:rPr>
              <a:t>Sheet".</a:t>
            </a:r>
            <a:r>
              <a:rPr sz="1200" spc="114" dirty="0">
                <a:latin typeface="Times New Roman"/>
                <a:cs typeface="Times New Roman"/>
              </a:rPr>
              <a:t> </a:t>
            </a:r>
            <a:r>
              <a:rPr sz="1200" dirty="0">
                <a:latin typeface="Times New Roman"/>
                <a:cs typeface="Times New Roman"/>
              </a:rPr>
              <a:t>Cascading</a:t>
            </a:r>
            <a:r>
              <a:rPr sz="1200" spc="110" dirty="0">
                <a:latin typeface="Times New Roman"/>
                <a:cs typeface="Times New Roman"/>
              </a:rPr>
              <a:t> </a:t>
            </a:r>
            <a:r>
              <a:rPr sz="1200" dirty="0">
                <a:latin typeface="Times New Roman"/>
                <a:cs typeface="Times New Roman"/>
              </a:rPr>
              <a:t>style</a:t>
            </a:r>
            <a:r>
              <a:rPr sz="1200" spc="125" dirty="0">
                <a:latin typeface="Times New Roman"/>
                <a:cs typeface="Times New Roman"/>
              </a:rPr>
              <a:t> </a:t>
            </a:r>
            <a:r>
              <a:rPr sz="1200" dirty="0">
                <a:latin typeface="Times New Roman"/>
                <a:cs typeface="Times New Roman"/>
              </a:rPr>
              <a:t>sheets</a:t>
            </a:r>
            <a:r>
              <a:rPr sz="1200" spc="105" dirty="0">
                <a:latin typeface="Times New Roman"/>
                <a:cs typeface="Times New Roman"/>
              </a:rPr>
              <a:t> </a:t>
            </a:r>
            <a:r>
              <a:rPr sz="1200" dirty="0">
                <a:latin typeface="Times New Roman"/>
                <a:cs typeface="Times New Roman"/>
              </a:rPr>
              <a:t>are</a:t>
            </a:r>
            <a:r>
              <a:rPr sz="1200" spc="125" dirty="0">
                <a:latin typeface="Times New Roman"/>
                <a:cs typeface="Times New Roman"/>
              </a:rPr>
              <a:t> </a:t>
            </a:r>
            <a:r>
              <a:rPr sz="1200" dirty="0">
                <a:latin typeface="Times New Roman"/>
                <a:cs typeface="Times New Roman"/>
              </a:rPr>
              <a:t>used</a:t>
            </a:r>
            <a:r>
              <a:rPr sz="1200" spc="110"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format</a:t>
            </a:r>
            <a:r>
              <a:rPr sz="1200" spc="114" dirty="0">
                <a:latin typeface="Times New Roman"/>
                <a:cs typeface="Times New Roman"/>
              </a:rPr>
              <a:t> </a:t>
            </a:r>
            <a:r>
              <a:rPr sz="1200" spc="-25" dirty="0">
                <a:latin typeface="Times New Roman"/>
                <a:cs typeface="Times New Roman"/>
              </a:rPr>
              <a:t>the</a:t>
            </a:r>
            <a:endParaRPr sz="1200" dirty="0">
              <a:latin typeface="Times New Roman"/>
              <a:cs typeface="Times New Roman"/>
            </a:endParaRPr>
          </a:p>
          <a:p>
            <a:pPr marL="101600" marR="33655" algn="just">
              <a:lnSpc>
                <a:spcPct val="143300"/>
              </a:lnSpc>
              <a:spcBef>
                <a:spcPts val="15"/>
              </a:spcBef>
            </a:pPr>
            <a:r>
              <a:rPr sz="1200" dirty="0">
                <a:latin typeface="Times New Roman"/>
                <a:cs typeface="Times New Roman"/>
              </a:rPr>
              <a:t>layout</a:t>
            </a:r>
            <a:r>
              <a:rPr sz="1200" spc="2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Web</a:t>
            </a:r>
            <a:r>
              <a:rPr sz="1200" spc="15" dirty="0">
                <a:latin typeface="Times New Roman"/>
                <a:cs typeface="Times New Roman"/>
              </a:rPr>
              <a:t> </a:t>
            </a:r>
            <a:r>
              <a:rPr sz="1200" dirty="0">
                <a:latin typeface="Times New Roman"/>
                <a:cs typeface="Times New Roman"/>
              </a:rPr>
              <a:t>pages.</a:t>
            </a:r>
            <a:r>
              <a:rPr sz="1200" spc="20" dirty="0">
                <a:latin typeface="Times New Roman"/>
                <a:cs typeface="Times New Roman"/>
              </a:rPr>
              <a:t> </a:t>
            </a:r>
            <a:r>
              <a:rPr sz="1200" dirty="0">
                <a:latin typeface="Times New Roman"/>
                <a:cs typeface="Times New Roman"/>
              </a:rPr>
              <a:t>They</a:t>
            </a:r>
            <a:r>
              <a:rPr sz="1200" spc="15" dirty="0">
                <a:latin typeface="Times New Roman"/>
                <a:cs typeface="Times New Roman"/>
              </a:rPr>
              <a:t> </a:t>
            </a:r>
            <a:r>
              <a:rPr sz="1200" dirty="0">
                <a:latin typeface="Times New Roman"/>
                <a:cs typeface="Times New Roman"/>
              </a:rPr>
              <a:t>can</a:t>
            </a:r>
            <a:r>
              <a:rPr sz="1200" spc="15" dirty="0">
                <a:latin typeface="Times New Roman"/>
                <a:cs typeface="Times New Roman"/>
              </a:rPr>
              <a:t> </a:t>
            </a:r>
            <a:r>
              <a:rPr sz="1200" dirty="0">
                <a:latin typeface="Times New Roman"/>
                <a:cs typeface="Times New Roman"/>
              </a:rPr>
              <a:t>be</a:t>
            </a:r>
            <a:r>
              <a:rPr sz="1200" spc="20"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define</a:t>
            </a:r>
            <a:r>
              <a:rPr sz="1200" spc="20" dirty="0">
                <a:latin typeface="Times New Roman"/>
                <a:cs typeface="Times New Roman"/>
              </a:rPr>
              <a:t> </a:t>
            </a:r>
            <a:r>
              <a:rPr sz="1200" dirty="0">
                <a:latin typeface="Times New Roman"/>
                <a:cs typeface="Times New Roman"/>
              </a:rPr>
              <a:t>text</a:t>
            </a:r>
            <a:r>
              <a:rPr sz="1200" spc="20" dirty="0">
                <a:latin typeface="Times New Roman"/>
                <a:cs typeface="Times New Roman"/>
              </a:rPr>
              <a:t> </a:t>
            </a:r>
            <a:r>
              <a:rPr sz="1200" dirty="0">
                <a:latin typeface="Times New Roman"/>
                <a:cs typeface="Times New Roman"/>
              </a:rPr>
              <a:t>styles,</a:t>
            </a:r>
            <a:r>
              <a:rPr sz="1200" spc="20" dirty="0">
                <a:latin typeface="Times New Roman"/>
                <a:cs typeface="Times New Roman"/>
              </a:rPr>
              <a:t> </a:t>
            </a:r>
            <a:r>
              <a:rPr sz="1200" dirty="0">
                <a:latin typeface="Times New Roman"/>
                <a:cs typeface="Times New Roman"/>
              </a:rPr>
              <a:t>table</a:t>
            </a:r>
            <a:r>
              <a:rPr sz="1200" spc="20" dirty="0">
                <a:latin typeface="Times New Roman"/>
                <a:cs typeface="Times New Roman"/>
              </a:rPr>
              <a:t> </a:t>
            </a:r>
            <a:r>
              <a:rPr sz="1200" dirty="0">
                <a:latin typeface="Times New Roman"/>
                <a:cs typeface="Times New Roman"/>
              </a:rPr>
              <a:t>sizes,</a:t>
            </a:r>
            <a:r>
              <a:rPr sz="1200" spc="90"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other</a:t>
            </a:r>
            <a:r>
              <a:rPr sz="1200" spc="15" dirty="0">
                <a:latin typeface="Times New Roman"/>
                <a:cs typeface="Times New Roman"/>
              </a:rPr>
              <a:t> </a:t>
            </a:r>
            <a:r>
              <a:rPr sz="1200" spc="-10" dirty="0">
                <a:latin typeface="Times New Roman"/>
                <a:cs typeface="Times New Roman"/>
              </a:rPr>
              <a:t>aspects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Web</a:t>
            </a:r>
            <a:r>
              <a:rPr sz="1200" spc="-25" dirty="0">
                <a:latin typeface="Times New Roman"/>
                <a:cs typeface="Times New Roman"/>
              </a:rPr>
              <a:t> </a:t>
            </a:r>
            <a:r>
              <a:rPr sz="1200" dirty="0">
                <a:latin typeface="Times New Roman"/>
                <a:cs typeface="Times New Roman"/>
              </a:rPr>
              <a:t>pages</a:t>
            </a:r>
            <a:r>
              <a:rPr sz="1200" spc="-30"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previously</a:t>
            </a:r>
            <a:r>
              <a:rPr sz="1200" spc="-25" dirty="0">
                <a:latin typeface="Times New Roman"/>
                <a:cs typeface="Times New Roman"/>
              </a:rPr>
              <a:t> </a:t>
            </a:r>
            <a:r>
              <a:rPr sz="1200" dirty="0">
                <a:latin typeface="Times New Roman"/>
                <a:cs typeface="Times New Roman"/>
              </a:rPr>
              <a:t>could</a:t>
            </a:r>
            <a:r>
              <a:rPr sz="1200" spc="-25" dirty="0">
                <a:latin typeface="Times New Roman"/>
                <a:cs typeface="Times New Roman"/>
              </a:rPr>
              <a:t> </a:t>
            </a:r>
            <a:r>
              <a:rPr sz="1200" dirty="0">
                <a:latin typeface="Times New Roman"/>
                <a:cs typeface="Times New Roman"/>
              </a:rPr>
              <a:t>only</a:t>
            </a:r>
            <a:r>
              <a:rPr sz="1200" spc="-20" dirty="0">
                <a:latin typeface="Times New Roman"/>
                <a:cs typeface="Times New Roman"/>
              </a:rPr>
              <a:t> </a:t>
            </a:r>
            <a:r>
              <a:rPr sz="1200" dirty="0">
                <a:latin typeface="Times New Roman"/>
                <a:cs typeface="Times New Roman"/>
              </a:rPr>
              <a:t>be</a:t>
            </a:r>
            <a:r>
              <a:rPr sz="1200" spc="-20" dirty="0">
                <a:latin typeface="Times New Roman"/>
                <a:cs typeface="Times New Roman"/>
              </a:rPr>
              <a:t> </a:t>
            </a:r>
            <a:r>
              <a:rPr sz="1200" dirty="0">
                <a:latin typeface="Times New Roman"/>
                <a:cs typeface="Times New Roman"/>
              </a:rPr>
              <a:t>defined</a:t>
            </a:r>
            <a:r>
              <a:rPr sz="1200" spc="-4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page's</a:t>
            </a:r>
            <a:r>
              <a:rPr sz="1200" spc="-30" dirty="0">
                <a:latin typeface="Times New Roman"/>
                <a:cs typeface="Times New Roman"/>
              </a:rPr>
              <a:t> </a:t>
            </a:r>
            <a:r>
              <a:rPr sz="1200" spc="-10" dirty="0">
                <a:latin typeface="Times New Roman"/>
                <a:cs typeface="Times New Roman"/>
              </a:rPr>
              <a:t>HTML.</a:t>
            </a:r>
            <a:endParaRPr sz="1200" dirty="0">
              <a:latin typeface="Times New Roman"/>
              <a:cs typeface="Times New Roman"/>
            </a:endParaRPr>
          </a:p>
          <a:p>
            <a:pPr marL="101600" marR="34290" indent="360045" algn="just">
              <a:lnSpc>
                <a:spcPct val="143700"/>
              </a:lnSpc>
              <a:spcBef>
                <a:spcPts val="15"/>
              </a:spcBef>
            </a:pPr>
            <a:r>
              <a:rPr sz="1200" dirty="0">
                <a:latin typeface="Times New Roman"/>
                <a:cs typeface="Times New Roman"/>
              </a:rPr>
              <a:t>CSS</a:t>
            </a:r>
            <a:r>
              <a:rPr sz="1200" spc="-15" dirty="0">
                <a:latin typeface="Times New Roman"/>
                <a:cs typeface="Times New Roman"/>
              </a:rPr>
              <a:t> </a:t>
            </a:r>
            <a:r>
              <a:rPr sz="1200" dirty="0">
                <a:latin typeface="Times New Roman"/>
                <a:cs typeface="Times New Roman"/>
              </a:rPr>
              <a:t>helps</a:t>
            </a:r>
            <a:r>
              <a:rPr sz="1200" spc="-15" dirty="0">
                <a:latin typeface="Times New Roman"/>
                <a:cs typeface="Times New Roman"/>
              </a:rPr>
              <a:t> </a:t>
            </a:r>
            <a:r>
              <a:rPr sz="1200" dirty="0">
                <a:latin typeface="Times New Roman"/>
                <a:cs typeface="Times New Roman"/>
              </a:rPr>
              <a:t>Web</a:t>
            </a:r>
            <a:r>
              <a:rPr sz="1200" spc="-10" dirty="0">
                <a:latin typeface="Times New Roman"/>
                <a:cs typeface="Times New Roman"/>
              </a:rPr>
              <a:t> </a:t>
            </a:r>
            <a:r>
              <a:rPr sz="1200" dirty="0">
                <a:latin typeface="Times New Roman"/>
                <a:cs typeface="Times New Roman"/>
              </a:rPr>
              <a:t>developers</a:t>
            </a:r>
            <a:r>
              <a:rPr sz="1200" spc="-10" dirty="0">
                <a:latin typeface="Times New Roman"/>
                <a:cs typeface="Times New Roman"/>
              </a:rPr>
              <a:t> </a:t>
            </a:r>
            <a:r>
              <a:rPr sz="1200" dirty="0">
                <a:latin typeface="Times New Roman"/>
                <a:cs typeface="Times New Roman"/>
              </a:rPr>
              <a:t>create a uniform</a:t>
            </a:r>
            <a:r>
              <a:rPr sz="1200" spc="-5" dirty="0">
                <a:latin typeface="Times New Roman"/>
                <a:cs typeface="Times New Roman"/>
              </a:rPr>
              <a:t> </a:t>
            </a:r>
            <a:r>
              <a:rPr sz="1200" dirty="0">
                <a:latin typeface="Times New Roman"/>
                <a:cs typeface="Times New Roman"/>
              </a:rPr>
              <a:t>look</a:t>
            </a:r>
            <a:r>
              <a:rPr sz="1200" spc="-10" dirty="0">
                <a:latin typeface="Times New Roman"/>
                <a:cs typeface="Times New Roman"/>
              </a:rPr>
              <a:t> </a:t>
            </a:r>
            <a:r>
              <a:rPr sz="1200" dirty="0">
                <a:latin typeface="Times New Roman"/>
                <a:cs typeface="Times New Roman"/>
              </a:rPr>
              <a:t>across</a:t>
            </a:r>
            <a:r>
              <a:rPr sz="1200" spc="-15" dirty="0">
                <a:latin typeface="Times New Roman"/>
                <a:cs typeface="Times New Roman"/>
              </a:rPr>
              <a:t> </a:t>
            </a:r>
            <a:r>
              <a:rPr sz="1200" dirty="0">
                <a:latin typeface="Times New Roman"/>
                <a:cs typeface="Times New Roman"/>
              </a:rPr>
              <a:t>several</a:t>
            </a:r>
            <a:r>
              <a:rPr sz="1200" spc="-5" dirty="0">
                <a:latin typeface="Times New Roman"/>
                <a:cs typeface="Times New Roman"/>
              </a:rPr>
              <a:t> </a:t>
            </a:r>
            <a:r>
              <a:rPr sz="1200" dirty="0">
                <a:latin typeface="Times New Roman"/>
                <a:cs typeface="Times New Roman"/>
              </a:rPr>
              <a:t>pages</a:t>
            </a:r>
            <a:r>
              <a:rPr sz="1200" spc="-1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a Web</a:t>
            </a:r>
            <a:r>
              <a:rPr sz="1200" spc="-10" dirty="0">
                <a:latin typeface="Times New Roman"/>
                <a:cs typeface="Times New Roman"/>
              </a:rPr>
              <a:t> site. </a:t>
            </a:r>
            <a:r>
              <a:rPr sz="1200" dirty="0">
                <a:latin typeface="Times New Roman"/>
                <a:cs typeface="Times New Roman"/>
              </a:rPr>
              <a:t>Instead</a:t>
            </a:r>
            <a:r>
              <a:rPr sz="1200" spc="70" dirty="0">
                <a:latin typeface="Times New Roman"/>
                <a:cs typeface="Times New Roman"/>
              </a:rPr>
              <a:t> </a:t>
            </a:r>
            <a:r>
              <a:rPr sz="1200" dirty="0">
                <a:latin typeface="Times New Roman"/>
                <a:cs typeface="Times New Roman"/>
              </a:rPr>
              <a:t>of</a:t>
            </a:r>
            <a:r>
              <a:rPr sz="1200" spc="70" dirty="0">
                <a:latin typeface="Times New Roman"/>
                <a:cs typeface="Times New Roman"/>
              </a:rPr>
              <a:t> </a:t>
            </a:r>
            <a:r>
              <a:rPr sz="1200" dirty="0">
                <a:latin typeface="Times New Roman"/>
                <a:cs typeface="Times New Roman"/>
              </a:rPr>
              <a:t>defining</a:t>
            </a:r>
            <a:r>
              <a:rPr sz="1200" spc="5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style</a:t>
            </a:r>
            <a:r>
              <a:rPr sz="1200" spc="75"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dirty="0">
                <a:latin typeface="Times New Roman"/>
                <a:cs typeface="Times New Roman"/>
              </a:rPr>
              <a:t>each</a:t>
            </a:r>
            <a:r>
              <a:rPr sz="1200" spc="50" dirty="0">
                <a:latin typeface="Times New Roman"/>
                <a:cs typeface="Times New Roman"/>
              </a:rPr>
              <a:t> </a:t>
            </a:r>
            <a:r>
              <a:rPr sz="1200" dirty="0">
                <a:latin typeface="Times New Roman"/>
                <a:cs typeface="Times New Roman"/>
              </a:rPr>
              <a:t>table</a:t>
            </a:r>
            <a:r>
              <a:rPr sz="1200" spc="75" dirty="0">
                <a:latin typeface="Times New Roman"/>
                <a:cs typeface="Times New Roman"/>
              </a:rPr>
              <a:t> </a:t>
            </a:r>
            <a:r>
              <a:rPr sz="1200" dirty="0">
                <a:latin typeface="Times New Roman"/>
                <a:cs typeface="Times New Roman"/>
              </a:rPr>
              <a:t>and</a:t>
            </a:r>
            <a:r>
              <a:rPr sz="1200" spc="70" dirty="0">
                <a:latin typeface="Times New Roman"/>
                <a:cs typeface="Times New Roman"/>
              </a:rPr>
              <a:t> </a:t>
            </a:r>
            <a:r>
              <a:rPr sz="1200" dirty="0">
                <a:latin typeface="Times New Roman"/>
                <a:cs typeface="Times New Roman"/>
              </a:rPr>
              <a:t>each</a:t>
            </a:r>
            <a:r>
              <a:rPr sz="1200" spc="70" dirty="0">
                <a:latin typeface="Times New Roman"/>
                <a:cs typeface="Times New Roman"/>
              </a:rPr>
              <a:t> </a:t>
            </a:r>
            <a:r>
              <a:rPr sz="1200" dirty="0">
                <a:latin typeface="Times New Roman"/>
                <a:cs typeface="Times New Roman"/>
              </a:rPr>
              <a:t>block</a:t>
            </a:r>
            <a:r>
              <a:rPr sz="1200" spc="75"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text</a:t>
            </a:r>
            <a:r>
              <a:rPr sz="1200" spc="60" dirty="0">
                <a:latin typeface="Times New Roman"/>
                <a:cs typeface="Times New Roman"/>
              </a:rPr>
              <a:t> </a:t>
            </a:r>
            <a:r>
              <a:rPr sz="1200" dirty="0">
                <a:latin typeface="Times New Roman"/>
                <a:cs typeface="Times New Roman"/>
              </a:rPr>
              <a:t>within</a:t>
            </a:r>
            <a:r>
              <a:rPr sz="1200" spc="55" dirty="0">
                <a:latin typeface="Times New Roman"/>
                <a:cs typeface="Times New Roman"/>
              </a:rPr>
              <a:t> </a:t>
            </a:r>
            <a:r>
              <a:rPr sz="1200" dirty="0">
                <a:latin typeface="Times New Roman"/>
                <a:cs typeface="Times New Roman"/>
              </a:rPr>
              <a:t>a</a:t>
            </a:r>
            <a:r>
              <a:rPr sz="1200" spc="75" dirty="0">
                <a:latin typeface="Times New Roman"/>
                <a:cs typeface="Times New Roman"/>
              </a:rPr>
              <a:t> </a:t>
            </a:r>
            <a:r>
              <a:rPr sz="1200" dirty="0">
                <a:latin typeface="Times New Roman"/>
                <a:cs typeface="Times New Roman"/>
              </a:rPr>
              <a:t>page's</a:t>
            </a:r>
            <a:r>
              <a:rPr sz="1200" spc="65" dirty="0">
                <a:latin typeface="Times New Roman"/>
                <a:cs typeface="Times New Roman"/>
              </a:rPr>
              <a:t> </a:t>
            </a:r>
            <a:r>
              <a:rPr sz="1200" spc="-10" dirty="0">
                <a:latin typeface="Times New Roman"/>
                <a:cs typeface="Times New Roman"/>
              </a:rPr>
              <a:t>HTML, </a:t>
            </a:r>
            <a:r>
              <a:rPr sz="1200" dirty="0">
                <a:latin typeface="Times New Roman"/>
                <a:cs typeface="Times New Roman"/>
              </a:rPr>
              <a:t>commonly</a:t>
            </a:r>
            <a:r>
              <a:rPr sz="1200" spc="10" dirty="0">
                <a:latin typeface="Times New Roman"/>
                <a:cs typeface="Times New Roman"/>
              </a:rPr>
              <a:t> </a:t>
            </a:r>
            <a:r>
              <a:rPr sz="1200" dirty="0">
                <a:latin typeface="Times New Roman"/>
                <a:cs typeface="Times New Roman"/>
              </a:rPr>
              <a:t>used</a:t>
            </a:r>
            <a:r>
              <a:rPr sz="1200" spc="25" dirty="0">
                <a:latin typeface="Times New Roman"/>
                <a:cs typeface="Times New Roman"/>
              </a:rPr>
              <a:t> </a:t>
            </a:r>
            <a:r>
              <a:rPr sz="1200" dirty="0">
                <a:latin typeface="Times New Roman"/>
                <a:cs typeface="Times New Roman"/>
              </a:rPr>
              <a:t>styles</a:t>
            </a:r>
            <a:r>
              <a:rPr sz="1200" spc="25" dirty="0">
                <a:latin typeface="Times New Roman"/>
                <a:cs typeface="Times New Roman"/>
              </a:rPr>
              <a:t> </a:t>
            </a:r>
            <a:r>
              <a:rPr sz="1200" dirty="0">
                <a:latin typeface="Times New Roman"/>
                <a:cs typeface="Times New Roman"/>
              </a:rPr>
              <a:t>need</a:t>
            </a:r>
            <a:r>
              <a:rPr sz="1200" spc="30"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be</a:t>
            </a:r>
            <a:r>
              <a:rPr sz="1200" spc="20" dirty="0">
                <a:latin typeface="Times New Roman"/>
                <a:cs typeface="Times New Roman"/>
              </a:rPr>
              <a:t> </a:t>
            </a:r>
            <a:r>
              <a:rPr sz="1200" dirty="0">
                <a:latin typeface="Times New Roman"/>
                <a:cs typeface="Times New Roman"/>
              </a:rPr>
              <a:t>defined</a:t>
            </a:r>
            <a:r>
              <a:rPr sz="1200" spc="10" dirty="0">
                <a:latin typeface="Times New Roman"/>
                <a:cs typeface="Times New Roman"/>
              </a:rPr>
              <a:t> </a:t>
            </a:r>
            <a:r>
              <a:rPr sz="1200" dirty="0">
                <a:latin typeface="Times New Roman"/>
                <a:cs typeface="Times New Roman"/>
              </a:rPr>
              <a:t>only</a:t>
            </a:r>
            <a:r>
              <a:rPr sz="1200" spc="30" dirty="0">
                <a:latin typeface="Times New Roman"/>
                <a:cs typeface="Times New Roman"/>
              </a:rPr>
              <a:t> </a:t>
            </a:r>
            <a:r>
              <a:rPr sz="1200" dirty="0">
                <a:latin typeface="Times New Roman"/>
                <a:cs typeface="Times New Roman"/>
              </a:rPr>
              <a:t>once</a:t>
            </a:r>
            <a:r>
              <a:rPr sz="1200" spc="1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CSS</a:t>
            </a:r>
            <a:r>
              <a:rPr sz="1200" spc="25" dirty="0">
                <a:latin typeface="Times New Roman"/>
                <a:cs typeface="Times New Roman"/>
              </a:rPr>
              <a:t> </a:t>
            </a:r>
            <a:r>
              <a:rPr sz="1200" dirty="0">
                <a:latin typeface="Times New Roman"/>
                <a:cs typeface="Times New Roman"/>
              </a:rPr>
              <a:t>document.</a:t>
            </a:r>
            <a:r>
              <a:rPr sz="1200" spc="30" dirty="0">
                <a:latin typeface="Times New Roman"/>
                <a:cs typeface="Times New Roman"/>
              </a:rPr>
              <a:t> </a:t>
            </a:r>
            <a:r>
              <a:rPr sz="1200" dirty="0">
                <a:latin typeface="Times New Roman"/>
                <a:cs typeface="Times New Roman"/>
              </a:rPr>
              <a:t>Once</a:t>
            </a:r>
            <a:r>
              <a:rPr sz="1200" spc="2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style</a:t>
            </a:r>
            <a:r>
              <a:rPr sz="1200" spc="90" dirty="0">
                <a:latin typeface="Times New Roman"/>
                <a:cs typeface="Times New Roman"/>
              </a:rPr>
              <a:t> </a:t>
            </a:r>
            <a:r>
              <a:rPr sz="1200" spc="-25" dirty="0">
                <a:latin typeface="Times New Roman"/>
                <a:cs typeface="Times New Roman"/>
              </a:rPr>
              <a:t>is </a:t>
            </a:r>
            <a:r>
              <a:rPr sz="1200" dirty="0">
                <a:latin typeface="Times New Roman"/>
                <a:cs typeface="Times New Roman"/>
              </a:rPr>
              <a:t>defined</a:t>
            </a:r>
            <a:r>
              <a:rPr sz="1200" spc="50" dirty="0">
                <a:latin typeface="Times New Roman"/>
                <a:cs typeface="Times New Roman"/>
              </a:rPr>
              <a:t> </a:t>
            </a:r>
            <a:r>
              <a:rPr sz="1200" dirty="0">
                <a:latin typeface="Times New Roman"/>
                <a:cs typeface="Times New Roman"/>
              </a:rPr>
              <a:t>in</a:t>
            </a:r>
            <a:r>
              <a:rPr sz="1200" spc="70" dirty="0">
                <a:latin typeface="Times New Roman"/>
                <a:cs typeface="Times New Roman"/>
              </a:rPr>
              <a:t> </a:t>
            </a:r>
            <a:r>
              <a:rPr sz="1200" dirty="0">
                <a:latin typeface="Times New Roman"/>
                <a:cs typeface="Times New Roman"/>
              </a:rPr>
              <a:t>cascading</a:t>
            </a:r>
            <a:r>
              <a:rPr sz="1200" spc="55" dirty="0">
                <a:latin typeface="Times New Roman"/>
                <a:cs typeface="Times New Roman"/>
              </a:rPr>
              <a:t> </a:t>
            </a:r>
            <a:r>
              <a:rPr sz="1200" dirty="0">
                <a:latin typeface="Times New Roman"/>
                <a:cs typeface="Times New Roman"/>
              </a:rPr>
              <a:t>style</a:t>
            </a:r>
            <a:r>
              <a:rPr sz="1200" spc="75" dirty="0">
                <a:latin typeface="Times New Roman"/>
                <a:cs typeface="Times New Roman"/>
              </a:rPr>
              <a:t> </a:t>
            </a:r>
            <a:r>
              <a:rPr sz="1200" dirty="0">
                <a:latin typeface="Times New Roman"/>
                <a:cs typeface="Times New Roman"/>
              </a:rPr>
              <a:t>sheet,</a:t>
            </a:r>
            <a:r>
              <a:rPr sz="1200" spc="55" dirty="0">
                <a:latin typeface="Times New Roman"/>
                <a:cs typeface="Times New Roman"/>
              </a:rPr>
              <a:t> </a:t>
            </a:r>
            <a:r>
              <a:rPr sz="1200" dirty="0">
                <a:latin typeface="Times New Roman"/>
                <a:cs typeface="Times New Roman"/>
              </a:rPr>
              <a:t>it</a:t>
            </a:r>
            <a:r>
              <a:rPr sz="1200" spc="60" dirty="0">
                <a:latin typeface="Times New Roman"/>
                <a:cs typeface="Times New Roman"/>
              </a:rPr>
              <a:t> </a:t>
            </a:r>
            <a:r>
              <a:rPr sz="1200" dirty="0">
                <a:latin typeface="Times New Roman"/>
                <a:cs typeface="Times New Roman"/>
              </a:rPr>
              <a:t>can</a:t>
            </a:r>
            <a:r>
              <a:rPr sz="1200" spc="70" dirty="0">
                <a:latin typeface="Times New Roman"/>
                <a:cs typeface="Times New Roman"/>
              </a:rPr>
              <a:t> </a:t>
            </a:r>
            <a:r>
              <a:rPr sz="1200" dirty="0">
                <a:latin typeface="Times New Roman"/>
                <a:cs typeface="Times New Roman"/>
              </a:rPr>
              <a:t>be</a:t>
            </a:r>
            <a:r>
              <a:rPr sz="1200" spc="75" dirty="0">
                <a:latin typeface="Times New Roman"/>
                <a:cs typeface="Times New Roman"/>
              </a:rPr>
              <a:t> </a:t>
            </a:r>
            <a:r>
              <a:rPr sz="1200" dirty="0">
                <a:latin typeface="Times New Roman"/>
                <a:cs typeface="Times New Roman"/>
              </a:rPr>
              <a:t>used</a:t>
            </a:r>
            <a:r>
              <a:rPr sz="1200" spc="75" dirty="0">
                <a:latin typeface="Times New Roman"/>
                <a:cs typeface="Times New Roman"/>
              </a:rPr>
              <a:t> </a:t>
            </a:r>
            <a:r>
              <a:rPr sz="1200" dirty="0">
                <a:latin typeface="Times New Roman"/>
                <a:cs typeface="Times New Roman"/>
              </a:rPr>
              <a:t>by</a:t>
            </a:r>
            <a:r>
              <a:rPr sz="1200" spc="70" dirty="0">
                <a:latin typeface="Times New Roman"/>
                <a:cs typeface="Times New Roman"/>
              </a:rPr>
              <a:t> </a:t>
            </a:r>
            <a:r>
              <a:rPr sz="1200" dirty="0">
                <a:latin typeface="Times New Roman"/>
                <a:cs typeface="Times New Roman"/>
              </a:rPr>
              <a:t>any</a:t>
            </a:r>
            <a:r>
              <a:rPr sz="1200" spc="55" dirty="0">
                <a:latin typeface="Times New Roman"/>
                <a:cs typeface="Times New Roman"/>
              </a:rPr>
              <a:t> </a:t>
            </a:r>
            <a:r>
              <a:rPr sz="1200" dirty="0">
                <a:latin typeface="Times New Roman"/>
                <a:cs typeface="Times New Roman"/>
              </a:rPr>
              <a:t>page</a:t>
            </a:r>
            <a:r>
              <a:rPr sz="1200" spc="60" dirty="0">
                <a:latin typeface="Times New Roman"/>
                <a:cs typeface="Times New Roman"/>
              </a:rPr>
              <a:t> </a:t>
            </a:r>
            <a:r>
              <a:rPr sz="1200" dirty="0">
                <a:latin typeface="Times New Roman"/>
                <a:cs typeface="Times New Roman"/>
              </a:rPr>
              <a:t>that</a:t>
            </a:r>
            <a:r>
              <a:rPr sz="1200" spc="75" dirty="0">
                <a:latin typeface="Times New Roman"/>
                <a:cs typeface="Times New Roman"/>
              </a:rPr>
              <a:t> </a:t>
            </a:r>
            <a:r>
              <a:rPr sz="1200" dirty="0">
                <a:latin typeface="Times New Roman"/>
                <a:cs typeface="Times New Roman"/>
              </a:rPr>
              <a:t>references</a:t>
            </a:r>
            <a:r>
              <a:rPr sz="1200" spc="70"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CSS</a:t>
            </a:r>
            <a:r>
              <a:rPr sz="1200" spc="70" dirty="0">
                <a:latin typeface="Times New Roman"/>
                <a:cs typeface="Times New Roman"/>
              </a:rPr>
              <a:t> </a:t>
            </a:r>
            <a:r>
              <a:rPr sz="1200" spc="-10" dirty="0">
                <a:latin typeface="Times New Roman"/>
                <a:cs typeface="Times New Roman"/>
              </a:rPr>
              <a:t>file. </a:t>
            </a:r>
            <a:r>
              <a:rPr sz="1200" dirty="0">
                <a:latin typeface="Times New Roman"/>
                <a:cs typeface="Times New Roman"/>
              </a:rPr>
              <a:t>Plus,</a:t>
            </a:r>
            <a:r>
              <a:rPr sz="1200" spc="-20" dirty="0">
                <a:latin typeface="Times New Roman"/>
                <a:cs typeface="Times New Roman"/>
              </a:rPr>
              <a:t> </a:t>
            </a:r>
            <a:r>
              <a:rPr sz="1200" dirty="0">
                <a:latin typeface="Times New Roman"/>
                <a:cs typeface="Times New Roman"/>
              </a:rPr>
              <a:t>CSS</a:t>
            </a:r>
            <a:r>
              <a:rPr sz="1200" spc="-10" dirty="0">
                <a:latin typeface="Times New Roman"/>
                <a:cs typeface="Times New Roman"/>
              </a:rPr>
              <a:t> </a:t>
            </a:r>
            <a:r>
              <a:rPr sz="1200" dirty="0">
                <a:latin typeface="Times New Roman"/>
                <a:cs typeface="Times New Roman"/>
              </a:rPr>
              <a:t>makes</a:t>
            </a:r>
            <a:r>
              <a:rPr sz="1200" spc="-30" dirty="0">
                <a:latin typeface="Times New Roman"/>
                <a:cs typeface="Times New Roman"/>
              </a:rPr>
              <a:t> </a:t>
            </a:r>
            <a:r>
              <a:rPr sz="1200" dirty="0">
                <a:latin typeface="Times New Roman"/>
                <a:cs typeface="Times New Roman"/>
              </a:rPr>
              <a:t>it</a:t>
            </a:r>
            <a:r>
              <a:rPr sz="1200" spc="-15" dirty="0">
                <a:latin typeface="Times New Roman"/>
                <a:cs typeface="Times New Roman"/>
              </a:rPr>
              <a:t> </a:t>
            </a:r>
            <a:r>
              <a:rPr sz="1200" dirty="0">
                <a:latin typeface="Times New Roman"/>
                <a:cs typeface="Times New Roman"/>
              </a:rPr>
              <a:t>easy</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change</a:t>
            </a:r>
            <a:r>
              <a:rPr sz="1200" spc="-10" dirty="0">
                <a:latin typeface="Times New Roman"/>
                <a:cs typeface="Times New Roman"/>
              </a:rPr>
              <a:t> </a:t>
            </a:r>
            <a:r>
              <a:rPr sz="1200" dirty="0">
                <a:latin typeface="Times New Roman"/>
                <a:cs typeface="Times New Roman"/>
              </a:rPr>
              <a:t>styles</a:t>
            </a:r>
            <a:r>
              <a:rPr sz="1200" spc="-30" dirty="0">
                <a:latin typeface="Times New Roman"/>
                <a:cs typeface="Times New Roman"/>
              </a:rPr>
              <a:t> </a:t>
            </a:r>
            <a:r>
              <a:rPr sz="1200" dirty="0">
                <a:latin typeface="Times New Roman"/>
                <a:cs typeface="Times New Roman"/>
              </a:rPr>
              <a:t>across</a:t>
            </a:r>
            <a:r>
              <a:rPr sz="1200" spc="-25" dirty="0">
                <a:latin typeface="Times New Roman"/>
                <a:cs typeface="Times New Roman"/>
              </a:rPr>
              <a:t> </a:t>
            </a:r>
            <a:r>
              <a:rPr sz="1200" dirty="0">
                <a:latin typeface="Times New Roman"/>
                <a:cs typeface="Times New Roman"/>
              </a:rPr>
              <a:t>several</a:t>
            </a:r>
            <a:r>
              <a:rPr sz="1200" spc="-20" dirty="0">
                <a:latin typeface="Times New Roman"/>
                <a:cs typeface="Times New Roman"/>
              </a:rPr>
              <a:t> </a:t>
            </a:r>
            <a:r>
              <a:rPr sz="1200" dirty="0">
                <a:latin typeface="Times New Roman"/>
                <a:cs typeface="Times New Roman"/>
              </a:rPr>
              <a:t>pages</a:t>
            </a:r>
            <a:r>
              <a:rPr sz="1200" spc="-30" dirty="0">
                <a:latin typeface="Times New Roman"/>
                <a:cs typeface="Times New Roman"/>
              </a:rPr>
              <a:t> </a:t>
            </a:r>
            <a:r>
              <a:rPr sz="1200" dirty="0">
                <a:latin typeface="Times New Roman"/>
                <a:cs typeface="Times New Roman"/>
              </a:rPr>
              <a:t>at</a:t>
            </a:r>
            <a:r>
              <a:rPr sz="1200" spc="-15" dirty="0">
                <a:latin typeface="Times New Roman"/>
                <a:cs typeface="Times New Roman"/>
              </a:rPr>
              <a:t> </a:t>
            </a:r>
            <a:r>
              <a:rPr sz="1200" dirty="0">
                <a:latin typeface="Times New Roman"/>
                <a:cs typeface="Times New Roman"/>
              </a:rPr>
              <a:t>once.</a:t>
            </a:r>
            <a:r>
              <a:rPr sz="1200" spc="-20"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example,</a:t>
            </a:r>
            <a:r>
              <a:rPr sz="1200" spc="-4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spc="-25" dirty="0">
                <a:latin typeface="Times New Roman"/>
                <a:cs typeface="Times New Roman"/>
              </a:rPr>
              <a:t>Web </a:t>
            </a:r>
            <a:r>
              <a:rPr sz="1200" dirty="0">
                <a:latin typeface="Times New Roman"/>
                <a:cs typeface="Times New Roman"/>
              </a:rPr>
              <a:t>developer</a:t>
            </a:r>
            <a:r>
              <a:rPr sz="1200" spc="-45" dirty="0">
                <a:latin typeface="Times New Roman"/>
                <a:cs typeface="Times New Roman"/>
              </a:rPr>
              <a:t> </a:t>
            </a:r>
            <a:r>
              <a:rPr sz="1200" dirty="0">
                <a:latin typeface="Times New Roman"/>
                <a:cs typeface="Times New Roman"/>
              </a:rPr>
              <a:t>may</a:t>
            </a:r>
            <a:r>
              <a:rPr sz="1200" spc="-25" dirty="0">
                <a:latin typeface="Times New Roman"/>
                <a:cs typeface="Times New Roman"/>
              </a:rPr>
              <a:t> </a:t>
            </a:r>
            <a:r>
              <a:rPr sz="1200" dirty="0">
                <a:latin typeface="Times New Roman"/>
                <a:cs typeface="Times New Roman"/>
              </a:rPr>
              <a:t>want</a:t>
            </a:r>
            <a:r>
              <a:rPr sz="1200" spc="-25"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increase</a:t>
            </a:r>
            <a:r>
              <a:rPr sz="1200" spc="-4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default</a:t>
            </a:r>
            <a:r>
              <a:rPr sz="1200" spc="-25" dirty="0">
                <a:latin typeface="Times New Roman"/>
                <a:cs typeface="Times New Roman"/>
              </a:rPr>
              <a:t> </a:t>
            </a:r>
            <a:r>
              <a:rPr sz="1200" dirty="0">
                <a:latin typeface="Times New Roman"/>
                <a:cs typeface="Times New Roman"/>
              </a:rPr>
              <a:t>text</a:t>
            </a:r>
            <a:r>
              <a:rPr sz="1200" spc="-20" dirty="0">
                <a:latin typeface="Times New Roman"/>
                <a:cs typeface="Times New Roman"/>
              </a:rPr>
              <a:t> </a:t>
            </a:r>
            <a:r>
              <a:rPr sz="1200" dirty="0">
                <a:latin typeface="Times New Roman"/>
                <a:cs typeface="Times New Roman"/>
              </a:rPr>
              <a:t>size</a:t>
            </a:r>
            <a:r>
              <a:rPr sz="1200" spc="-20" dirty="0">
                <a:latin typeface="Times New Roman"/>
                <a:cs typeface="Times New Roman"/>
              </a:rPr>
              <a:t> </a:t>
            </a:r>
            <a:r>
              <a:rPr sz="1200" dirty="0">
                <a:latin typeface="Times New Roman"/>
                <a:cs typeface="Times New Roman"/>
              </a:rPr>
              <a:t>from</a:t>
            </a:r>
            <a:r>
              <a:rPr sz="1200" spc="-20" dirty="0">
                <a:latin typeface="Times New Roman"/>
                <a:cs typeface="Times New Roman"/>
              </a:rPr>
              <a:t> </a:t>
            </a:r>
            <a:r>
              <a:rPr sz="1200" dirty="0">
                <a:latin typeface="Times New Roman"/>
                <a:cs typeface="Times New Roman"/>
              </a:rPr>
              <a:t>10pt</a:t>
            </a:r>
            <a:r>
              <a:rPr sz="1200" spc="-25"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12pt</a:t>
            </a:r>
            <a:r>
              <a:rPr sz="1200" spc="-20" dirty="0">
                <a:latin typeface="Times New Roman"/>
                <a:cs typeface="Times New Roman"/>
              </a:rPr>
              <a:t> </a:t>
            </a:r>
            <a:r>
              <a:rPr sz="1200" dirty="0">
                <a:latin typeface="Times New Roman"/>
                <a:cs typeface="Times New Roman"/>
              </a:rPr>
              <a:t>for</a:t>
            </a:r>
            <a:r>
              <a:rPr sz="1200" spc="-25" dirty="0">
                <a:latin typeface="Times New Roman"/>
                <a:cs typeface="Times New Roman"/>
              </a:rPr>
              <a:t> </a:t>
            </a:r>
            <a:r>
              <a:rPr sz="1200" dirty="0">
                <a:latin typeface="Times New Roman"/>
                <a:cs typeface="Times New Roman"/>
              </a:rPr>
              <a:t>fifty</a:t>
            </a:r>
            <a:r>
              <a:rPr sz="1200" spc="-25" dirty="0">
                <a:latin typeface="Times New Roman"/>
                <a:cs typeface="Times New Roman"/>
              </a:rPr>
              <a:t> </a:t>
            </a:r>
            <a:r>
              <a:rPr sz="1200" dirty="0">
                <a:latin typeface="Times New Roman"/>
                <a:cs typeface="Times New Roman"/>
              </a:rPr>
              <a:t>pages</a:t>
            </a:r>
            <a:r>
              <a:rPr sz="1200" spc="-50"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spc="-50" dirty="0">
                <a:latin typeface="Times New Roman"/>
                <a:cs typeface="Times New Roman"/>
              </a:rPr>
              <a:t>a</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801495" y="1204065"/>
            <a:ext cx="4255770" cy="975994"/>
          </a:xfrm>
          <a:prstGeom prst="rect">
            <a:avLst/>
          </a:prstGeom>
        </p:spPr>
        <p:txBody>
          <a:bodyPr vert="horz" wrap="square" lIns="0" tIns="137160" rIns="0" bIns="0" rtlCol="0">
            <a:spAutoFit/>
          </a:bodyPr>
          <a:lstStyle/>
          <a:p>
            <a:pPr marL="373380">
              <a:lnSpc>
                <a:spcPct val="100000"/>
              </a:lnSpc>
              <a:spcBef>
                <a:spcPts val="1080"/>
              </a:spcBef>
            </a:pPr>
            <a:r>
              <a:rPr sz="1400" b="1" dirty="0">
                <a:latin typeface="Times New Roman"/>
                <a:cs typeface="Times New Roman"/>
              </a:rPr>
              <a:t>ARAFA</a:t>
            </a:r>
            <a:r>
              <a:rPr sz="1400" b="1" spc="-45" dirty="0">
                <a:latin typeface="Times New Roman"/>
                <a:cs typeface="Times New Roman"/>
              </a:rPr>
              <a:t> </a:t>
            </a:r>
            <a:r>
              <a:rPr sz="1400" b="1" dirty="0">
                <a:latin typeface="Times New Roman"/>
                <a:cs typeface="Times New Roman"/>
              </a:rPr>
              <a:t>COLLEGE</a:t>
            </a:r>
            <a:r>
              <a:rPr sz="1400" b="1" spc="-45" dirty="0">
                <a:latin typeface="Times New Roman"/>
                <a:cs typeface="Times New Roman"/>
              </a:rPr>
              <a:t> </a:t>
            </a:r>
            <a:r>
              <a:rPr sz="1400" b="1" dirty="0">
                <a:latin typeface="Times New Roman"/>
                <a:cs typeface="Times New Roman"/>
              </a:rPr>
              <a:t>OF</a:t>
            </a:r>
            <a:r>
              <a:rPr sz="1400" b="1" spc="-45" dirty="0">
                <a:latin typeface="Times New Roman"/>
                <a:cs typeface="Times New Roman"/>
              </a:rPr>
              <a:t> </a:t>
            </a:r>
            <a:r>
              <a:rPr sz="1400" b="1" dirty="0">
                <a:latin typeface="Times New Roman"/>
                <a:cs typeface="Times New Roman"/>
              </a:rPr>
              <a:t>ARTS</a:t>
            </a:r>
            <a:r>
              <a:rPr sz="1400" b="1" spc="-45" dirty="0">
                <a:latin typeface="Times New Roman"/>
                <a:cs typeface="Times New Roman"/>
              </a:rPr>
              <a:t> </a:t>
            </a:r>
            <a:r>
              <a:rPr sz="1400" b="1" dirty="0">
                <a:latin typeface="Times New Roman"/>
                <a:cs typeface="Times New Roman"/>
              </a:rPr>
              <a:t>AND</a:t>
            </a:r>
            <a:r>
              <a:rPr sz="1400" b="1" spc="-20" dirty="0">
                <a:latin typeface="Times New Roman"/>
                <a:cs typeface="Times New Roman"/>
              </a:rPr>
              <a:t> </a:t>
            </a:r>
            <a:r>
              <a:rPr sz="1400" b="1" spc="-10" dirty="0">
                <a:latin typeface="Times New Roman"/>
                <a:cs typeface="Times New Roman"/>
              </a:rPr>
              <a:t>SCIENCE</a:t>
            </a:r>
            <a:endParaRPr sz="1400">
              <a:latin typeface="Times New Roman"/>
              <a:cs typeface="Times New Roman"/>
            </a:endParaRPr>
          </a:p>
          <a:p>
            <a:pPr marL="373380">
              <a:lnSpc>
                <a:spcPct val="100000"/>
              </a:lnSpc>
              <a:spcBef>
                <a:spcPts val="840"/>
              </a:spcBef>
            </a:pPr>
            <a:r>
              <a:rPr sz="1200" b="1" dirty="0">
                <a:latin typeface="Times New Roman"/>
                <a:cs typeface="Times New Roman"/>
              </a:rPr>
              <a:t>(Affiliated</a:t>
            </a:r>
            <a:r>
              <a:rPr sz="1200" b="1" spc="-50" dirty="0">
                <a:latin typeface="Times New Roman"/>
                <a:cs typeface="Times New Roman"/>
              </a:rPr>
              <a:t> </a:t>
            </a:r>
            <a:r>
              <a:rPr sz="1200" b="1" dirty="0">
                <a:latin typeface="Times New Roman"/>
                <a:cs typeface="Times New Roman"/>
              </a:rPr>
              <a:t>to</a:t>
            </a:r>
            <a:r>
              <a:rPr sz="1200" b="1" spc="-40" dirty="0">
                <a:latin typeface="Times New Roman"/>
                <a:cs typeface="Times New Roman"/>
              </a:rPr>
              <a:t> </a:t>
            </a:r>
            <a:r>
              <a:rPr sz="1200" b="1" dirty="0">
                <a:latin typeface="Times New Roman"/>
                <a:cs typeface="Times New Roman"/>
              </a:rPr>
              <a:t>Mahatma</a:t>
            </a:r>
            <a:r>
              <a:rPr sz="1200" b="1" spc="-40" dirty="0">
                <a:latin typeface="Times New Roman"/>
                <a:cs typeface="Times New Roman"/>
              </a:rPr>
              <a:t> </a:t>
            </a:r>
            <a:r>
              <a:rPr sz="1200" b="1" dirty="0">
                <a:latin typeface="Times New Roman"/>
                <a:cs typeface="Times New Roman"/>
              </a:rPr>
              <a:t>Gandhi</a:t>
            </a:r>
            <a:r>
              <a:rPr sz="1200" b="1" spc="-40" dirty="0">
                <a:latin typeface="Times New Roman"/>
                <a:cs typeface="Times New Roman"/>
              </a:rPr>
              <a:t> </a:t>
            </a:r>
            <a:r>
              <a:rPr sz="1200" b="1" dirty="0">
                <a:latin typeface="Times New Roman"/>
                <a:cs typeface="Times New Roman"/>
              </a:rPr>
              <a:t>University,</a:t>
            </a:r>
            <a:r>
              <a:rPr sz="1200" b="1" spc="-20" dirty="0">
                <a:latin typeface="Times New Roman"/>
                <a:cs typeface="Times New Roman"/>
              </a:rPr>
              <a:t> </a:t>
            </a:r>
            <a:r>
              <a:rPr sz="1200" b="1" spc="-10" dirty="0">
                <a:latin typeface="Times New Roman"/>
                <a:cs typeface="Times New Roman"/>
              </a:rPr>
              <a:t>Kottayam)</a:t>
            </a:r>
            <a:endParaRPr sz="1200">
              <a:latin typeface="Times New Roman"/>
              <a:cs typeface="Times New Roman"/>
            </a:endParaRPr>
          </a:p>
          <a:p>
            <a:pPr marL="12700">
              <a:lnSpc>
                <a:spcPct val="100000"/>
              </a:lnSpc>
              <a:spcBef>
                <a:spcPts val="865"/>
              </a:spcBef>
            </a:pPr>
            <a:r>
              <a:rPr sz="1400" b="1" dirty="0">
                <a:latin typeface="Times New Roman"/>
                <a:cs typeface="Times New Roman"/>
              </a:rPr>
              <a:t>PEZHAKKAPPILLY</a:t>
            </a:r>
            <a:r>
              <a:rPr sz="1400" b="1" spc="20" dirty="0">
                <a:latin typeface="Times New Roman"/>
                <a:cs typeface="Times New Roman"/>
              </a:rPr>
              <a:t> </a:t>
            </a:r>
            <a:r>
              <a:rPr sz="1400" b="1" dirty="0">
                <a:latin typeface="Times New Roman"/>
                <a:cs typeface="Times New Roman"/>
              </a:rPr>
              <a:t>P.O, </a:t>
            </a:r>
            <a:r>
              <a:rPr sz="1400" b="1" spc="-20" dirty="0">
                <a:latin typeface="Times New Roman"/>
                <a:cs typeface="Times New Roman"/>
              </a:rPr>
              <a:t>MUVATTUPUZHA-</a:t>
            </a:r>
            <a:r>
              <a:rPr sz="1400" b="1" spc="-10" dirty="0">
                <a:latin typeface="Times New Roman"/>
                <a:cs typeface="Times New Roman"/>
              </a:rPr>
              <a:t>686673</a:t>
            </a:r>
            <a:endParaRPr sz="1400">
              <a:latin typeface="Times New Roman"/>
              <a:cs typeface="Times New Roman"/>
            </a:endParaRPr>
          </a:p>
        </p:txBody>
      </p:sp>
      <p:sp>
        <p:nvSpPr>
          <p:cNvPr id="3" name="object 3"/>
          <p:cNvSpPr txBox="1"/>
          <p:nvPr/>
        </p:nvSpPr>
        <p:spPr>
          <a:xfrm>
            <a:off x="993457" y="3800856"/>
            <a:ext cx="5699125" cy="1582484"/>
          </a:xfrm>
          <a:prstGeom prst="rect">
            <a:avLst/>
          </a:prstGeom>
        </p:spPr>
        <p:txBody>
          <a:bodyPr vert="horz" wrap="square" lIns="0" tIns="12700" rIns="0" bIns="0" rtlCol="0">
            <a:spAutoFit/>
          </a:bodyPr>
          <a:lstStyle/>
          <a:p>
            <a:pPr marR="120014" algn="ctr">
              <a:lnSpc>
                <a:spcPct val="100000"/>
              </a:lnSpc>
              <a:spcBef>
                <a:spcPts val="100"/>
              </a:spcBef>
            </a:pPr>
            <a:r>
              <a:rPr sz="1300" b="1" dirty="0">
                <a:latin typeface="Times New Roman"/>
                <a:cs typeface="Times New Roman"/>
              </a:rPr>
              <a:t>DEPARTMENT</a:t>
            </a:r>
            <a:r>
              <a:rPr sz="1300" b="1" spc="-45" dirty="0">
                <a:latin typeface="Times New Roman"/>
                <a:cs typeface="Times New Roman"/>
              </a:rPr>
              <a:t> </a:t>
            </a:r>
            <a:r>
              <a:rPr sz="1300" b="1" dirty="0">
                <a:latin typeface="Times New Roman"/>
                <a:cs typeface="Times New Roman"/>
              </a:rPr>
              <a:t>OF</a:t>
            </a:r>
            <a:r>
              <a:rPr sz="1300" b="1" spc="-35" dirty="0">
                <a:latin typeface="Times New Roman"/>
                <a:cs typeface="Times New Roman"/>
              </a:rPr>
              <a:t> </a:t>
            </a:r>
            <a:r>
              <a:rPr sz="1300" b="1" dirty="0">
                <a:latin typeface="Times New Roman"/>
                <a:cs typeface="Times New Roman"/>
              </a:rPr>
              <a:t>COMPUTER</a:t>
            </a:r>
            <a:r>
              <a:rPr sz="1300" b="1" spc="-15" dirty="0">
                <a:latin typeface="Times New Roman"/>
                <a:cs typeface="Times New Roman"/>
              </a:rPr>
              <a:t> </a:t>
            </a:r>
            <a:r>
              <a:rPr sz="1300" b="1" spc="-10" dirty="0">
                <a:latin typeface="Times New Roman"/>
                <a:cs typeface="Times New Roman"/>
              </a:rPr>
              <a:t>SCIENCE</a:t>
            </a:r>
            <a:endParaRPr sz="1300" dirty="0">
              <a:latin typeface="Times New Roman"/>
              <a:cs typeface="Times New Roman"/>
            </a:endParaRPr>
          </a:p>
          <a:p>
            <a:pPr>
              <a:lnSpc>
                <a:spcPct val="100000"/>
              </a:lnSpc>
              <a:spcBef>
                <a:spcPts val="40"/>
              </a:spcBef>
            </a:pPr>
            <a:endParaRPr sz="1300" dirty="0">
              <a:latin typeface="Times New Roman"/>
              <a:cs typeface="Times New Roman"/>
            </a:endParaRPr>
          </a:p>
          <a:p>
            <a:pPr marR="115570" algn="ctr">
              <a:lnSpc>
                <a:spcPct val="100000"/>
              </a:lnSpc>
              <a:spcBef>
                <a:spcPts val="5"/>
              </a:spcBef>
            </a:pPr>
            <a:r>
              <a:rPr sz="1400" b="1" spc="-10" dirty="0">
                <a:latin typeface="Times New Roman"/>
                <a:cs typeface="Times New Roman"/>
              </a:rPr>
              <a:t>CERTIFICATE</a:t>
            </a:r>
            <a:endParaRPr lang="en-US" sz="1400" b="1" spc="-10" dirty="0">
              <a:latin typeface="Times New Roman"/>
              <a:cs typeface="Times New Roman"/>
            </a:endParaRPr>
          </a:p>
          <a:p>
            <a:pPr marR="115570" algn="ctr">
              <a:lnSpc>
                <a:spcPct val="100000"/>
              </a:lnSpc>
              <a:spcBef>
                <a:spcPts val="5"/>
              </a:spcBef>
            </a:pPr>
            <a:endParaRPr lang="en-US" sz="1400" b="1" spc="-10" dirty="0">
              <a:latin typeface="Times New Roman"/>
              <a:cs typeface="Times New Roman"/>
            </a:endParaRPr>
          </a:p>
          <a:p>
            <a:pPr marR="115570" algn="just">
              <a:lnSpc>
                <a:spcPct val="100000"/>
              </a:lnSpc>
              <a:spcBef>
                <a:spcPts val="5"/>
              </a:spcBef>
            </a:pPr>
            <a:r>
              <a:rPr lang="en-US" sz="1200" dirty="0">
                <a:latin typeface="Times New Roman"/>
                <a:cs typeface="Times New Roman"/>
              </a:rPr>
              <a:t>	This is</a:t>
            </a:r>
            <a:r>
              <a:rPr lang="en-US" sz="1200" spc="15" dirty="0">
                <a:latin typeface="Times New Roman"/>
                <a:cs typeface="Times New Roman"/>
              </a:rPr>
              <a:t> </a:t>
            </a:r>
            <a:r>
              <a:rPr lang="en-US" sz="1200" dirty="0">
                <a:latin typeface="Times New Roman"/>
                <a:cs typeface="Times New Roman"/>
              </a:rPr>
              <a:t>to</a:t>
            </a:r>
            <a:r>
              <a:rPr lang="en-US" sz="1200" spc="20" dirty="0">
                <a:latin typeface="Times New Roman"/>
                <a:cs typeface="Times New Roman"/>
              </a:rPr>
              <a:t> </a:t>
            </a:r>
            <a:r>
              <a:rPr lang="en-US" sz="1200" dirty="0">
                <a:latin typeface="Times New Roman"/>
                <a:cs typeface="Times New Roman"/>
              </a:rPr>
              <a:t>certify that</a:t>
            </a:r>
            <a:r>
              <a:rPr lang="en-US" sz="1200" spc="10" dirty="0">
                <a:latin typeface="Times New Roman"/>
                <a:cs typeface="Times New Roman"/>
              </a:rPr>
              <a:t> </a:t>
            </a:r>
            <a:r>
              <a:rPr lang="en-US" sz="1200" dirty="0">
                <a:latin typeface="Times New Roman"/>
                <a:cs typeface="Times New Roman"/>
              </a:rPr>
              <a:t>the</a:t>
            </a:r>
            <a:r>
              <a:rPr lang="en-US" sz="1200" spc="25" dirty="0">
                <a:latin typeface="Times New Roman"/>
                <a:cs typeface="Times New Roman"/>
              </a:rPr>
              <a:t> </a:t>
            </a:r>
            <a:r>
              <a:rPr lang="en-US" sz="1200" dirty="0">
                <a:latin typeface="Times New Roman"/>
                <a:cs typeface="Times New Roman"/>
              </a:rPr>
              <a:t>project</a:t>
            </a:r>
            <a:r>
              <a:rPr lang="en-US" sz="1200" spc="50" dirty="0">
                <a:latin typeface="Times New Roman"/>
                <a:cs typeface="Times New Roman"/>
              </a:rPr>
              <a:t> </a:t>
            </a:r>
            <a:r>
              <a:rPr lang="en-US" sz="1200" dirty="0">
                <a:latin typeface="Times New Roman"/>
                <a:cs typeface="Times New Roman"/>
              </a:rPr>
              <a:t>entitled</a:t>
            </a:r>
            <a:r>
              <a:rPr lang="en-US" sz="1200" spc="10" dirty="0">
                <a:latin typeface="Times New Roman"/>
                <a:cs typeface="Times New Roman"/>
              </a:rPr>
              <a:t> </a:t>
            </a:r>
            <a:r>
              <a:rPr lang="en-US" sz="1200" b="1" dirty="0">
                <a:latin typeface="Times New Roman"/>
                <a:cs typeface="Times New Roman"/>
              </a:rPr>
              <a:t>“GREENCART</a:t>
            </a:r>
            <a:r>
              <a:rPr lang="en-US" sz="1200" b="1" spc="-10" dirty="0">
                <a:latin typeface="Times New Roman"/>
                <a:cs typeface="Times New Roman"/>
              </a:rPr>
              <a:t>” </a:t>
            </a:r>
            <a:r>
              <a:rPr lang="en-US" sz="1200" dirty="0">
                <a:latin typeface="Times New Roman"/>
                <a:cs typeface="Times New Roman"/>
              </a:rPr>
              <a:t>submitted</a:t>
            </a:r>
            <a:r>
              <a:rPr lang="en-US" sz="1200" spc="105" dirty="0">
                <a:latin typeface="Times New Roman"/>
                <a:cs typeface="Times New Roman"/>
              </a:rPr>
              <a:t>  </a:t>
            </a:r>
            <a:r>
              <a:rPr lang="en-US" sz="1200" dirty="0">
                <a:latin typeface="Times New Roman"/>
                <a:cs typeface="Times New Roman"/>
              </a:rPr>
              <a:t>in</a:t>
            </a:r>
            <a:r>
              <a:rPr lang="en-US" sz="1200" spc="100" dirty="0">
                <a:latin typeface="Times New Roman"/>
                <a:cs typeface="Times New Roman"/>
              </a:rPr>
              <a:t>  </a:t>
            </a:r>
            <a:r>
              <a:rPr lang="en-US" sz="1200" dirty="0">
                <a:latin typeface="Times New Roman"/>
                <a:cs typeface="Times New Roman"/>
              </a:rPr>
              <a:t>partial</a:t>
            </a:r>
            <a:r>
              <a:rPr lang="en-US" sz="1200" spc="100" dirty="0">
                <a:latin typeface="Times New Roman"/>
                <a:cs typeface="Times New Roman"/>
              </a:rPr>
              <a:t>  </a:t>
            </a:r>
            <a:r>
              <a:rPr lang="en-US" sz="1200" dirty="0">
                <a:latin typeface="Times New Roman"/>
                <a:cs typeface="Times New Roman"/>
              </a:rPr>
              <a:t>fulfillment</a:t>
            </a:r>
            <a:r>
              <a:rPr lang="en-US" sz="1200" spc="105" dirty="0">
                <a:latin typeface="Times New Roman"/>
                <a:cs typeface="Times New Roman"/>
              </a:rPr>
              <a:t>  </a:t>
            </a:r>
            <a:r>
              <a:rPr lang="en-US" sz="1200" dirty="0">
                <a:latin typeface="Times New Roman"/>
                <a:cs typeface="Times New Roman"/>
              </a:rPr>
              <a:t>for</a:t>
            </a:r>
            <a:r>
              <a:rPr lang="en-US" sz="1200" spc="100" dirty="0">
                <a:latin typeface="Times New Roman"/>
                <a:cs typeface="Times New Roman"/>
              </a:rPr>
              <a:t>  </a:t>
            </a:r>
            <a:r>
              <a:rPr lang="en-US" sz="1200" dirty="0">
                <a:latin typeface="Times New Roman"/>
                <a:cs typeface="Times New Roman"/>
              </a:rPr>
              <a:t>the</a:t>
            </a:r>
            <a:r>
              <a:rPr lang="en-US" sz="1200" spc="105" dirty="0">
                <a:latin typeface="Times New Roman"/>
                <a:cs typeface="Times New Roman"/>
              </a:rPr>
              <a:t>  </a:t>
            </a:r>
            <a:r>
              <a:rPr lang="en-US" sz="1200" dirty="0">
                <a:latin typeface="Times New Roman"/>
                <a:cs typeface="Times New Roman"/>
              </a:rPr>
              <a:t>award</a:t>
            </a:r>
            <a:r>
              <a:rPr lang="en-US" sz="1200" spc="100" dirty="0">
                <a:latin typeface="Times New Roman"/>
                <a:cs typeface="Times New Roman"/>
              </a:rPr>
              <a:t>  </a:t>
            </a:r>
            <a:r>
              <a:rPr lang="en-US" sz="1200" dirty="0">
                <a:latin typeface="Times New Roman"/>
                <a:cs typeface="Times New Roman"/>
              </a:rPr>
              <a:t>of</a:t>
            </a:r>
            <a:r>
              <a:rPr lang="en-US" sz="1200" spc="114" dirty="0">
                <a:latin typeface="Times New Roman"/>
                <a:cs typeface="Times New Roman"/>
              </a:rPr>
              <a:t>  </a:t>
            </a:r>
            <a:r>
              <a:rPr lang="en-US" sz="1200" b="1" dirty="0">
                <a:latin typeface="Times New Roman"/>
                <a:cs typeface="Times New Roman"/>
              </a:rPr>
              <a:t>BSC COMPUTER SCIENCE</a:t>
            </a:r>
            <a:r>
              <a:rPr lang="en-US" sz="1200" b="1" spc="204" dirty="0">
                <a:latin typeface="Times New Roman"/>
                <a:cs typeface="Times New Roman"/>
              </a:rPr>
              <a:t> </a:t>
            </a:r>
            <a:r>
              <a:rPr lang="en-US" sz="1200" dirty="0">
                <a:latin typeface="Times New Roman"/>
                <a:cs typeface="Times New Roman"/>
              </a:rPr>
              <a:t>is</a:t>
            </a:r>
            <a:r>
              <a:rPr lang="en-US" sz="1200" spc="204" dirty="0">
                <a:latin typeface="Times New Roman"/>
                <a:cs typeface="Times New Roman"/>
              </a:rPr>
              <a:t> </a:t>
            </a:r>
            <a:r>
              <a:rPr lang="en-US" sz="1200" dirty="0">
                <a:latin typeface="Times New Roman"/>
                <a:cs typeface="Times New Roman"/>
              </a:rPr>
              <a:t>a</a:t>
            </a:r>
            <a:r>
              <a:rPr lang="en-US" sz="1200" spc="210" dirty="0">
                <a:latin typeface="Times New Roman"/>
                <a:cs typeface="Times New Roman"/>
              </a:rPr>
              <a:t> </a:t>
            </a:r>
            <a:r>
              <a:rPr lang="en-US" sz="1200" dirty="0" err="1">
                <a:latin typeface="Times New Roman"/>
                <a:cs typeface="Times New Roman"/>
              </a:rPr>
              <a:t>bonafide</a:t>
            </a:r>
            <a:r>
              <a:rPr lang="en-US" sz="1200" spc="215" dirty="0">
                <a:latin typeface="Times New Roman"/>
                <a:cs typeface="Times New Roman"/>
              </a:rPr>
              <a:t> </a:t>
            </a:r>
            <a:r>
              <a:rPr lang="en-US" sz="1200" dirty="0">
                <a:latin typeface="Times New Roman"/>
                <a:cs typeface="Times New Roman"/>
              </a:rPr>
              <a:t>report</a:t>
            </a:r>
            <a:r>
              <a:rPr lang="en-US" sz="1200" spc="210" dirty="0">
                <a:latin typeface="Times New Roman"/>
                <a:cs typeface="Times New Roman"/>
              </a:rPr>
              <a:t> </a:t>
            </a:r>
            <a:r>
              <a:rPr lang="en-US" sz="1200" dirty="0">
                <a:latin typeface="Times New Roman"/>
                <a:cs typeface="Times New Roman"/>
              </a:rPr>
              <a:t>of</a:t>
            </a:r>
            <a:r>
              <a:rPr lang="en-US" sz="1200" spc="210" dirty="0">
                <a:latin typeface="Times New Roman"/>
                <a:cs typeface="Times New Roman"/>
              </a:rPr>
              <a:t> </a:t>
            </a:r>
            <a:r>
              <a:rPr lang="en-US" sz="1200" dirty="0">
                <a:latin typeface="Times New Roman"/>
                <a:cs typeface="Times New Roman"/>
              </a:rPr>
              <a:t>the</a:t>
            </a:r>
            <a:r>
              <a:rPr lang="en-US" sz="1200" spc="215" dirty="0">
                <a:latin typeface="Times New Roman"/>
                <a:cs typeface="Times New Roman"/>
              </a:rPr>
              <a:t> </a:t>
            </a:r>
            <a:r>
              <a:rPr lang="en-US" sz="1200" dirty="0">
                <a:latin typeface="Times New Roman"/>
                <a:cs typeface="Times New Roman"/>
              </a:rPr>
              <a:t>project</a:t>
            </a:r>
            <a:r>
              <a:rPr lang="en-US" sz="1200" spc="210" dirty="0">
                <a:latin typeface="Times New Roman"/>
                <a:cs typeface="Times New Roman"/>
              </a:rPr>
              <a:t> </a:t>
            </a:r>
            <a:r>
              <a:rPr lang="en-US" sz="1200" dirty="0">
                <a:latin typeface="Times New Roman"/>
                <a:cs typeface="Times New Roman"/>
              </a:rPr>
              <a:t>done</a:t>
            </a:r>
            <a:r>
              <a:rPr lang="en-US" sz="1200" spc="250" dirty="0">
                <a:latin typeface="Times New Roman"/>
                <a:cs typeface="Times New Roman"/>
              </a:rPr>
              <a:t> </a:t>
            </a:r>
            <a:r>
              <a:rPr lang="en-US" sz="1200" dirty="0">
                <a:latin typeface="Times New Roman"/>
                <a:cs typeface="Times New Roman"/>
              </a:rPr>
              <a:t>by</a:t>
            </a:r>
            <a:r>
              <a:rPr lang="en-US" sz="1200" spc="215" dirty="0">
                <a:latin typeface="Times New Roman"/>
                <a:cs typeface="Times New Roman"/>
              </a:rPr>
              <a:t> </a:t>
            </a:r>
            <a:r>
              <a:rPr lang="en-US" sz="1200" b="1" dirty="0">
                <a:latin typeface="Times New Roman"/>
                <a:cs typeface="Times New Roman"/>
              </a:rPr>
              <a:t>LAWRANCE CHRISTAN A M (210021029017) </a:t>
            </a:r>
            <a:r>
              <a:rPr lang="en-US" sz="1200" dirty="0">
                <a:latin typeface="Times New Roman"/>
                <a:cs typeface="Times New Roman"/>
              </a:rPr>
              <a:t>during the year 2021-</a:t>
            </a:r>
            <a:r>
              <a:rPr lang="en-US" sz="1200" spc="-20" dirty="0">
                <a:latin typeface="Times New Roman"/>
                <a:cs typeface="Times New Roman"/>
              </a:rPr>
              <a:t>2024.</a:t>
            </a:r>
            <a:endParaRPr lang="en-US" sz="1200" dirty="0">
              <a:latin typeface="Times New Roman"/>
              <a:cs typeface="Times New Roman"/>
            </a:endParaRPr>
          </a:p>
        </p:txBody>
      </p:sp>
      <p:sp>
        <p:nvSpPr>
          <p:cNvPr id="4" name="object 4"/>
          <p:cNvSpPr txBox="1"/>
          <p:nvPr/>
        </p:nvSpPr>
        <p:spPr>
          <a:xfrm>
            <a:off x="993457" y="6486270"/>
            <a:ext cx="1708150" cy="431800"/>
          </a:xfrm>
          <a:prstGeom prst="rect">
            <a:avLst/>
          </a:prstGeom>
        </p:spPr>
        <p:txBody>
          <a:bodyPr vert="horz" wrap="square" lIns="0" tIns="33020" rIns="0" bIns="0" rtlCol="0">
            <a:spAutoFit/>
          </a:bodyPr>
          <a:lstStyle/>
          <a:p>
            <a:pPr marL="12700">
              <a:lnSpc>
                <a:spcPct val="100000"/>
              </a:lnSpc>
              <a:spcBef>
                <a:spcPts val="260"/>
              </a:spcBef>
            </a:pPr>
            <a:r>
              <a:rPr sz="1200" b="1" dirty="0">
                <a:latin typeface="Times New Roman"/>
                <a:cs typeface="Times New Roman"/>
              </a:rPr>
              <a:t>Mrs.</a:t>
            </a:r>
            <a:r>
              <a:rPr sz="1200" b="1" spc="-30" dirty="0">
                <a:latin typeface="Times New Roman"/>
                <a:cs typeface="Times New Roman"/>
              </a:rPr>
              <a:t> </a:t>
            </a:r>
            <a:r>
              <a:rPr lang="en-US" sz="1200" b="1" dirty="0">
                <a:latin typeface="Times New Roman"/>
                <a:cs typeface="Times New Roman"/>
              </a:rPr>
              <a:t>SACHITHRA NS</a:t>
            </a:r>
            <a:endParaRPr sz="1200" dirty="0">
              <a:latin typeface="Times New Roman"/>
              <a:cs typeface="Times New Roman"/>
            </a:endParaRPr>
          </a:p>
          <a:p>
            <a:pPr marL="12700">
              <a:lnSpc>
                <a:spcPct val="100000"/>
              </a:lnSpc>
              <a:spcBef>
                <a:spcPts val="160"/>
              </a:spcBef>
            </a:pPr>
            <a:r>
              <a:rPr sz="1200" b="1" dirty="0">
                <a:latin typeface="Times New Roman"/>
                <a:cs typeface="Times New Roman"/>
              </a:rPr>
              <a:t>(Head</a:t>
            </a:r>
            <a:r>
              <a:rPr sz="1200" b="1" spc="-25" dirty="0">
                <a:latin typeface="Times New Roman"/>
                <a:cs typeface="Times New Roman"/>
              </a:rPr>
              <a:t> </a:t>
            </a:r>
            <a:r>
              <a:rPr sz="1200" b="1" dirty="0">
                <a:latin typeface="Times New Roman"/>
                <a:cs typeface="Times New Roman"/>
              </a:rPr>
              <a:t>of</a:t>
            </a:r>
            <a:r>
              <a:rPr sz="1200" b="1" spc="-15" dirty="0">
                <a:latin typeface="Times New Roman"/>
                <a:cs typeface="Times New Roman"/>
              </a:rPr>
              <a:t> </a:t>
            </a:r>
            <a:r>
              <a:rPr sz="1200" b="1" dirty="0">
                <a:latin typeface="Times New Roman"/>
                <a:cs typeface="Times New Roman"/>
              </a:rPr>
              <a:t>the</a:t>
            </a:r>
            <a:r>
              <a:rPr sz="1200" b="1" spc="-5" dirty="0">
                <a:latin typeface="Times New Roman"/>
                <a:cs typeface="Times New Roman"/>
              </a:rPr>
              <a:t> </a:t>
            </a:r>
            <a:r>
              <a:rPr sz="1200" b="1" spc="-10" dirty="0">
                <a:latin typeface="Times New Roman"/>
                <a:cs typeface="Times New Roman"/>
              </a:rPr>
              <a:t>Department)</a:t>
            </a:r>
            <a:endParaRPr sz="1200" dirty="0">
              <a:latin typeface="Times New Roman"/>
              <a:cs typeface="Times New Roman"/>
            </a:endParaRPr>
          </a:p>
        </p:txBody>
      </p:sp>
      <p:sp>
        <p:nvSpPr>
          <p:cNvPr id="5" name="object 5"/>
          <p:cNvSpPr txBox="1"/>
          <p:nvPr/>
        </p:nvSpPr>
        <p:spPr>
          <a:xfrm>
            <a:off x="4751451" y="6486270"/>
            <a:ext cx="1924685" cy="441146"/>
          </a:xfrm>
          <a:prstGeom prst="rect">
            <a:avLst/>
          </a:prstGeom>
        </p:spPr>
        <p:txBody>
          <a:bodyPr vert="horz" wrap="square" lIns="0" tIns="33020" rIns="0" bIns="0" rtlCol="0">
            <a:spAutoFit/>
          </a:bodyPr>
          <a:lstStyle/>
          <a:p>
            <a:pPr marL="12700">
              <a:lnSpc>
                <a:spcPct val="100000"/>
              </a:lnSpc>
              <a:spcBef>
                <a:spcPts val="260"/>
              </a:spcBef>
            </a:pPr>
            <a:r>
              <a:rPr sz="1200" b="1" dirty="0">
                <a:latin typeface="Times New Roman"/>
                <a:cs typeface="Times New Roman"/>
              </a:rPr>
              <a:t>Mrs.</a:t>
            </a:r>
            <a:r>
              <a:rPr sz="1200" b="1" spc="-30" dirty="0">
                <a:latin typeface="Times New Roman"/>
                <a:cs typeface="Times New Roman"/>
              </a:rPr>
              <a:t> </a:t>
            </a:r>
            <a:r>
              <a:rPr lang="en-US" sz="1200" b="1" dirty="0">
                <a:latin typeface="Times New Roman"/>
                <a:cs typeface="Times New Roman"/>
              </a:rPr>
              <a:t>NISSANA PS</a:t>
            </a:r>
          </a:p>
          <a:p>
            <a:pPr marL="12700">
              <a:lnSpc>
                <a:spcPct val="100000"/>
              </a:lnSpc>
              <a:spcBef>
                <a:spcPts val="260"/>
              </a:spcBef>
            </a:pPr>
            <a:r>
              <a:rPr lang="en-US" sz="1200" b="1" dirty="0">
                <a:latin typeface="Times New Roman"/>
                <a:cs typeface="Times New Roman"/>
              </a:rPr>
              <a:t>(Project</a:t>
            </a:r>
            <a:r>
              <a:rPr lang="en-US" sz="1200" b="1" spc="-25" dirty="0">
                <a:latin typeface="Times New Roman"/>
                <a:cs typeface="Times New Roman"/>
              </a:rPr>
              <a:t> </a:t>
            </a:r>
            <a:r>
              <a:rPr lang="en-US" sz="1200" b="1" dirty="0">
                <a:latin typeface="Times New Roman"/>
                <a:cs typeface="Times New Roman"/>
              </a:rPr>
              <a:t>in</a:t>
            </a:r>
            <a:r>
              <a:rPr lang="en-US" sz="1200" b="1" spc="-35" dirty="0">
                <a:latin typeface="Times New Roman"/>
                <a:cs typeface="Times New Roman"/>
              </a:rPr>
              <a:t> </a:t>
            </a:r>
            <a:r>
              <a:rPr lang="en-US" sz="1200" b="1" spc="-10" dirty="0">
                <a:latin typeface="Times New Roman"/>
                <a:cs typeface="Times New Roman"/>
              </a:rPr>
              <a:t>charge)</a:t>
            </a:r>
            <a:endParaRPr lang="en-US" sz="1200" dirty="0">
              <a:latin typeface="Times New Roman"/>
              <a:cs typeface="Times New Roman"/>
            </a:endParaRPr>
          </a:p>
        </p:txBody>
      </p:sp>
      <p:sp>
        <p:nvSpPr>
          <p:cNvPr id="6" name="object 6"/>
          <p:cNvSpPr txBox="1"/>
          <p:nvPr/>
        </p:nvSpPr>
        <p:spPr>
          <a:xfrm>
            <a:off x="993457" y="8127365"/>
            <a:ext cx="171323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INTERNAL</a:t>
            </a:r>
            <a:r>
              <a:rPr sz="1200" b="1" spc="-30" dirty="0">
                <a:latin typeface="Times New Roman"/>
                <a:cs typeface="Times New Roman"/>
              </a:rPr>
              <a:t> </a:t>
            </a:r>
            <a:r>
              <a:rPr sz="1200" b="1" spc="-10" dirty="0">
                <a:latin typeface="Times New Roman"/>
                <a:cs typeface="Times New Roman"/>
              </a:rPr>
              <a:t>EXAMINER</a:t>
            </a:r>
            <a:endParaRPr sz="1200">
              <a:latin typeface="Times New Roman"/>
              <a:cs typeface="Times New Roman"/>
            </a:endParaRPr>
          </a:p>
        </p:txBody>
      </p:sp>
      <p:sp>
        <p:nvSpPr>
          <p:cNvPr id="7" name="object 7"/>
          <p:cNvSpPr txBox="1"/>
          <p:nvPr/>
        </p:nvSpPr>
        <p:spPr>
          <a:xfrm>
            <a:off x="4893564" y="8127365"/>
            <a:ext cx="175641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EXTERNAL</a:t>
            </a:r>
            <a:r>
              <a:rPr sz="1200" b="1" spc="-40" dirty="0">
                <a:latin typeface="Times New Roman"/>
                <a:cs typeface="Times New Roman"/>
              </a:rPr>
              <a:t> </a:t>
            </a:r>
            <a:r>
              <a:rPr sz="1200" b="1" spc="-10" dirty="0">
                <a:latin typeface="Times New Roman"/>
                <a:cs typeface="Times New Roman"/>
              </a:rPr>
              <a:t>EXAMINER</a:t>
            </a:r>
            <a:endParaRPr sz="1200">
              <a:latin typeface="Times New Roman"/>
              <a:cs typeface="Times New Roman"/>
            </a:endParaRPr>
          </a:p>
        </p:txBody>
      </p:sp>
      <p:pic>
        <p:nvPicPr>
          <p:cNvPr id="8" name="object 8"/>
          <p:cNvPicPr/>
          <p:nvPr/>
        </p:nvPicPr>
        <p:blipFill>
          <a:blip r:embed="rId2" cstate="print"/>
          <a:stretch>
            <a:fillRect/>
          </a:stretch>
        </p:blipFill>
        <p:spPr>
          <a:xfrm>
            <a:off x="3228085" y="2380233"/>
            <a:ext cx="1103630" cy="1103629"/>
          </a:xfrm>
          <a:prstGeom prst="rect">
            <a:avLst/>
          </a:prstGeom>
        </p:spPr>
      </p:pic>
      <p:sp>
        <p:nvSpPr>
          <p:cNvPr id="9" name="object 9"/>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5761355" cy="9304020"/>
          </a:xfrm>
          <a:prstGeom prst="rect">
            <a:avLst/>
          </a:prstGeom>
        </p:spPr>
        <p:txBody>
          <a:bodyPr vert="horz" wrap="square" lIns="0" tIns="12700" rIns="0" bIns="0" rtlCol="0">
            <a:spAutoFit/>
          </a:bodyPr>
          <a:lstStyle/>
          <a:p>
            <a:pPr marL="12700">
              <a:lnSpc>
                <a:spcPct val="100000"/>
              </a:lnSpc>
              <a:spcBef>
                <a:spcPts val="100"/>
              </a:spcBef>
              <a:tabLst>
                <a:tab pos="5416550" algn="l"/>
              </a:tabLst>
            </a:pPr>
            <a:r>
              <a:rPr lang="en-IN" sz="1200" dirty="0">
                <a:latin typeface="Times New Roman"/>
                <a:cs typeface="Times New Roman"/>
              </a:rPr>
              <a:t>GREENCART </a:t>
            </a:r>
            <a:r>
              <a:rPr sz="1200" dirty="0">
                <a:latin typeface="Times New Roman"/>
                <a:cs typeface="Times New Roman"/>
              </a:rPr>
              <a:t>	-</a:t>
            </a:r>
            <a:r>
              <a:rPr sz="1200" spc="-5" dirty="0">
                <a:latin typeface="Times New Roman"/>
                <a:cs typeface="Times New Roman"/>
              </a:rPr>
              <a:t> </a:t>
            </a:r>
            <a:r>
              <a:rPr sz="1200" dirty="0">
                <a:latin typeface="Times New Roman"/>
                <a:cs typeface="Times New Roman"/>
              </a:rPr>
              <a:t>14 </a:t>
            </a:r>
            <a:r>
              <a:rPr sz="1200" spc="-50" dirty="0">
                <a:latin typeface="Times New Roman"/>
                <a:cs typeface="Times New Roman"/>
              </a:rPr>
              <a:t>-</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92405" marR="19685" algn="just">
              <a:lnSpc>
                <a:spcPct val="144500"/>
              </a:lnSpc>
            </a:pPr>
            <a:r>
              <a:rPr lang="en-IN" sz="1200" dirty="0">
                <a:latin typeface="Times New Roman"/>
                <a:cs typeface="Times New Roman"/>
              </a:rPr>
              <a:t>website</a:t>
            </a:r>
            <a:r>
              <a:rPr sz="1200" dirty="0">
                <a:latin typeface="Times New Roman"/>
                <a:cs typeface="Times New Roman"/>
              </a:rPr>
              <a:t>.</a:t>
            </a:r>
            <a:r>
              <a:rPr sz="1200" spc="110" dirty="0">
                <a:latin typeface="Times New Roman"/>
                <a:cs typeface="Times New Roman"/>
              </a:rPr>
              <a:t> </a:t>
            </a:r>
            <a:r>
              <a:rPr sz="1200" dirty="0">
                <a:latin typeface="Times New Roman"/>
                <a:cs typeface="Times New Roman"/>
              </a:rPr>
              <a:t>If</a:t>
            </a:r>
            <a:r>
              <a:rPr sz="1200" spc="125" dirty="0">
                <a:latin typeface="Times New Roman"/>
                <a:cs typeface="Times New Roman"/>
              </a:rPr>
              <a:t> </a:t>
            </a:r>
            <a:r>
              <a:rPr sz="1200" dirty="0">
                <a:latin typeface="Times New Roman"/>
                <a:cs typeface="Times New Roman"/>
              </a:rPr>
              <a:t>the</a:t>
            </a:r>
            <a:r>
              <a:rPr sz="1200" spc="135" dirty="0">
                <a:latin typeface="Times New Roman"/>
                <a:cs typeface="Times New Roman"/>
              </a:rPr>
              <a:t> </a:t>
            </a:r>
            <a:r>
              <a:rPr sz="1200" dirty="0">
                <a:latin typeface="Times New Roman"/>
                <a:cs typeface="Times New Roman"/>
              </a:rPr>
              <a:t>pages</a:t>
            </a:r>
            <a:r>
              <a:rPr sz="1200" spc="120" dirty="0">
                <a:latin typeface="Times New Roman"/>
                <a:cs typeface="Times New Roman"/>
              </a:rPr>
              <a:t> </a:t>
            </a:r>
            <a:r>
              <a:rPr sz="1200" dirty="0">
                <a:latin typeface="Times New Roman"/>
                <a:cs typeface="Times New Roman"/>
              </a:rPr>
              <a:t>all</a:t>
            </a:r>
            <a:r>
              <a:rPr sz="1200" spc="135" dirty="0">
                <a:latin typeface="Times New Roman"/>
                <a:cs typeface="Times New Roman"/>
              </a:rPr>
              <a:t> </a:t>
            </a:r>
            <a:r>
              <a:rPr sz="1200" dirty="0">
                <a:latin typeface="Times New Roman"/>
                <a:cs typeface="Times New Roman"/>
              </a:rPr>
              <a:t>reference</a:t>
            </a:r>
            <a:r>
              <a:rPr sz="1200" spc="130" dirty="0">
                <a:latin typeface="Times New Roman"/>
                <a:cs typeface="Times New Roman"/>
              </a:rPr>
              <a:t> </a:t>
            </a:r>
            <a:r>
              <a:rPr sz="1200" dirty="0">
                <a:latin typeface="Times New Roman"/>
                <a:cs typeface="Times New Roman"/>
              </a:rPr>
              <a:t>the</a:t>
            </a:r>
            <a:r>
              <a:rPr sz="1200" spc="120" dirty="0">
                <a:latin typeface="Times New Roman"/>
                <a:cs typeface="Times New Roman"/>
              </a:rPr>
              <a:t> </a:t>
            </a:r>
            <a:r>
              <a:rPr sz="1200" dirty="0">
                <a:latin typeface="Times New Roman"/>
                <a:cs typeface="Times New Roman"/>
              </a:rPr>
              <a:t>same</a:t>
            </a:r>
            <a:r>
              <a:rPr sz="1200" spc="130" dirty="0">
                <a:latin typeface="Times New Roman"/>
                <a:cs typeface="Times New Roman"/>
              </a:rPr>
              <a:t> </a:t>
            </a:r>
            <a:r>
              <a:rPr sz="1200" dirty="0">
                <a:latin typeface="Times New Roman"/>
                <a:cs typeface="Times New Roman"/>
              </a:rPr>
              <a:t>style</a:t>
            </a:r>
            <a:r>
              <a:rPr sz="1200" spc="120" dirty="0">
                <a:latin typeface="Times New Roman"/>
                <a:cs typeface="Times New Roman"/>
              </a:rPr>
              <a:t> </a:t>
            </a:r>
            <a:r>
              <a:rPr sz="1200" dirty="0">
                <a:latin typeface="Times New Roman"/>
                <a:cs typeface="Times New Roman"/>
              </a:rPr>
              <a:t>sheet,</a:t>
            </a:r>
            <a:r>
              <a:rPr sz="1200" spc="110" dirty="0">
                <a:latin typeface="Times New Roman"/>
                <a:cs typeface="Times New Roman"/>
              </a:rPr>
              <a:t> </a:t>
            </a:r>
            <a:r>
              <a:rPr sz="1200" dirty="0">
                <a:latin typeface="Times New Roman"/>
                <a:cs typeface="Times New Roman"/>
              </a:rPr>
              <a:t>the</a:t>
            </a:r>
            <a:r>
              <a:rPr sz="1200" spc="130" dirty="0">
                <a:latin typeface="Times New Roman"/>
                <a:cs typeface="Times New Roman"/>
              </a:rPr>
              <a:t> </a:t>
            </a:r>
            <a:r>
              <a:rPr sz="1200" dirty="0">
                <a:latin typeface="Times New Roman"/>
                <a:cs typeface="Times New Roman"/>
              </a:rPr>
              <a:t>text</a:t>
            </a:r>
            <a:r>
              <a:rPr sz="1200" spc="135" dirty="0">
                <a:latin typeface="Times New Roman"/>
                <a:cs typeface="Times New Roman"/>
              </a:rPr>
              <a:t> </a:t>
            </a:r>
            <a:r>
              <a:rPr sz="1200" dirty="0">
                <a:latin typeface="Times New Roman"/>
                <a:cs typeface="Times New Roman"/>
              </a:rPr>
              <a:t>size</a:t>
            </a:r>
            <a:r>
              <a:rPr sz="1200" spc="130" dirty="0">
                <a:latin typeface="Times New Roman"/>
                <a:cs typeface="Times New Roman"/>
              </a:rPr>
              <a:t> </a:t>
            </a:r>
            <a:r>
              <a:rPr sz="1200" dirty="0">
                <a:latin typeface="Times New Roman"/>
                <a:cs typeface="Times New Roman"/>
              </a:rPr>
              <a:t>only</a:t>
            </a:r>
            <a:r>
              <a:rPr sz="1200" spc="130" dirty="0">
                <a:latin typeface="Times New Roman"/>
                <a:cs typeface="Times New Roman"/>
              </a:rPr>
              <a:t> </a:t>
            </a:r>
            <a:r>
              <a:rPr sz="1200" dirty="0">
                <a:latin typeface="Times New Roman"/>
                <a:cs typeface="Times New Roman"/>
              </a:rPr>
              <a:t>needs</a:t>
            </a:r>
            <a:r>
              <a:rPr sz="1200" spc="120" dirty="0">
                <a:latin typeface="Times New Roman"/>
                <a:cs typeface="Times New Roman"/>
              </a:rPr>
              <a:t> </a:t>
            </a:r>
            <a:r>
              <a:rPr sz="1200" dirty="0">
                <a:latin typeface="Times New Roman"/>
                <a:cs typeface="Times New Roman"/>
              </a:rPr>
              <a:t>to</a:t>
            </a:r>
            <a:r>
              <a:rPr sz="1200" spc="130" dirty="0">
                <a:latin typeface="Times New Roman"/>
                <a:cs typeface="Times New Roman"/>
              </a:rPr>
              <a:t> </a:t>
            </a:r>
            <a:r>
              <a:rPr sz="1200" spc="-25" dirty="0">
                <a:latin typeface="Times New Roman"/>
                <a:cs typeface="Times New Roman"/>
              </a:rPr>
              <a:t>be </a:t>
            </a:r>
            <a:r>
              <a:rPr sz="1200" dirty="0">
                <a:latin typeface="Times New Roman"/>
                <a:cs typeface="Times New Roman"/>
              </a:rPr>
              <a:t>changed</a:t>
            </a:r>
            <a:r>
              <a:rPr sz="1200" spc="-25"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style</a:t>
            </a:r>
            <a:r>
              <a:rPr sz="1200" spc="-20" dirty="0">
                <a:latin typeface="Times New Roman"/>
                <a:cs typeface="Times New Roman"/>
              </a:rPr>
              <a:t> </a:t>
            </a:r>
            <a:r>
              <a:rPr sz="1200" dirty="0">
                <a:latin typeface="Times New Roman"/>
                <a:cs typeface="Times New Roman"/>
              </a:rPr>
              <a:t>sheet</a:t>
            </a:r>
            <a:r>
              <a:rPr sz="1200" spc="-4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all</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pages</a:t>
            </a:r>
            <a:r>
              <a:rPr sz="1200" spc="-35" dirty="0">
                <a:latin typeface="Times New Roman"/>
                <a:cs typeface="Times New Roman"/>
              </a:rPr>
              <a:t> </a:t>
            </a:r>
            <a:r>
              <a:rPr sz="1200" dirty="0">
                <a:latin typeface="Times New Roman"/>
                <a:cs typeface="Times New Roman"/>
              </a:rPr>
              <a:t>will</a:t>
            </a:r>
            <a:r>
              <a:rPr sz="1200" spc="-20" dirty="0">
                <a:latin typeface="Times New Roman"/>
                <a:cs typeface="Times New Roman"/>
              </a:rPr>
              <a:t> </a:t>
            </a:r>
            <a:r>
              <a:rPr sz="1200" dirty="0">
                <a:latin typeface="Times New Roman"/>
                <a:cs typeface="Times New Roman"/>
              </a:rPr>
              <a:t>show</a:t>
            </a:r>
            <a:r>
              <a:rPr sz="1200" spc="-3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larger</a:t>
            </a:r>
            <a:r>
              <a:rPr sz="1200" spc="-40" dirty="0">
                <a:latin typeface="Times New Roman"/>
                <a:cs typeface="Times New Roman"/>
              </a:rPr>
              <a:t> </a:t>
            </a:r>
            <a:r>
              <a:rPr sz="1200" spc="-10" dirty="0">
                <a:latin typeface="Times New Roman"/>
                <a:cs typeface="Times New Roman"/>
              </a:rPr>
              <a:t>text.</a:t>
            </a:r>
            <a:endParaRPr sz="1200" dirty="0">
              <a:latin typeface="Times New Roman"/>
              <a:cs typeface="Times New Roman"/>
            </a:endParaRPr>
          </a:p>
          <a:p>
            <a:pPr marL="192405" indent="360045" algn="just">
              <a:lnSpc>
                <a:spcPct val="100000"/>
              </a:lnSpc>
              <a:spcBef>
                <a:spcPts val="620"/>
              </a:spcBef>
            </a:pPr>
            <a:r>
              <a:rPr sz="1200" dirty="0">
                <a:latin typeface="Times New Roman"/>
                <a:cs typeface="Times New Roman"/>
              </a:rPr>
              <a:t>While</a:t>
            </a:r>
            <a:r>
              <a:rPr sz="1200" spc="-30" dirty="0">
                <a:latin typeface="Times New Roman"/>
                <a:cs typeface="Times New Roman"/>
              </a:rPr>
              <a:t> </a:t>
            </a:r>
            <a:r>
              <a:rPr sz="1200" dirty="0">
                <a:latin typeface="Times New Roman"/>
                <a:cs typeface="Times New Roman"/>
              </a:rPr>
              <a:t>CSS</a:t>
            </a:r>
            <a:r>
              <a:rPr sz="1200" spc="-45"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great</a:t>
            </a:r>
            <a:r>
              <a:rPr sz="1200" spc="-35" dirty="0">
                <a:latin typeface="Times New Roman"/>
                <a:cs typeface="Times New Roman"/>
              </a:rPr>
              <a:t> </a:t>
            </a:r>
            <a:r>
              <a:rPr sz="1200" dirty="0">
                <a:latin typeface="Times New Roman"/>
                <a:cs typeface="Times New Roman"/>
              </a:rPr>
              <a:t>for</a:t>
            </a:r>
            <a:r>
              <a:rPr sz="1200" spc="-35" dirty="0">
                <a:latin typeface="Times New Roman"/>
                <a:cs typeface="Times New Roman"/>
              </a:rPr>
              <a:t> </a:t>
            </a:r>
            <a:r>
              <a:rPr sz="1200" spc="-10" dirty="0">
                <a:latin typeface="Times New Roman"/>
                <a:cs typeface="Times New Roman"/>
              </a:rPr>
              <a:t>creating</a:t>
            </a:r>
            <a:r>
              <a:rPr sz="1200" spc="-40" dirty="0">
                <a:latin typeface="Times New Roman"/>
                <a:cs typeface="Times New Roman"/>
              </a:rPr>
              <a:t> </a:t>
            </a:r>
            <a:r>
              <a:rPr sz="1200" dirty="0">
                <a:latin typeface="Times New Roman"/>
                <a:cs typeface="Times New Roman"/>
              </a:rPr>
              <a:t>text</a:t>
            </a:r>
            <a:r>
              <a:rPr sz="1200" spc="-30" dirty="0">
                <a:latin typeface="Times New Roman"/>
                <a:cs typeface="Times New Roman"/>
              </a:rPr>
              <a:t> </a:t>
            </a:r>
            <a:r>
              <a:rPr sz="1200" spc="-10" dirty="0">
                <a:latin typeface="Times New Roman"/>
                <a:cs typeface="Times New Roman"/>
              </a:rPr>
              <a:t>styles,</a:t>
            </a:r>
            <a:r>
              <a:rPr sz="1200" spc="-60" dirty="0">
                <a:latin typeface="Times New Roman"/>
                <a:cs typeface="Times New Roman"/>
              </a:rPr>
              <a:t> </a:t>
            </a:r>
            <a:r>
              <a:rPr sz="1200" dirty="0">
                <a:latin typeface="Times New Roman"/>
                <a:cs typeface="Times New Roman"/>
              </a:rPr>
              <a:t>it</a:t>
            </a:r>
            <a:r>
              <a:rPr sz="1200" spc="-30"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dirty="0">
                <a:latin typeface="Times New Roman"/>
                <a:cs typeface="Times New Roman"/>
              </a:rPr>
              <a:t>helpful</a:t>
            </a:r>
            <a:r>
              <a:rPr sz="1200" spc="-30"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dirty="0">
                <a:latin typeface="Times New Roman"/>
                <a:cs typeface="Times New Roman"/>
              </a:rPr>
              <a:t>formatting</a:t>
            </a:r>
            <a:r>
              <a:rPr sz="1200" spc="-40" dirty="0">
                <a:latin typeface="Times New Roman"/>
                <a:cs typeface="Times New Roman"/>
              </a:rPr>
              <a:t> </a:t>
            </a:r>
            <a:r>
              <a:rPr sz="1200" dirty="0">
                <a:latin typeface="Times New Roman"/>
                <a:cs typeface="Times New Roman"/>
              </a:rPr>
              <a:t>other</a:t>
            </a:r>
            <a:r>
              <a:rPr sz="1200" spc="-35" dirty="0">
                <a:latin typeface="Times New Roman"/>
                <a:cs typeface="Times New Roman"/>
              </a:rPr>
              <a:t> </a:t>
            </a:r>
            <a:r>
              <a:rPr sz="1200" dirty="0">
                <a:latin typeface="Times New Roman"/>
                <a:cs typeface="Times New Roman"/>
              </a:rPr>
              <a:t>aspects</a:t>
            </a:r>
            <a:r>
              <a:rPr sz="1200" spc="-40" dirty="0">
                <a:latin typeface="Times New Roman"/>
                <a:cs typeface="Times New Roman"/>
              </a:rPr>
              <a:t> </a:t>
            </a:r>
            <a:r>
              <a:rPr sz="1200" spc="-25" dirty="0">
                <a:latin typeface="Times New Roman"/>
                <a:cs typeface="Times New Roman"/>
              </a:rPr>
              <a:t>of</a:t>
            </a:r>
            <a:endParaRPr sz="1200" dirty="0">
              <a:latin typeface="Times New Roman"/>
              <a:cs typeface="Times New Roman"/>
            </a:endParaRPr>
          </a:p>
          <a:p>
            <a:pPr marL="192405" marR="5715" algn="just">
              <a:lnSpc>
                <a:spcPct val="143600"/>
              </a:lnSpc>
              <a:spcBef>
                <a:spcPts val="10"/>
              </a:spcBef>
            </a:pPr>
            <a:r>
              <a:rPr sz="1200" dirty="0">
                <a:latin typeface="Times New Roman"/>
                <a:cs typeface="Times New Roman"/>
              </a:rPr>
              <a:t>Web</a:t>
            </a:r>
            <a:r>
              <a:rPr sz="1200" spc="-10" dirty="0">
                <a:latin typeface="Times New Roman"/>
                <a:cs typeface="Times New Roman"/>
              </a:rPr>
              <a:t> </a:t>
            </a:r>
            <a:r>
              <a:rPr sz="1200" dirty="0">
                <a:latin typeface="Times New Roman"/>
                <a:cs typeface="Times New Roman"/>
              </a:rPr>
              <a:t>page layout</a:t>
            </a:r>
            <a:r>
              <a:rPr sz="1200" spc="-25" dirty="0">
                <a:latin typeface="Times New Roman"/>
                <a:cs typeface="Times New Roman"/>
              </a:rPr>
              <a:t> </a:t>
            </a:r>
            <a:r>
              <a:rPr sz="1200" dirty="0">
                <a:latin typeface="Times New Roman"/>
                <a:cs typeface="Times New Roman"/>
              </a:rPr>
              <a:t>as</a:t>
            </a:r>
            <a:r>
              <a:rPr sz="1200" spc="-10" dirty="0">
                <a:latin typeface="Times New Roman"/>
                <a:cs typeface="Times New Roman"/>
              </a:rPr>
              <a:t> </a:t>
            </a:r>
            <a:r>
              <a:rPr sz="1200" dirty="0">
                <a:latin typeface="Times New Roman"/>
                <a:cs typeface="Times New Roman"/>
              </a:rPr>
              <a:t>well.</a:t>
            </a:r>
            <a:r>
              <a:rPr sz="1200" spc="-10"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example,</a:t>
            </a:r>
            <a:r>
              <a:rPr sz="1200" spc="-5" dirty="0">
                <a:latin typeface="Times New Roman"/>
                <a:cs typeface="Times New Roman"/>
              </a:rPr>
              <a:t> </a:t>
            </a:r>
            <a:r>
              <a:rPr sz="1200" dirty="0">
                <a:latin typeface="Times New Roman"/>
                <a:cs typeface="Times New Roman"/>
              </a:rPr>
              <a:t>CSS</a:t>
            </a:r>
            <a:r>
              <a:rPr sz="1200" spc="-15" dirty="0">
                <a:latin typeface="Times New Roman"/>
                <a:cs typeface="Times New Roman"/>
              </a:rPr>
              <a:t> </a:t>
            </a:r>
            <a:r>
              <a:rPr sz="1200" dirty="0">
                <a:latin typeface="Times New Roman"/>
                <a:cs typeface="Times New Roman"/>
              </a:rPr>
              <a:t>can</a:t>
            </a:r>
            <a:r>
              <a:rPr sz="1200" spc="-10" dirty="0">
                <a:latin typeface="Times New Roman"/>
                <a:cs typeface="Times New Roman"/>
              </a:rPr>
              <a:t> </a:t>
            </a:r>
            <a:r>
              <a:rPr sz="1200" dirty="0">
                <a:latin typeface="Times New Roman"/>
                <a:cs typeface="Times New Roman"/>
              </a:rPr>
              <a:t>be used</a:t>
            </a:r>
            <a:r>
              <a:rPr sz="1200" spc="-2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define</a:t>
            </a:r>
            <a:r>
              <a:rPr sz="1200" spc="-1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cell</a:t>
            </a:r>
            <a:r>
              <a:rPr sz="1200" spc="-15" dirty="0">
                <a:latin typeface="Times New Roman"/>
                <a:cs typeface="Times New Roman"/>
              </a:rPr>
              <a:t> </a:t>
            </a:r>
            <a:r>
              <a:rPr sz="1200" dirty="0">
                <a:latin typeface="Times New Roman"/>
                <a:cs typeface="Times New Roman"/>
              </a:rPr>
              <a:t>padding</a:t>
            </a:r>
            <a:r>
              <a:rPr sz="1200" spc="-5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spc="-10" dirty="0">
                <a:latin typeface="Times New Roman"/>
                <a:cs typeface="Times New Roman"/>
              </a:rPr>
              <a:t>table </a:t>
            </a:r>
            <a:r>
              <a:rPr sz="1200" dirty="0">
                <a:latin typeface="Times New Roman"/>
                <a:cs typeface="Times New Roman"/>
              </a:rPr>
              <a:t>cells,</a:t>
            </a:r>
            <a:r>
              <a:rPr sz="1200" spc="2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style,</a:t>
            </a:r>
            <a:r>
              <a:rPr sz="1200" spc="30" dirty="0">
                <a:latin typeface="Times New Roman"/>
                <a:cs typeface="Times New Roman"/>
              </a:rPr>
              <a:t> </a:t>
            </a:r>
            <a:r>
              <a:rPr sz="1200" dirty="0">
                <a:latin typeface="Times New Roman"/>
                <a:cs typeface="Times New Roman"/>
              </a:rPr>
              <a:t>thickness,</a:t>
            </a:r>
            <a:r>
              <a:rPr sz="1200" spc="3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color</a:t>
            </a:r>
            <a:r>
              <a:rPr sz="1200" spc="3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table's</a:t>
            </a:r>
            <a:r>
              <a:rPr sz="1200" spc="25" dirty="0">
                <a:latin typeface="Times New Roman"/>
                <a:cs typeface="Times New Roman"/>
              </a:rPr>
              <a:t> </a:t>
            </a:r>
            <a:r>
              <a:rPr sz="1200" dirty="0">
                <a:latin typeface="Times New Roman"/>
                <a:cs typeface="Times New Roman"/>
              </a:rPr>
              <a:t>border,</a:t>
            </a:r>
            <a:r>
              <a:rPr sz="1200" spc="3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padding</a:t>
            </a:r>
            <a:r>
              <a:rPr sz="1200" spc="15" dirty="0">
                <a:latin typeface="Times New Roman"/>
                <a:cs typeface="Times New Roman"/>
              </a:rPr>
              <a:t> </a:t>
            </a:r>
            <a:r>
              <a:rPr sz="1200" dirty="0">
                <a:latin typeface="Times New Roman"/>
                <a:cs typeface="Times New Roman"/>
              </a:rPr>
              <a:t>around</a:t>
            </a:r>
            <a:r>
              <a:rPr sz="1200" spc="25" dirty="0">
                <a:latin typeface="Times New Roman"/>
                <a:cs typeface="Times New Roman"/>
              </a:rPr>
              <a:t> </a:t>
            </a:r>
            <a:r>
              <a:rPr sz="1200" dirty="0">
                <a:latin typeface="Times New Roman"/>
                <a:cs typeface="Times New Roman"/>
              </a:rPr>
              <a:t>images</a:t>
            </a:r>
            <a:r>
              <a:rPr sz="1200" spc="25" dirty="0">
                <a:latin typeface="Times New Roman"/>
                <a:cs typeface="Times New Roman"/>
              </a:rPr>
              <a:t> </a:t>
            </a:r>
            <a:r>
              <a:rPr sz="1200" spc="-25" dirty="0">
                <a:latin typeface="Times New Roman"/>
                <a:cs typeface="Times New Roman"/>
              </a:rPr>
              <a:t>or </a:t>
            </a:r>
            <a:r>
              <a:rPr sz="1200" dirty="0">
                <a:latin typeface="Times New Roman"/>
                <a:cs typeface="Times New Roman"/>
              </a:rPr>
              <a:t>other</a:t>
            </a:r>
            <a:r>
              <a:rPr sz="1200" spc="-40" dirty="0">
                <a:latin typeface="Times New Roman"/>
                <a:cs typeface="Times New Roman"/>
              </a:rPr>
              <a:t> </a:t>
            </a:r>
            <a:r>
              <a:rPr sz="1200" dirty="0">
                <a:latin typeface="Times New Roman"/>
                <a:cs typeface="Times New Roman"/>
              </a:rPr>
              <a:t>objects.</a:t>
            </a:r>
            <a:r>
              <a:rPr sz="1200" spc="-45" dirty="0">
                <a:latin typeface="Times New Roman"/>
                <a:cs typeface="Times New Roman"/>
              </a:rPr>
              <a:t> </a:t>
            </a:r>
            <a:r>
              <a:rPr sz="1200" dirty="0">
                <a:latin typeface="Times New Roman"/>
                <a:cs typeface="Times New Roman"/>
              </a:rPr>
              <a:t>CSS</a:t>
            </a:r>
            <a:r>
              <a:rPr sz="1200" spc="-45" dirty="0">
                <a:latin typeface="Times New Roman"/>
                <a:cs typeface="Times New Roman"/>
              </a:rPr>
              <a:t> </a:t>
            </a:r>
            <a:r>
              <a:rPr sz="1200" dirty="0">
                <a:latin typeface="Times New Roman"/>
                <a:cs typeface="Times New Roman"/>
              </a:rPr>
              <a:t>gives</a:t>
            </a:r>
            <a:r>
              <a:rPr sz="1200" spc="-50" dirty="0">
                <a:latin typeface="Times New Roman"/>
                <a:cs typeface="Times New Roman"/>
              </a:rPr>
              <a:t> </a:t>
            </a:r>
            <a:r>
              <a:rPr sz="1200" dirty="0">
                <a:latin typeface="Times New Roman"/>
                <a:cs typeface="Times New Roman"/>
              </a:rPr>
              <a:t>Web</a:t>
            </a:r>
            <a:r>
              <a:rPr sz="1200" spc="-60" dirty="0">
                <a:latin typeface="Times New Roman"/>
                <a:cs typeface="Times New Roman"/>
              </a:rPr>
              <a:t> </a:t>
            </a:r>
            <a:r>
              <a:rPr sz="1200" spc="-10" dirty="0">
                <a:latin typeface="Times New Roman"/>
                <a:cs typeface="Times New Roman"/>
              </a:rPr>
              <a:t>developers</a:t>
            </a:r>
            <a:r>
              <a:rPr sz="1200" spc="-65" dirty="0">
                <a:latin typeface="Times New Roman"/>
                <a:cs typeface="Times New Roman"/>
              </a:rPr>
              <a:t> </a:t>
            </a:r>
            <a:r>
              <a:rPr sz="1200" dirty="0">
                <a:latin typeface="Times New Roman"/>
                <a:cs typeface="Times New Roman"/>
              </a:rPr>
              <a:t>more</a:t>
            </a:r>
            <a:r>
              <a:rPr sz="1200" spc="-35" dirty="0">
                <a:latin typeface="Times New Roman"/>
                <a:cs typeface="Times New Roman"/>
              </a:rPr>
              <a:t> </a:t>
            </a:r>
            <a:r>
              <a:rPr sz="1200" dirty="0">
                <a:latin typeface="Times New Roman"/>
                <a:cs typeface="Times New Roman"/>
              </a:rPr>
              <a:t>exact</a:t>
            </a:r>
            <a:r>
              <a:rPr sz="1200" spc="-50" dirty="0">
                <a:latin typeface="Times New Roman"/>
                <a:cs typeface="Times New Roman"/>
              </a:rPr>
              <a:t> </a:t>
            </a:r>
            <a:r>
              <a:rPr sz="1200" dirty="0">
                <a:latin typeface="Times New Roman"/>
                <a:cs typeface="Times New Roman"/>
              </a:rPr>
              <a:t>control</a:t>
            </a:r>
            <a:r>
              <a:rPr sz="1200" spc="-35" dirty="0">
                <a:latin typeface="Times New Roman"/>
                <a:cs typeface="Times New Roman"/>
              </a:rPr>
              <a:t> </a:t>
            </a:r>
            <a:r>
              <a:rPr sz="1200" dirty="0">
                <a:latin typeface="Times New Roman"/>
                <a:cs typeface="Times New Roman"/>
              </a:rPr>
              <a:t>over</a:t>
            </a:r>
            <a:r>
              <a:rPr sz="1200" spc="-40" dirty="0">
                <a:latin typeface="Times New Roman"/>
                <a:cs typeface="Times New Roman"/>
              </a:rPr>
              <a:t> </a:t>
            </a:r>
            <a:r>
              <a:rPr sz="1200" dirty="0">
                <a:latin typeface="Times New Roman"/>
                <a:cs typeface="Times New Roman"/>
              </a:rPr>
              <a:t>how</a:t>
            </a:r>
            <a:r>
              <a:rPr sz="1200" spc="-45" dirty="0">
                <a:latin typeface="Times New Roman"/>
                <a:cs typeface="Times New Roman"/>
              </a:rPr>
              <a:t> </a:t>
            </a:r>
            <a:r>
              <a:rPr sz="1200" dirty="0">
                <a:latin typeface="Times New Roman"/>
                <a:cs typeface="Times New Roman"/>
              </a:rPr>
              <a:t>Web</a:t>
            </a:r>
            <a:r>
              <a:rPr sz="1200" spc="-45" dirty="0">
                <a:latin typeface="Times New Roman"/>
                <a:cs typeface="Times New Roman"/>
              </a:rPr>
              <a:t> </a:t>
            </a:r>
            <a:r>
              <a:rPr sz="1200" dirty="0">
                <a:latin typeface="Times New Roman"/>
                <a:cs typeface="Times New Roman"/>
              </a:rPr>
              <a:t>pages</a:t>
            </a:r>
            <a:r>
              <a:rPr sz="1200" spc="-45" dirty="0">
                <a:latin typeface="Times New Roman"/>
                <a:cs typeface="Times New Roman"/>
              </a:rPr>
              <a:t> </a:t>
            </a:r>
            <a:r>
              <a:rPr sz="1200" dirty="0">
                <a:latin typeface="Times New Roman"/>
                <a:cs typeface="Times New Roman"/>
              </a:rPr>
              <a:t>will</a:t>
            </a:r>
            <a:r>
              <a:rPr sz="1200" spc="-55" dirty="0">
                <a:latin typeface="Times New Roman"/>
                <a:cs typeface="Times New Roman"/>
              </a:rPr>
              <a:t> </a:t>
            </a:r>
            <a:r>
              <a:rPr sz="1200" spc="-20" dirty="0">
                <a:latin typeface="Times New Roman"/>
                <a:cs typeface="Times New Roman"/>
              </a:rPr>
              <a:t>look </a:t>
            </a:r>
            <a:r>
              <a:rPr sz="1200" dirty="0">
                <a:latin typeface="Times New Roman"/>
                <a:cs typeface="Times New Roman"/>
              </a:rPr>
              <a:t>than</a:t>
            </a:r>
            <a:r>
              <a:rPr sz="1200" spc="-20" dirty="0">
                <a:latin typeface="Times New Roman"/>
                <a:cs typeface="Times New Roman"/>
              </a:rPr>
              <a:t> </a:t>
            </a:r>
            <a:r>
              <a:rPr sz="1200" dirty="0">
                <a:latin typeface="Times New Roman"/>
                <a:cs typeface="Times New Roman"/>
              </a:rPr>
              <a:t>HTML</a:t>
            </a:r>
            <a:r>
              <a:rPr sz="1200" spc="-15" dirty="0">
                <a:latin typeface="Times New Roman"/>
                <a:cs typeface="Times New Roman"/>
              </a:rPr>
              <a:t> </a:t>
            </a:r>
            <a:r>
              <a:rPr sz="1200" dirty="0">
                <a:latin typeface="Times New Roman"/>
                <a:cs typeface="Times New Roman"/>
              </a:rPr>
              <a:t>does.</a:t>
            </a:r>
            <a:r>
              <a:rPr sz="1200" spc="-20"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why</a:t>
            </a:r>
            <a:r>
              <a:rPr sz="1200" spc="-20" dirty="0">
                <a:latin typeface="Times New Roman"/>
                <a:cs typeface="Times New Roman"/>
              </a:rPr>
              <a:t> </a:t>
            </a:r>
            <a:r>
              <a:rPr sz="1200" dirty="0">
                <a:latin typeface="Times New Roman"/>
                <a:cs typeface="Times New Roman"/>
              </a:rPr>
              <a:t>most</a:t>
            </a:r>
            <a:r>
              <a:rPr sz="1200" spc="-20" dirty="0">
                <a:latin typeface="Times New Roman"/>
                <a:cs typeface="Times New Roman"/>
              </a:rPr>
              <a:t> </a:t>
            </a:r>
            <a:r>
              <a:rPr sz="1200" dirty="0">
                <a:latin typeface="Times New Roman"/>
                <a:cs typeface="Times New Roman"/>
              </a:rPr>
              <a:t>Web</a:t>
            </a:r>
            <a:r>
              <a:rPr sz="1200" spc="-45" dirty="0">
                <a:latin typeface="Times New Roman"/>
                <a:cs typeface="Times New Roman"/>
              </a:rPr>
              <a:t> </a:t>
            </a:r>
            <a:r>
              <a:rPr sz="1200" dirty="0">
                <a:latin typeface="Times New Roman"/>
                <a:cs typeface="Times New Roman"/>
              </a:rPr>
              <a:t>pages</a:t>
            </a:r>
            <a:r>
              <a:rPr sz="1200" spc="-25" dirty="0">
                <a:latin typeface="Times New Roman"/>
                <a:cs typeface="Times New Roman"/>
              </a:rPr>
              <a:t> </a:t>
            </a:r>
            <a:r>
              <a:rPr sz="1200" dirty="0">
                <a:latin typeface="Times New Roman"/>
                <a:cs typeface="Times New Roman"/>
              </a:rPr>
              <a:t>today</a:t>
            </a:r>
            <a:r>
              <a:rPr sz="1200" spc="-20" dirty="0">
                <a:latin typeface="Times New Roman"/>
                <a:cs typeface="Times New Roman"/>
              </a:rPr>
              <a:t> </a:t>
            </a:r>
            <a:r>
              <a:rPr sz="1200" spc="-10" dirty="0">
                <a:latin typeface="Times New Roman"/>
                <a:cs typeface="Times New Roman"/>
              </a:rPr>
              <a:t>incorporate</a:t>
            </a:r>
            <a:r>
              <a:rPr sz="1200" spc="-15" dirty="0">
                <a:latin typeface="Times New Roman"/>
                <a:cs typeface="Times New Roman"/>
              </a:rPr>
              <a:t> </a:t>
            </a:r>
            <a:r>
              <a:rPr sz="1200" dirty="0">
                <a:latin typeface="Times New Roman"/>
                <a:cs typeface="Times New Roman"/>
              </a:rPr>
              <a:t>cascading</a:t>
            </a:r>
            <a:r>
              <a:rPr sz="1200" spc="-20" dirty="0">
                <a:latin typeface="Times New Roman"/>
                <a:cs typeface="Times New Roman"/>
              </a:rPr>
              <a:t> </a:t>
            </a:r>
            <a:r>
              <a:rPr sz="1200" dirty="0">
                <a:latin typeface="Times New Roman"/>
                <a:cs typeface="Times New Roman"/>
              </a:rPr>
              <a:t>style</a:t>
            </a:r>
            <a:r>
              <a:rPr sz="1200" spc="-15" dirty="0">
                <a:latin typeface="Times New Roman"/>
                <a:cs typeface="Times New Roman"/>
              </a:rPr>
              <a:t> </a:t>
            </a:r>
            <a:r>
              <a:rPr sz="1200" spc="-10" dirty="0">
                <a:latin typeface="Times New Roman"/>
                <a:cs typeface="Times New Roman"/>
              </a:rPr>
              <a:t>sheets.</a:t>
            </a:r>
            <a:endParaRPr sz="1200" dirty="0">
              <a:latin typeface="Times New Roman"/>
              <a:cs typeface="Times New Roman"/>
            </a:endParaRPr>
          </a:p>
          <a:p>
            <a:pPr>
              <a:lnSpc>
                <a:spcPct val="100000"/>
              </a:lnSpc>
              <a:spcBef>
                <a:spcPts val="660"/>
              </a:spcBef>
            </a:pPr>
            <a:endParaRPr sz="1200" dirty="0">
              <a:latin typeface="Times New Roman"/>
              <a:cs typeface="Times New Roman"/>
            </a:endParaRPr>
          </a:p>
          <a:p>
            <a:pPr marL="192405">
              <a:lnSpc>
                <a:spcPct val="100000"/>
              </a:lnSpc>
            </a:pPr>
            <a:r>
              <a:rPr sz="1200" b="1" spc="-10" dirty="0">
                <a:latin typeface="Times New Roman"/>
                <a:cs typeface="Times New Roman"/>
              </a:rPr>
              <a:t>JavaScript</a:t>
            </a:r>
            <a:endParaRPr sz="1200" dirty="0">
              <a:latin typeface="Times New Roman"/>
              <a:cs typeface="Times New Roman"/>
            </a:endParaRPr>
          </a:p>
          <a:p>
            <a:pPr marL="192405" indent="360045">
              <a:lnSpc>
                <a:spcPct val="100000"/>
              </a:lnSpc>
              <a:spcBef>
                <a:spcPts val="620"/>
              </a:spcBef>
            </a:pPr>
            <a:r>
              <a:rPr sz="1200" dirty="0">
                <a:latin typeface="Times New Roman"/>
                <a:cs typeface="Times New Roman"/>
              </a:rPr>
              <a:t>JavaScript</a:t>
            </a:r>
            <a:r>
              <a:rPr sz="1200" spc="-10" dirty="0">
                <a:latin typeface="Times New Roman"/>
                <a:cs typeface="Times New Roman"/>
              </a:rPr>
              <a:t> </a:t>
            </a:r>
            <a:r>
              <a:rPr sz="1200" dirty="0">
                <a:latin typeface="Times New Roman"/>
                <a:cs typeface="Times New Roman"/>
              </a:rPr>
              <a:t>is a dynamic</a:t>
            </a:r>
            <a:r>
              <a:rPr sz="1200" spc="-5" dirty="0">
                <a:latin typeface="Times New Roman"/>
                <a:cs typeface="Times New Roman"/>
              </a:rPr>
              <a:t> </a:t>
            </a:r>
            <a:r>
              <a:rPr sz="1200" dirty="0">
                <a:latin typeface="Times New Roman"/>
                <a:cs typeface="Times New Roman"/>
              </a:rPr>
              <a:t>computer</a:t>
            </a:r>
            <a:r>
              <a:rPr sz="1200" spc="5" dirty="0">
                <a:latin typeface="Times New Roman"/>
                <a:cs typeface="Times New Roman"/>
              </a:rPr>
              <a:t> </a:t>
            </a:r>
            <a:r>
              <a:rPr sz="1200" spc="-10" dirty="0">
                <a:latin typeface="Times New Roman"/>
                <a:cs typeface="Times New Roman"/>
              </a:rPr>
              <a:t>programming </a:t>
            </a:r>
            <a:r>
              <a:rPr sz="1200" dirty="0">
                <a:latin typeface="Times New Roman"/>
                <a:cs typeface="Times New Roman"/>
              </a:rPr>
              <a:t>language.</a:t>
            </a:r>
            <a:r>
              <a:rPr sz="1200" spc="5" dirty="0">
                <a:latin typeface="Times New Roman"/>
                <a:cs typeface="Times New Roman"/>
              </a:rPr>
              <a:t> </a:t>
            </a:r>
            <a:r>
              <a:rPr sz="1200" dirty="0">
                <a:latin typeface="Times New Roman"/>
                <a:cs typeface="Times New Roman"/>
              </a:rPr>
              <a:t>It</a:t>
            </a:r>
            <a:r>
              <a:rPr sz="1200" spc="1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lightweight</a:t>
            </a:r>
            <a:r>
              <a:rPr sz="1200" spc="-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spc="-20" dirty="0">
                <a:latin typeface="Times New Roman"/>
                <a:cs typeface="Times New Roman"/>
              </a:rPr>
              <a:t>most</a:t>
            </a:r>
            <a:endParaRPr sz="1200" dirty="0">
              <a:latin typeface="Times New Roman"/>
              <a:cs typeface="Times New Roman"/>
            </a:endParaRPr>
          </a:p>
          <a:p>
            <a:pPr marL="192405" marR="5080" algn="just">
              <a:lnSpc>
                <a:spcPct val="143800"/>
              </a:lnSpc>
              <a:spcBef>
                <a:spcPts val="15"/>
              </a:spcBef>
            </a:pPr>
            <a:r>
              <a:rPr sz="1200" dirty="0">
                <a:latin typeface="Times New Roman"/>
                <a:cs typeface="Times New Roman"/>
              </a:rPr>
              <a:t>commonly</a:t>
            </a:r>
            <a:r>
              <a:rPr sz="1200" spc="-30"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as</a:t>
            </a:r>
            <a:r>
              <a:rPr sz="1200" spc="-10" dirty="0">
                <a:latin typeface="Times New Roman"/>
                <a:cs typeface="Times New Roman"/>
              </a:rPr>
              <a:t> </a:t>
            </a:r>
            <a:r>
              <a:rPr sz="1200" dirty="0">
                <a:latin typeface="Times New Roman"/>
                <a:cs typeface="Times New Roman"/>
              </a:rPr>
              <a:t>a</a:t>
            </a:r>
            <a:r>
              <a:rPr sz="1200" spc="5" dirty="0">
                <a:latin typeface="Times New Roman"/>
                <a:cs typeface="Times New Roman"/>
              </a:rPr>
              <a:t> </a:t>
            </a:r>
            <a:r>
              <a:rPr sz="1200" dirty="0">
                <a:latin typeface="Times New Roman"/>
                <a:cs typeface="Times New Roman"/>
              </a:rPr>
              <a:t>part</a:t>
            </a:r>
            <a:r>
              <a:rPr sz="1200" spc="-15"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Web</a:t>
            </a:r>
            <a:r>
              <a:rPr sz="1200" spc="-5" dirty="0">
                <a:latin typeface="Times New Roman"/>
                <a:cs typeface="Times New Roman"/>
              </a:rPr>
              <a:t> </a:t>
            </a:r>
            <a:r>
              <a:rPr sz="1200" dirty="0">
                <a:latin typeface="Times New Roman"/>
                <a:cs typeface="Times New Roman"/>
              </a:rPr>
              <a:t>pages,</a:t>
            </a:r>
            <a:r>
              <a:rPr sz="1200" spc="-5" dirty="0">
                <a:latin typeface="Times New Roman"/>
                <a:cs typeface="Times New Roman"/>
              </a:rPr>
              <a:t> </a:t>
            </a:r>
            <a:r>
              <a:rPr sz="1200" dirty="0">
                <a:latin typeface="Times New Roman"/>
                <a:cs typeface="Times New Roman"/>
              </a:rPr>
              <a:t>whose </a:t>
            </a:r>
            <a:r>
              <a:rPr sz="1200" spc="-10" dirty="0">
                <a:latin typeface="Times New Roman"/>
                <a:cs typeface="Times New Roman"/>
              </a:rPr>
              <a:t>implementations </a:t>
            </a:r>
            <a:r>
              <a:rPr sz="1200" dirty="0">
                <a:latin typeface="Times New Roman"/>
                <a:cs typeface="Times New Roman"/>
              </a:rPr>
              <a:t>allow</a:t>
            </a:r>
            <a:r>
              <a:rPr sz="1200" spc="-10" dirty="0">
                <a:latin typeface="Times New Roman"/>
                <a:cs typeface="Times New Roman"/>
              </a:rPr>
              <a:t> </a:t>
            </a:r>
            <a:r>
              <a:rPr sz="1200" dirty="0">
                <a:latin typeface="Times New Roman"/>
                <a:cs typeface="Times New Roman"/>
              </a:rPr>
              <a:t>client-</a:t>
            </a:r>
            <a:r>
              <a:rPr sz="1200" spc="-5" dirty="0">
                <a:latin typeface="Times New Roman"/>
                <a:cs typeface="Times New Roman"/>
              </a:rPr>
              <a:t> </a:t>
            </a:r>
            <a:r>
              <a:rPr sz="1200" dirty="0">
                <a:latin typeface="Times New Roman"/>
                <a:cs typeface="Times New Roman"/>
              </a:rPr>
              <a:t>side</a:t>
            </a:r>
            <a:r>
              <a:rPr sz="1200" spc="5" dirty="0">
                <a:latin typeface="Times New Roman"/>
                <a:cs typeface="Times New Roman"/>
              </a:rPr>
              <a:t> </a:t>
            </a:r>
            <a:r>
              <a:rPr sz="1200" dirty="0">
                <a:latin typeface="Times New Roman"/>
                <a:cs typeface="Times New Roman"/>
              </a:rPr>
              <a:t>script</a:t>
            </a:r>
            <a:r>
              <a:rPr sz="1200" spc="-5" dirty="0">
                <a:latin typeface="Times New Roman"/>
                <a:cs typeface="Times New Roman"/>
              </a:rPr>
              <a:t> </a:t>
            </a:r>
            <a:r>
              <a:rPr sz="1200" spc="-25" dirty="0">
                <a:latin typeface="Times New Roman"/>
                <a:cs typeface="Times New Roman"/>
              </a:rPr>
              <a:t>to </a:t>
            </a:r>
            <a:r>
              <a:rPr sz="1200" dirty="0">
                <a:latin typeface="Times New Roman"/>
                <a:cs typeface="Times New Roman"/>
              </a:rPr>
              <a:t>interact</a:t>
            </a:r>
            <a:r>
              <a:rPr sz="1200" spc="-5" dirty="0">
                <a:latin typeface="Times New Roman"/>
                <a:cs typeface="Times New Roman"/>
              </a:rPr>
              <a:t> </a:t>
            </a:r>
            <a:r>
              <a:rPr sz="1200" dirty="0">
                <a:latin typeface="Times New Roman"/>
                <a:cs typeface="Times New Roman"/>
              </a:rPr>
              <a:t>with</a:t>
            </a:r>
            <a:r>
              <a:rPr sz="1200" spc="-1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user</a:t>
            </a:r>
            <a:r>
              <a:rPr sz="1200" spc="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make</a:t>
            </a:r>
            <a:r>
              <a:rPr sz="1200" spc="10" dirty="0">
                <a:latin typeface="Times New Roman"/>
                <a:cs typeface="Times New Roman"/>
              </a:rPr>
              <a:t> </a:t>
            </a:r>
            <a:r>
              <a:rPr sz="1200" dirty="0">
                <a:latin typeface="Times New Roman"/>
                <a:cs typeface="Times New Roman"/>
              </a:rPr>
              <a:t>dynamic</a:t>
            </a:r>
            <a:r>
              <a:rPr sz="1200" spc="-5" dirty="0">
                <a:latin typeface="Times New Roman"/>
                <a:cs typeface="Times New Roman"/>
              </a:rPr>
              <a:t> </a:t>
            </a:r>
            <a:r>
              <a:rPr sz="1200" dirty="0">
                <a:latin typeface="Times New Roman"/>
                <a:cs typeface="Times New Roman"/>
              </a:rPr>
              <a:t>pages.</a:t>
            </a:r>
            <a:r>
              <a:rPr sz="1200" spc="5" dirty="0">
                <a:latin typeface="Times New Roman"/>
                <a:cs typeface="Times New Roman"/>
              </a:rPr>
              <a:t> </a:t>
            </a: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an</a:t>
            </a:r>
            <a:r>
              <a:rPr sz="1200" spc="5" dirty="0">
                <a:latin typeface="Times New Roman"/>
                <a:cs typeface="Times New Roman"/>
              </a:rPr>
              <a:t> </a:t>
            </a:r>
            <a:r>
              <a:rPr sz="1200" dirty="0">
                <a:latin typeface="Times New Roman"/>
                <a:cs typeface="Times New Roman"/>
              </a:rPr>
              <a:t>interpreted</a:t>
            </a:r>
            <a:r>
              <a:rPr sz="1200" spc="-15" dirty="0">
                <a:latin typeface="Times New Roman"/>
                <a:cs typeface="Times New Roman"/>
              </a:rPr>
              <a:t> </a:t>
            </a:r>
            <a:r>
              <a:rPr sz="1200" dirty="0">
                <a:latin typeface="Times New Roman"/>
                <a:cs typeface="Times New Roman"/>
              </a:rPr>
              <a:t>programming</a:t>
            </a:r>
            <a:r>
              <a:rPr sz="1200" spc="-15" dirty="0">
                <a:latin typeface="Times New Roman"/>
                <a:cs typeface="Times New Roman"/>
              </a:rPr>
              <a:t> </a:t>
            </a:r>
            <a:r>
              <a:rPr sz="1200" spc="-10" dirty="0">
                <a:latin typeface="Times New Roman"/>
                <a:cs typeface="Times New Roman"/>
              </a:rPr>
              <a:t>language </a:t>
            </a:r>
            <a:r>
              <a:rPr sz="1200" dirty="0">
                <a:latin typeface="Times New Roman"/>
                <a:cs typeface="Times New Roman"/>
              </a:rPr>
              <a:t>with</a:t>
            </a:r>
            <a:r>
              <a:rPr sz="1200" spc="-15" dirty="0">
                <a:latin typeface="Times New Roman"/>
                <a:cs typeface="Times New Roman"/>
              </a:rPr>
              <a:t> </a:t>
            </a:r>
            <a:r>
              <a:rPr sz="1200" spc="-10" dirty="0">
                <a:latin typeface="Times New Roman"/>
                <a:cs typeface="Times New Roman"/>
              </a:rPr>
              <a:t>object-</a:t>
            </a:r>
            <a:r>
              <a:rPr sz="1200" dirty="0">
                <a:latin typeface="Times New Roman"/>
                <a:cs typeface="Times New Roman"/>
              </a:rPr>
              <a:t>oriented</a:t>
            </a:r>
            <a:r>
              <a:rPr sz="1200" spc="-40" dirty="0">
                <a:latin typeface="Times New Roman"/>
                <a:cs typeface="Times New Roman"/>
              </a:rPr>
              <a:t> </a:t>
            </a:r>
            <a:r>
              <a:rPr sz="1200" spc="-10" dirty="0">
                <a:latin typeface="Times New Roman"/>
                <a:cs typeface="Times New Roman"/>
              </a:rPr>
              <a:t>capabilities.</a:t>
            </a:r>
            <a:endParaRPr sz="1200" dirty="0">
              <a:latin typeface="Times New Roman"/>
              <a:cs typeface="Times New Roman"/>
            </a:endParaRPr>
          </a:p>
          <a:p>
            <a:pPr marL="192405" indent="360045" algn="just">
              <a:lnSpc>
                <a:spcPct val="100000"/>
              </a:lnSpc>
              <a:spcBef>
                <a:spcPts val="615"/>
              </a:spcBef>
            </a:pPr>
            <a:r>
              <a:rPr sz="1200" dirty="0">
                <a:latin typeface="Times New Roman"/>
                <a:cs typeface="Times New Roman"/>
              </a:rPr>
              <a:t>JavaScript</a:t>
            </a:r>
            <a:r>
              <a:rPr sz="1200" spc="325" dirty="0">
                <a:latin typeface="Times New Roman"/>
                <a:cs typeface="Times New Roman"/>
              </a:rPr>
              <a:t> </a:t>
            </a:r>
            <a:r>
              <a:rPr sz="1200" dirty="0">
                <a:latin typeface="Times New Roman"/>
                <a:cs typeface="Times New Roman"/>
              </a:rPr>
              <a:t>was</a:t>
            </a:r>
            <a:r>
              <a:rPr sz="1200" spc="325" dirty="0">
                <a:latin typeface="Times New Roman"/>
                <a:cs typeface="Times New Roman"/>
              </a:rPr>
              <a:t> </a:t>
            </a:r>
            <a:r>
              <a:rPr sz="1200" dirty="0">
                <a:latin typeface="Times New Roman"/>
                <a:cs typeface="Times New Roman"/>
              </a:rPr>
              <a:t>first</a:t>
            </a:r>
            <a:r>
              <a:rPr sz="1200" spc="330" dirty="0">
                <a:latin typeface="Times New Roman"/>
                <a:cs typeface="Times New Roman"/>
              </a:rPr>
              <a:t> </a:t>
            </a:r>
            <a:r>
              <a:rPr sz="1200" dirty="0">
                <a:latin typeface="Times New Roman"/>
                <a:cs typeface="Times New Roman"/>
              </a:rPr>
              <a:t>known</a:t>
            </a:r>
            <a:r>
              <a:rPr sz="1200" spc="325" dirty="0">
                <a:latin typeface="Times New Roman"/>
                <a:cs typeface="Times New Roman"/>
              </a:rPr>
              <a:t> </a:t>
            </a:r>
            <a:r>
              <a:rPr sz="1200" dirty="0">
                <a:latin typeface="Times New Roman"/>
                <a:cs typeface="Times New Roman"/>
              </a:rPr>
              <a:t>as</a:t>
            </a:r>
            <a:r>
              <a:rPr sz="1200" spc="320" dirty="0">
                <a:latin typeface="Times New Roman"/>
                <a:cs typeface="Times New Roman"/>
              </a:rPr>
              <a:t> </a:t>
            </a:r>
            <a:r>
              <a:rPr sz="1200" dirty="0">
                <a:latin typeface="Times New Roman"/>
                <a:cs typeface="Times New Roman"/>
              </a:rPr>
              <a:t>Live</a:t>
            </a:r>
            <a:r>
              <a:rPr sz="1200" spc="330" dirty="0">
                <a:latin typeface="Times New Roman"/>
                <a:cs typeface="Times New Roman"/>
              </a:rPr>
              <a:t> </a:t>
            </a:r>
            <a:r>
              <a:rPr sz="1200" dirty="0">
                <a:latin typeface="Times New Roman"/>
                <a:cs typeface="Times New Roman"/>
              </a:rPr>
              <a:t>Script,</a:t>
            </a:r>
            <a:r>
              <a:rPr sz="1200" spc="325" dirty="0">
                <a:latin typeface="Times New Roman"/>
                <a:cs typeface="Times New Roman"/>
              </a:rPr>
              <a:t> </a:t>
            </a:r>
            <a:r>
              <a:rPr sz="1200" dirty="0">
                <a:latin typeface="Times New Roman"/>
                <a:cs typeface="Times New Roman"/>
              </a:rPr>
              <a:t>but</a:t>
            </a:r>
            <a:r>
              <a:rPr sz="1200" spc="315" dirty="0">
                <a:latin typeface="Times New Roman"/>
                <a:cs typeface="Times New Roman"/>
              </a:rPr>
              <a:t> </a:t>
            </a:r>
            <a:r>
              <a:rPr sz="1200" dirty="0">
                <a:latin typeface="Times New Roman"/>
                <a:cs typeface="Times New Roman"/>
              </a:rPr>
              <a:t>Netscape</a:t>
            </a:r>
            <a:r>
              <a:rPr sz="1200" spc="330" dirty="0">
                <a:latin typeface="Times New Roman"/>
                <a:cs typeface="Times New Roman"/>
              </a:rPr>
              <a:t> </a:t>
            </a:r>
            <a:r>
              <a:rPr sz="1200" dirty="0">
                <a:latin typeface="Times New Roman"/>
                <a:cs typeface="Times New Roman"/>
              </a:rPr>
              <a:t>changed</a:t>
            </a:r>
            <a:r>
              <a:rPr sz="1200" spc="305" dirty="0">
                <a:latin typeface="Times New Roman"/>
                <a:cs typeface="Times New Roman"/>
              </a:rPr>
              <a:t> </a:t>
            </a:r>
            <a:r>
              <a:rPr sz="1200" dirty="0">
                <a:latin typeface="Times New Roman"/>
                <a:cs typeface="Times New Roman"/>
              </a:rPr>
              <a:t>its</a:t>
            </a:r>
            <a:r>
              <a:rPr sz="1200" spc="320" dirty="0">
                <a:latin typeface="Times New Roman"/>
                <a:cs typeface="Times New Roman"/>
              </a:rPr>
              <a:t> </a:t>
            </a:r>
            <a:r>
              <a:rPr sz="1200" dirty="0">
                <a:latin typeface="Times New Roman"/>
                <a:cs typeface="Times New Roman"/>
              </a:rPr>
              <a:t>name</a:t>
            </a:r>
            <a:r>
              <a:rPr sz="1200" spc="310" dirty="0">
                <a:latin typeface="Times New Roman"/>
                <a:cs typeface="Times New Roman"/>
              </a:rPr>
              <a:t> </a:t>
            </a:r>
            <a:r>
              <a:rPr sz="1200" spc="-25" dirty="0">
                <a:latin typeface="Times New Roman"/>
                <a:cs typeface="Times New Roman"/>
              </a:rPr>
              <a:t>to</a:t>
            </a:r>
            <a:endParaRPr sz="1200" dirty="0">
              <a:latin typeface="Times New Roman"/>
              <a:cs typeface="Times New Roman"/>
            </a:endParaRPr>
          </a:p>
          <a:p>
            <a:pPr marL="192405" marR="6985" algn="just">
              <a:lnSpc>
                <a:spcPct val="143600"/>
              </a:lnSpc>
              <a:spcBef>
                <a:spcPts val="15"/>
              </a:spcBef>
            </a:pPr>
            <a:r>
              <a:rPr sz="1200" spc="-10" dirty="0">
                <a:latin typeface="Times New Roman"/>
                <a:cs typeface="Times New Roman"/>
              </a:rPr>
              <a:t>JavaScript,</a:t>
            </a:r>
            <a:r>
              <a:rPr sz="1200" spc="-30" dirty="0">
                <a:latin typeface="Times New Roman"/>
                <a:cs typeface="Times New Roman"/>
              </a:rPr>
              <a:t> </a:t>
            </a:r>
            <a:r>
              <a:rPr sz="1200" spc="-10" dirty="0">
                <a:latin typeface="Times New Roman"/>
                <a:cs typeface="Times New Roman"/>
              </a:rPr>
              <a:t>possibly</a:t>
            </a:r>
            <a:r>
              <a:rPr sz="1200" spc="-25" dirty="0">
                <a:latin typeface="Times New Roman"/>
                <a:cs typeface="Times New Roman"/>
              </a:rPr>
              <a:t> </a:t>
            </a:r>
            <a:r>
              <a:rPr sz="1200" spc="-10" dirty="0">
                <a:latin typeface="Times New Roman"/>
                <a:cs typeface="Times New Roman"/>
              </a:rPr>
              <a:t>because</a:t>
            </a:r>
            <a:r>
              <a:rPr sz="1200" spc="-20"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excitement</a:t>
            </a:r>
            <a:r>
              <a:rPr sz="1200" spc="-20" dirty="0">
                <a:latin typeface="Times New Roman"/>
                <a:cs typeface="Times New Roman"/>
              </a:rPr>
              <a:t> </a:t>
            </a:r>
            <a:r>
              <a:rPr sz="1200" dirty="0">
                <a:latin typeface="Times New Roman"/>
                <a:cs typeface="Times New Roman"/>
              </a:rPr>
              <a:t>being</a:t>
            </a:r>
            <a:r>
              <a:rPr sz="1200" spc="-25" dirty="0">
                <a:latin typeface="Times New Roman"/>
                <a:cs typeface="Times New Roman"/>
              </a:rPr>
              <a:t> </a:t>
            </a:r>
            <a:r>
              <a:rPr sz="1200" spc="-10" dirty="0">
                <a:latin typeface="Times New Roman"/>
                <a:cs typeface="Times New Roman"/>
              </a:rPr>
              <a:t>generated</a:t>
            </a:r>
            <a:r>
              <a:rPr sz="1200" spc="-25"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dirty="0">
                <a:latin typeface="Times New Roman"/>
                <a:cs typeface="Times New Roman"/>
              </a:rPr>
              <a:t>Java.</a:t>
            </a:r>
            <a:r>
              <a:rPr sz="1200" spc="-25" dirty="0">
                <a:latin typeface="Times New Roman"/>
                <a:cs typeface="Times New Roman"/>
              </a:rPr>
              <a:t> </a:t>
            </a:r>
            <a:r>
              <a:rPr sz="1200" spc="-10" dirty="0">
                <a:latin typeface="Times New Roman"/>
                <a:cs typeface="Times New Roman"/>
              </a:rPr>
              <a:t>JavaScript</a:t>
            </a:r>
            <a:r>
              <a:rPr sz="1200" spc="-45" dirty="0">
                <a:latin typeface="Times New Roman"/>
                <a:cs typeface="Times New Roman"/>
              </a:rPr>
              <a:t> </a:t>
            </a:r>
            <a:r>
              <a:rPr sz="1200" dirty="0">
                <a:latin typeface="Times New Roman"/>
                <a:cs typeface="Times New Roman"/>
              </a:rPr>
              <a:t>made</a:t>
            </a:r>
            <a:r>
              <a:rPr sz="1200" spc="-20" dirty="0">
                <a:latin typeface="Times New Roman"/>
                <a:cs typeface="Times New Roman"/>
              </a:rPr>
              <a:t> </a:t>
            </a:r>
            <a:r>
              <a:rPr sz="1200" spc="-25" dirty="0">
                <a:latin typeface="Times New Roman"/>
                <a:cs typeface="Times New Roman"/>
              </a:rPr>
              <a:t>its </a:t>
            </a:r>
            <a:r>
              <a:rPr sz="1200" dirty="0">
                <a:latin typeface="Times New Roman"/>
                <a:cs typeface="Times New Roman"/>
              </a:rPr>
              <a:t>first</a:t>
            </a:r>
            <a:r>
              <a:rPr sz="1200" spc="60" dirty="0">
                <a:latin typeface="Times New Roman"/>
                <a:cs typeface="Times New Roman"/>
              </a:rPr>
              <a:t> </a:t>
            </a:r>
            <a:r>
              <a:rPr sz="1200" dirty="0">
                <a:latin typeface="Times New Roman"/>
                <a:cs typeface="Times New Roman"/>
              </a:rPr>
              <a:t>appearance</a:t>
            </a:r>
            <a:r>
              <a:rPr sz="1200" spc="65" dirty="0">
                <a:latin typeface="Times New Roman"/>
                <a:cs typeface="Times New Roman"/>
              </a:rPr>
              <a:t> </a:t>
            </a:r>
            <a:r>
              <a:rPr sz="1200" dirty="0">
                <a:latin typeface="Times New Roman"/>
                <a:cs typeface="Times New Roman"/>
              </a:rPr>
              <a:t>in</a:t>
            </a:r>
            <a:r>
              <a:rPr sz="1200" spc="60" dirty="0">
                <a:latin typeface="Times New Roman"/>
                <a:cs typeface="Times New Roman"/>
              </a:rPr>
              <a:t> </a:t>
            </a:r>
            <a:r>
              <a:rPr sz="1200" dirty="0">
                <a:latin typeface="Times New Roman"/>
                <a:cs typeface="Times New Roman"/>
              </a:rPr>
              <a:t>Netscape</a:t>
            </a:r>
            <a:r>
              <a:rPr sz="1200" spc="65" dirty="0">
                <a:latin typeface="Times New Roman"/>
                <a:cs typeface="Times New Roman"/>
              </a:rPr>
              <a:t> </a:t>
            </a:r>
            <a:r>
              <a:rPr sz="1200" dirty="0">
                <a:latin typeface="Times New Roman"/>
                <a:cs typeface="Times New Roman"/>
              </a:rPr>
              <a:t>2.0</a:t>
            </a:r>
            <a:r>
              <a:rPr sz="1200" spc="60" dirty="0">
                <a:latin typeface="Times New Roman"/>
                <a:cs typeface="Times New Roman"/>
              </a:rPr>
              <a:t> </a:t>
            </a:r>
            <a:r>
              <a:rPr sz="1200" dirty="0">
                <a:latin typeface="Times New Roman"/>
                <a:cs typeface="Times New Roman"/>
              </a:rPr>
              <a:t>in</a:t>
            </a:r>
            <a:r>
              <a:rPr sz="1200" spc="55" dirty="0">
                <a:latin typeface="Times New Roman"/>
                <a:cs typeface="Times New Roman"/>
              </a:rPr>
              <a:t> </a:t>
            </a:r>
            <a:r>
              <a:rPr sz="1200" dirty="0">
                <a:latin typeface="Times New Roman"/>
                <a:cs typeface="Times New Roman"/>
              </a:rPr>
              <a:t>1995</a:t>
            </a:r>
            <a:r>
              <a:rPr sz="1200" spc="75" dirty="0">
                <a:latin typeface="Times New Roman"/>
                <a:cs typeface="Times New Roman"/>
              </a:rPr>
              <a:t> </a:t>
            </a:r>
            <a:r>
              <a:rPr sz="1200" dirty="0">
                <a:latin typeface="Times New Roman"/>
                <a:cs typeface="Times New Roman"/>
              </a:rPr>
              <a:t>with</a:t>
            </a:r>
            <a:r>
              <a:rPr sz="1200" spc="60" dirty="0">
                <a:latin typeface="Times New Roman"/>
                <a:cs typeface="Times New Roman"/>
              </a:rPr>
              <a:t> </a:t>
            </a:r>
            <a:r>
              <a:rPr sz="1200" dirty="0">
                <a:latin typeface="Times New Roman"/>
                <a:cs typeface="Times New Roman"/>
              </a:rPr>
              <a:t>the</a:t>
            </a:r>
            <a:r>
              <a:rPr sz="1200" spc="105" dirty="0">
                <a:latin typeface="Times New Roman"/>
                <a:cs typeface="Times New Roman"/>
              </a:rPr>
              <a:t> </a:t>
            </a:r>
            <a:r>
              <a:rPr sz="1200" dirty="0">
                <a:latin typeface="Times New Roman"/>
                <a:cs typeface="Times New Roman"/>
              </a:rPr>
              <a:t>name</a:t>
            </a:r>
            <a:r>
              <a:rPr sz="1200" spc="65" dirty="0">
                <a:latin typeface="Times New Roman"/>
                <a:cs typeface="Times New Roman"/>
              </a:rPr>
              <a:t> </a:t>
            </a:r>
            <a:r>
              <a:rPr sz="1200" dirty="0">
                <a:latin typeface="Times New Roman"/>
                <a:cs typeface="Times New Roman"/>
              </a:rPr>
              <a:t>Live</a:t>
            </a:r>
            <a:r>
              <a:rPr sz="1200" spc="70" dirty="0">
                <a:latin typeface="Times New Roman"/>
                <a:cs typeface="Times New Roman"/>
              </a:rPr>
              <a:t> </a:t>
            </a:r>
            <a:r>
              <a:rPr sz="1200" dirty="0">
                <a:latin typeface="Times New Roman"/>
                <a:cs typeface="Times New Roman"/>
              </a:rPr>
              <a:t>Script.</a:t>
            </a:r>
            <a:r>
              <a:rPr sz="1200" spc="55" dirty="0">
                <a:latin typeface="Times New Roman"/>
                <a:cs typeface="Times New Roman"/>
              </a:rPr>
              <a:t> </a:t>
            </a:r>
            <a:r>
              <a:rPr sz="1200" dirty="0">
                <a:latin typeface="Times New Roman"/>
                <a:cs typeface="Times New Roman"/>
              </a:rPr>
              <a:t>The</a:t>
            </a:r>
            <a:r>
              <a:rPr sz="1200" spc="85" dirty="0">
                <a:latin typeface="Times New Roman"/>
                <a:cs typeface="Times New Roman"/>
              </a:rPr>
              <a:t> </a:t>
            </a:r>
            <a:r>
              <a:rPr sz="1200" spc="-10" dirty="0">
                <a:latin typeface="Times New Roman"/>
                <a:cs typeface="Times New Roman"/>
              </a:rPr>
              <a:t>general-purpose </a:t>
            </a:r>
            <a:r>
              <a:rPr sz="1200" dirty="0">
                <a:latin typeface="Times New Roman"/>
                <a:cs typeface="Times New Roman"/>
              </a:rPr>
              <a:t>core</a:t>
            </a:r>
            <a:r>
              <a:rPr sz="1200" spc="110" dirty="0">
                <a:latin typeface="Times New Roman"/>
                <a:cs typeface="Times New Roman"/>
              </a:rPr>
              <a:t> </a:t>
            </a:r>
            <a:r>
              <a:rPr sz="1200" dirty="0">
                <a:latin typeface="Times New Roman"/>
                <a:cs typeface="Times New Roman"/>
              </a:rPr>
              <a:t>of</a:t>
            </a:r>
            <a:r>
              <a:rPr sz="1200" spc="105" dirty="0">
                <a:latin typeface="Times New Roman"/>
                <a:cs typeface="Times New Roman"/>
              </a:rPr>
              <a:t> </a:t>
            </a:r>
            <a:r>
              <a:rPr sz="1200" dirty="0">
                <a:latin typeface="Times New Roman"/>
                <a:cs typeface="Times New Roman"/>
              </a:rPr>
              <a:t>the</a:t>
            </a:r>
            <a:r>
              <a:rPr sz="1200" spc="95" dirty="0">
                <a:latin typeface="Times New Roman"/>
                <a:cs typeface="Times New Roman"/>
              </a:rPr>
              <a:t> </a:t>
            </a:r>
            <a:r>
              <a:rPr sz="1200" dirty="0">
                <a:latin typeface="Times New Roman"/>
                <a:cs typeface="Times New Roman"/>
              </a:rPr>
              <a:t>language</a:t>
            </a:r>
            <a:r>
              <a:rPr sz="1200" spc="114" dirty="0">
                <a:latin typeface="Times New Roman"/>
                <a:cs typeface="Times New Roman"/>
              </a:rPr>
              <a:t> </a:t>
            </a:r>
            <a:r>
              <a:rPr sz="1200" dirty="0">
                <a:latin typeface="Times New Roman"/>
                <a:cs typeface="Times New Roman"/>
              </a:rPr>
              <a:t>has</a:t>
            </a:r>
            <a:r>
              <a:rPr sz="1200" spc="100" dirty="0">
                <a:latin typeface="Times New Roman"/>
                <a:cs typeface="Times New Roman"/>
              </a:rPr>
              <a:t> </a:t>
            </a:r>
            <a:r>
              <a:rPr sz="1200" dirty="0">
                <a:latin typeface="Times New Roman"/>
                <a:cs typeface="Times New Roman"/>
              </a:rPr>
              <a:t>been</a:t>
            </a:r>
            <a:r>
              <a:rPr sz="1200" spc="85" dirty="0">
                <a:latin typeface="Times New Roman"/>
                <a:cs typeface="Times New Roman"/>
              </a:rPr>
              <a:t> </a:t>
            </a:r>
            <a:r>
              <a:rPr sz="1200" dirty="0">
                <a:latin typeface="Times New Roman"/>
                <a:cs typeface="Times New Roman"/>
              </a:rPr>
              <a:t>embedded</a:t>
            </a:r>
            <a:r>
              <a:rPr sz="1200" spc="85" dirty="0">
                <a:latin typeface="Times New Roman"/>
                <a:cs typeface="Times New Roman"/>
              </a:rPr>
              <a:t> </a:t>
            </a:r>
            <a:r>
              <a:rPr sz="1200" dirty="0">
                <a:latin typeface="Times New Roman"/>
                <a:cs typeface="Times New Roman"/>
              </a:rPr>
              <a:t>in</a:t>
            </a:r>
            <a:r>
              <a:rPr sz="1200" spc="110" dirty="0">
                <a:latin typeface="Times New Roman"/>
                <a:cs typeface="Times New Roman"/>
              </a:rPr>
              <a:t> </a:t>
            </a:r>
            <a:r>
              <a:rPr sz="1200" dirty="0">
                <a:latin typeface="Times New Roman"/>
                <a:cs typeface="Times New Roman"/>
              </a:rPr>
              <a:t>Netscape,</a:t>
            </a:r>
            <a:r>
              <a:rPr sz="1200" spc="105" dirty="0">
                <a:latin typeface="Times New Roman"/>
                <a:cs typeface="Times New Roman"/>
              </a:rPr>
              <a:t> </a:t>
            </a:r>
            <a:r>
              <a:rPr sz="1200" dirty="0">
                <a:latin typeface="Times New Roman"/>
                <a:cs typeface="Times New Roman"/>
              </a:rPr>
              <a:t>Internet</a:t>
            </a:r>
            <a:r>
              <a:rPr sz="1200" spc="110" dirty="0">
                <a:latin typeface="Times New Roman"/>
                <a:cs typeface="Times New Roman"/>
              </a:rPr>
              <a:t> </a:t>
            </a:r>
            <a:r>
              <a:rPr sz="1200" dirty="0">
                <a:latin typeface="Times New Roman"/>
                <a:cs typeface="Times New Roman"/>
              </a:rPr>
              <a:t>Explorer,</a:t>
            </a:r>
            <a:r>
              <a:rPr sz="1200" spc="105" dirty="0">
                <a:latin typeface="Times New Roman"/>
                <a:cs typeface="Times New Roman"/>
              </a:rPr>
              <a:t> </a:t>
            </a:r>
            <a:r>
              <a:rPr sz="1200" dirty="0">
                <a:latin typeface="Times New Roman"/>
                <a:cs typeface="Times New Roman"/>
              </a:rPr>
              <a:t>and</a:t>
            </a:r>
            <a:r>
              <a:rPr sz="1200" spc="105" dirty="0">
                <a:latin typeface="Times New Roman"/>
                <a:cs typeface="Times New Roman"/>
              </a:rPr>
              <a:t> </a:t>
            </a:r>
            <a:r>
              <a:rPr sz="1200" dirty="0">
                <a:latin typeface="Times New Roman"/>
                <a:cs typeface="Times New Roman"/>
              </a:rPr>
              <a:t>other</a:t>
            </a:r>
            <a:r>
              <a:rPr sz="1200" spc="105" dirty="0">
                <a:latin typeface="Times New Roman"/>
                <a:cs typeface="Times New Roman"/>
              </a:rPr>
              <a:t> </a:t>
            </a:r>
            <a:r>
              <a:rPr sz="1200" spc="-25" dirty="0">
                <a:latin typeface="Times New Roman"/>
                <a:cs typeface="Times New Roman"/>
              </a:rPr>
              <a:t>Web </a:t>
            </a:r>
            <a:r>
              <a:rPr sz="1200" spc="-10" dirty="0">
                <a:latin typeface="Times New Roman"/>
                <a:cs typeface="Times New Roman"/>
              </a:rPr>
              <a:t>browsers.</a:t>
            </a:r>
            <a:endParaRPr sz="1200" dirty="0">
              <a:latin typeface="Times New Roman"/>
              <a:cs typeface="Times New Roman"/>
            </a:endParaRPr>
          </a:p>
          <a:p>
            <a:pPr>
              <a:lnSpc>
                <a:spcPct val="100000"/>
              </a:lnSpc>
              <a:spcBef>
                <a:spcPts val="660"/>
              </a:spcBef>
            </a:pPr>
            <a:endParaRPr sz="1200" dirty="0">
              <a:latin typeface="Times New Roman"/>
              <a:cs typeface="Times New Roman"/>
            </a:endParaRPr>
          </a:p>
          <a:p>
            <a:pPr marL="192405">
              <a:lnSpc>
                <a:spcPct val="100000"/>
              </a:lnSpc>
            </a:pPr>
            <a:r>
              <a:rPr sz="1200" dirty="0">
                <a:latin typeface="Times New Roman"/>
                <a:cs typeface="Times New Roman"/>
              </a:rPr>
              <a:t>4.3.2</a:t>
            </a:r>
            <a:r>
              <a:rPr sz="1200" spc="-20" dirty="0">
                <a:latin typeface="Times New Roman"/>
                <a:cs typeface="Times New Roman"/>
              </a:rPr>
              <a:t> </a:t>
            </a:r>
            <a:r>
              <a:rPr sz="1200" dirty="0">
                <a:latin typeface="Times New Roman"/>
                <a:cs typeface="Times New Roman"/>
              </a:rPr>
              <a:t>ABOUT</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BACK</a:t>
            </a:r>
            <a:r>
              <a:rPr sz="1200" spc="-30" dirty="0">
                <a:latin typeface="Times New Roman"/>
                <a:cs typeface="Times New Roman"/>
              </a:rPr>
              <a:t> </a:t>
            </a:r>
            <a:r>
              <a:rPr sz="1200" spc="-25" dirty="0">
                <a:latin typeface="Times New Roman"/>
                <a:cs typeface="Times New Roman"/>
              </a:rPr>
              <a:t>END</a:t>
            </a:r>
            <a:endParaRPr sz="1200" dirty="0">
              <a:latin typeface="Times New Roman"/>
              <a:cs typeface="Times New Roman"/>
            </a:endParaRPr>
          </a:p>
          <a:p>
            <a:pPr>
              <a:lnSpc>
                <a:spcPct val="100000"/>
              </a:lnSpc>
              <a:spcBef>
                <a:spcPts val="640"/>
              </a:spcBef>
            </a:pPr>
            <a:endParaRPr sz="1200" dirty="0">
              <a:latin typeface="Times New Roman"/>
              <a:cs typeface="Times New Roman"/>
            </a:endParaRPr>
          </a:p>
          <a:p>
            <a:pPr marL="192405">
              <a:lnSpc>
                <a:spcPct val="100000"/>
              </a:lnSpc>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created</a:t>
            </a:r>
            <a:r>
              <a:rPr sz="1200" spc="-20" dirty="0">
                <a:latin typeface="Times New Roman"/>
                <a:cs typeface="Times New Roman"/>
              </a:rPr>
              <a:t> </a:t>
            </a:r>
            <a:r>
              <a:rPr sz="1200" dirty="0">
                <a:latin typeface="Times New Roman"/>
                <a:cs typeface="Times New Roman"/>
              </a:rPr>
              <a:t>with</a:t>
            </a:r>
            <a:r>
              <a:rPr sz="1200" spc="-25" dirty="0">
                <a:latin typeface="Times New Roman"/>
                <a:cs typeface="Times New Roman"/>
              </a:rPr>
              <a:t> </a:t>
            </a:r>
            <a:r>
              <a:rPr sz="1200" dirty="0">
                <a:latin typeface="Times New Roman"/>
                <a:cs typeface="Times New Roman"/>
              </a:rPr>
              <a:t>PHP</a:t>
            </a:r>
            <a:r>
              <a:rPr sz="1200" spc="-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spc="-10" dirty="0">
                <a:latin typeface="Times New Roman"/>
                <a:cs typeface="Times New Roman"/>
              </a:rPr>
              <a:t>backend.</a:t>
            </a:r>
            <a:endParaRPr sz="1200" dirty="0">
              <a:latin typeface="Times New Roman"/>
              <a:cs typeface="Times New Roman"/>
            </a:endParaRPr>
          </a:p>
          <a:p>
            <a:pPr>
              <a:lnSpc>
                <a:spcPct val="100000"/>
              </a:lnSpc>
              <a:spcBef>
                <a:spcPts val="660"/>
              </a:spcBef>
            </a:pPr>
            <a:endParaRPr sz="1200" dirty="0">
              <a:latin typeface="Times New Roman"/>
              <a:cs typeface="Times New Roman"/>
            </a:endParaRPr>
          </a:p>
          <a:p>
            <a:pPr marL="192405">
              <a:lnSpc>
                <a:spcPct val="100000"/>
              </a:lnSpc>
              <a:spcBef>
                <a:spcPts val="5"/>
              </a:spcBef>
            </a:pPr>
            <a:r>
              <a:rPr sz="1200" b="1" spc="-25" dirty="0">
                <a:latin typeface="Times New Roman"/>
                <a:cs typeface="Times New Roman"/>
              </a:rPr>
              <a:t>PHP</a:t>
            </a:r>
            <a:endParaRPr sz="1200" dirty="0">
              <a:latin typeface="Times New Roman"/>
              <a:cs typeface="Times New Roman"/>
            </a:endParaRPr>
          </a:p>
          <a:p>
            <a:pPr marL="192405" indent="360045" algn="just">
              <a:lnSpc>
                <a:spcPct val="100000"/>
              </a:lnSpc>
              <a:spcBef>
                <a:spcPts val="620"/>
              </a:spcBef>
            </a:pPr>
            <a:r>
              <a:rPr sz="1200" dirty="0">
                <a:latin typeface="Times New Roman"/>
                <a:cs typeface="Times New Roman"/>
              </a:rPr>
              <a:t>PHP</a:t>
            </a:r>
            <a:r>
              <a:rPr sz="1200" spc="-10" dirty="0">
                <a:latin typeface="Times New Roman"/>
                <a:cs typeface="Times New Roman"/>
              </a:rPr>
              <a:t> </a:t>
            </a:r>
            <a:r>
              <a:rPr sz="1200" dirty="0">
                <a:latin typeface="Times New Roman"/>
                <a:cs typeface="Times New Roman"/>
              </a:rPr>
              <a:t>started</a:t>
            </a:r>
            <a:r>
              <a:rPr sz="1200" spc="-20" dirty="0">
                <a:latin typeface="Times New Roman"/>
                <a:cs typeface="Times New Roman"/>
              </a:rPr>
              <a:t> </a:t>
            </a:r>
            <a:r>
              <a:rPr sz="1200" dirty="0">
                <a:latin typeface="Times New Roman"/>
                <a:cs typeface="Times New Roman"/>
              </a:rPr>
              <a:t>out</a:t>
            </a:r>
            <a:r>
              <a:rPr sz="1200" spc="-20"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small</a:t>
            </a:r>
            <a:r>
              <a:rPr sz="1200" spc="-20" dirty="0">
                <a:latin typeface="Times New Roman"/>
                <a:cs typeface="Times New Roman"/>
              </a:rPr>
              <a:t> </a:t>
            </a:r>
            <a:r>
              <a:rPr sz="1200" dirty="0">
                <a:latin typeface="Times New Roman"/>
                <a:cs typeface="Times New Roman"/>
              </a:rPr>
              <a:t>open</a:t>
            </a:r>
            <a:r>
              <a:rPr sz="1200" spc="-15" dirty="0">
                <a:latin typeface="Times New Roman"/>
                <a:cs typeface="Times New Roman"/>
              </a:rPr>
              <a:t> </a:t>
            </a:r>
            <a:r>
              <a:rPr sz="1200" dirty="0">
                <a:latin typeface="Times New Roman"/>
                <a:cs typeface="Times New Roman"/>
              </a:rPr>
              <a:t>source</a:t>
            </a:r>
            <a:r>
              <a:rPr sz="1200" spc="-15" dirty="0">
                <a:latin typeface="Times New Roman"/>
                <a:cs typeface="Times New Roman"/>
              </a:rPr>
              <a:t> </a:t>
            </a:r>
            <a:r>
              <a:rPr sz="1200" dirty="0">
                <a:latin typeface="Times New Roman"/>
                <a:cs typeface="Times New Roman"/>
              </a:rPr>
              <a:t>project</a:t>
            </a:r>
            <a:r>
              <a:rPr sz="1200" spc="-35" dirty="0">
                <a:latin typeface="Times New Roman"/>
                <a:cs typeface="Times New Roman"/>
              </a:rPr>
              <a:t> </a:t>
            </a:r>
            <a:r>
              <a:rPr sz="1200" dirty="0">
                <a:latin typeface="Times New Roman"/>
                <a:cs typeface="Times New Roman"/>
              </a:rPr>
              <a:t>that</a:t>
            </a:r>
            <a:r>
              <a:rPr sz="1200" spc="-20" dirty="0">
                <a:latin typeface="Times New Roman"/>
                <a:cs typeface="Times New Roman"/>
              </a:rPr>
              <a:t> </a:t>
            </a:r>
            <a:r>
              <a:rPr sz="1200" dirty="0">
                <a:latin typeface="Times New Roman"/>
                <a:cs typeface="Times New Roman"/>
              </a:rPr>
              <a:t>evolved</a:t>
            </a:r>
            <a:r>
              <a:rPr sz="1200" spc="-20"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dirty="0">
                <a:latin typeface="Times New Roman"/>
                <a:cs typeface="Times New Roman"/>
              </a:rPr>
              <a:t>more</a:t>
            </a:r>
            <a:r>
              <a:rPr sz="1200" spc="-3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more</a:t>
            </a:r>
            <a:r>
              <a:rPr sz="1200" spc="-10" dirty="0">
                <a:latin typeface="Times New Roman"/>
                <a:cs typeface="Times New Roman"/>
              </a:rPr>
              <a:t> people</a:t>
            </a:r>
            <a:endParaRPr sz="1200" dirty="0">
              <a:latin typeface="Times New Roman"/>
              <a:cs typeface="Times New Roman"/>
            </a:endParaRPr>
          </a:p>
          <a:p>
            <a:pPr marL="192405" marR="11430" algn="just">
              <a:lnSpc>
                <a:spcPct val="143100"/>
              </a:lnSpc>
              <a:spcBef>
                <a:spcPts val="15"/>
              </a:spcBef>
            </a:pPr>
            <a:r>
              <a:rPr sz="1200" dirty="0">
                <a:latin typeface="Times New Roman"/>
                <a:cs typeface="Times New Roman"/>
              </a:rPr>
              <a:t>found</a:t>
            </a:r>
            <a:r>
              <a:rPr sz="1200" spc="-5" dirty="0">
                <a:latin typeface="Times New Roman"/>
                <a:cs typeface="Times New Roman"/>
              </a:rPr>
              <a:t> </a:t>
            </a:r>
            <a:r>
              <a:rPr sz="1200" dirty="0">
                <a:latin typeface="Times New Roman"/>
                <a:cs typeface="Times New Roman"/>
              </a:rPr>
              <a:t>out</a:t>
            </a:r>
            <a:r>
              <a:rPr sz="1200" spc="5" dirty="0">
                <a:latin typeface="Times New Roman"/>
                <a:cs typeface="Times New Roman"/>
              </a:rPr>
              <a:t> </a:t>
            </a:r>
            <a:r>
              <a:rPr sz="1200" dirty="0">
                <a:latin typeface="Times New Roman"/>
                <a:cs typeface="Times New Roman"/>
              </a:rPr>
              <a:t>how</a:t>
            </a:r>
            <a:r>
              <a:rPr sz="1200" spc="-10" dirty="0">
                <a:latin typeface="Times New Roman"/>
                <a:cs typeface="Times New Roman"/>
              </a:rPr>
              <a:t> </a:t>
            </a:r>
            <a:r>
              <a:rPr sz="1200" dirty="0">
                <a:latin typeface="Times New Roman"/>
                <a:cs typeface="Times New Roman"/>
              </a:rPr>
              <a:t>useful</a:t>
            </a:r>
            <a:r>
              <a:rPr sz="1200" spc="10" dirty="0">
                <a:latin typeface="Times New Roman"/>
                <a:cs typeface="Times New Roman"/>
              </a:rPr>
              <a:t> </a:t>
            </a: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was.</a:t>
            </a:r>
            <a:r>
              <a:rPr sz="1200" spc="-5" dirty="0">
                <a:latin typeface="Times New Roman"/>
                <a:cs typeface="Times New Roman"/>
              </a:rPr>
              <a:t> </a:t>
            </a:r>
            <a:r>
              <a:rPr sz="1200" dirty="0">
                <a:latin typeface="Times New Roman"/>
                <a:cs typeface="Times New Roman"/>
              </a:rPr>
              <a:t>Rasmus</a:t>
            </a:r>
            <a:r>
              <a:rPr sz="1200" spc="-5" dirty="0">
                <a:latin typeface="Times New Roman"/>
                <a:cs typeface="Times New Roman"/>
              </a:rPr>
              <a:t> </a:t>
            </a:r>
            <a:r>
              <a:rPr sz="1200" dirty="0">
                <a:latin typeface="Times New Roman"/>
                <a:cs typeface="Times New Roman"/>
              </a:rPr>
              <a:t>Lerdorf</a:t>
            </a:r>
            <a:r>
              <a:rPr sz="1200" spc="-5" dirty="0">
                <a:latin typeface="Times New Roman"/>
                <a:cs typeface="Times New Roman"/>
              </a:rPr>
              <a:t> </a:t>
            </a:r>
            <a:r>
              <a:rPr sz="1200" dirty="0">
                <a:latin typeface="Times New Roman"/>
                <a:cs typeface="Times New Roman"/>
              </a:rPr>
              <a:t>unleashed the</a:t>
            </a:r>
            <a:r>
              <a:rPr sz="1200" spc="10" dirty="0">
                <a:latin typeface="Times New Roman"/>
                <a:cs typeface="Times New Roman"/>
              </a:rPr>
              <a:t> </a:t>
            </a:r>
            <a:r>
              <a:rPr sz="1200" dirty="0">
                <a:latin typeface="Times New Roman"/>
                <a:cs typeface="Times New Roman"/>
              </a:rPr>
              <a:t>first version of</a:t>
            </a:r>
            <a:r>
              <a:rPr sz="1200" spc="-5" dirty="0">
                <a:latin typeface="Times New Roman"/>
                <a:cs typeface="Times New Roman"/>
              </a:rPr>
              <a:t> </a:t>
            </a:r>
            <a:r>
              <a:rPr sz="1200" dirty="0">
                <a:latin typeface="Times New Roman"/>
                <a:cs typeface="Times New Roman"/>
              </a:rPr>
              <a:t>PHP</a:t>
            </a:r>
            <a:r>
              <a:rPr sz="1200" spc="-5" dirty="0">
                <a:latin typeface="Times New Roman"/>
                <a:cs typeface="Times New Roman"/>
              </a:rPr>
              <a:t> </a:t>
            </a:r>
            <a:r>
              <a:rPr sz="1200" dirty="0">
                <a:latin typeface="Times New Roman"/>
                <a:cs typeface="Times New Roman"/>
              </a:rPr>
              <a:t>way </a:t>
            </a:r>
            <a:r>
              <a:rPr sz="1200" spc="-20" dirty="0">
                <a:latin typeface="Times New Roman"/>
                <a:cs typeface="Times New Roman"/>
              </a:rPr>
              <a:t>back </a:t>
            </a:r>
            <a:r>
              <a:rPr sz="1200" dirty="0">
                <a:latin typeface="Times New Roman"/>
                <a:cs typeface="Times New Roman"/>
              </a:rPr>
              <a:t>in</a:t>
            </a:r>
            <a:r>
              <a:rPr sz="1200" spc="-10" dirty="0">
                <a:latin typeface="Times New Roman"/>
                <a:cs typeface="Times New Roman"/>
              </a:rPr>
              <a:t> 1994.</a:t>
            </a:r>
            <a:endParaRPr sz="1200" dirty="0">
              <a:latin typeface="Times New Roman"/>
              <a:cs typeface="Times New Roman"/>
            </a:endParaRPr>
          </a:p>
          <a:p>
            <a:pPr marL="192405" marR="9525" indent="360045" algn="just">
              <a:lnSpc>
                <a:spcPct val="143500"/>
              </a:lnSpc>
              <a:spcBef>
                <a:spcPts val="20"/>
              </a:spcBef>
            </a:pPr>
            <a:r>
              <a:rPr sz="1200" dirty="0">
                <a:latin typeface="Times New Roman"/>
                <a:cs typeface="Times New Roman"/>
              </a:rPr>
              <a:t>PHP</a:t>
            </a:r>
            <a:r>
              <a:rPr sz="1200" spc="105" dirty="0">
                <a:latin typeface="Times New Roman"/>
                <a:cs typeface="Times New Roman"/>
              </a:rPr>
              <a:t> </a:t>
            </a:r>
            <a:r>
              <a:rPr sz="1200" dirty="0">
                <a:latin typeface="Times New Roman"/>
                <a:cs typeface="Times New Roman"/>
              </a:rPr>
              <a:t>is</a:t>
            </a:r>
            <a:r>
              <a:rPr sz="1200" spc="105" dirty="0">
                <a:latin typeface="Times New Roman"/>
                <a:cs typeface="Times New Roman"/>
              </a:rPr>
              <a:t> </a:t>
            </a:r>
            <a:r>
              <a:rPr sz="1200" dirty="0">
                <a:latin typeface="Times New Roman"/>
                <a:cs typeface="Times New Roman"/>
              </a:rPr>
              <a:t>a</a:t>
            </a:r>
            <a:r>
              <a:rPr sz="1200" spc="130" dirty="0">
                <a:latin typeface="Times New Roman"/>
                <a:cs typeface="Times New Roman"/>
              </a:rPr>
              <a:t> </a:t>
            </a:r>
            <a:r>
              <a:rPr sz="1200" dirty="0">
                <a:latin typeface="Times New Roman"/>
                <a:cs typeface="Times New Roman"/>
              </a:rPr>
              <a:t>must</a:t>
            </a:r>
            <a:r>
              <a:rPr sz="1200" spc="120" dirty="0">
                <a:latin typeface="Times New Roman"/>
                <a:cs typeface="Times New Roman"/>
              </a:rPr>
              <a:t> </a:t>
            </a:r>
            <a:r>
              <a:rPr sz="1200" dirty="0">
                <a:latin typeface="Times New Roman"/>
                <a:cs typeface="Times New Roman"/>
              </a:rPr>
              <a:t>for</a:t>
            </a:r>
            <a:r>
              <a:rPr sz="1200" spc="110" dirty="0">
                <a:latin typeface="Times New Roman"/>
                <a:cs typeface="Times New Roman"/>
              </a:rPr>
              <a:t> </a:t>
            </a:r>
            <a:r>
              <a:rPr sz="1200" dirty="0">
                <a:latin typeface="Times New Roman"/>
                <a:cs typeface="Times New Roman"/>
              </a:rPr>
              <a:t>students</a:t>
            </a:r>
            <a:r>
              <a:rPr sz="1200" spc="110" dirty="0">
                <a:latin typeface="Times New Roman"/>
                <a:cs typeface="Times New Roman"/>
              </a:rPr>
              <a:t> </a:t>
            </a:r>
            <a:r>
              <a:rPr sz="1200" dirty="0">
                <a:latin typeface="Times New Roman"/>
                <a:cs typeface="Times New Roman"/>
              </a:rPr>
              <a:t>and</a:t>
            </a:r>
            <a:r>
              <a:rPr sz="1200" spc="110" dirty="0">
                <a:latin typeface="Times New Roman"/>
                <a:cs typeface="Times New Roman"/>
              </a:rPr>
              <a:t> </a:t>
            </a:r>
            <a:r>
              <a:rPr sz="1200" dirty="0">
                <a:latin typeface="Times New Roman"/>
                <a:cs typeface="Times New Roman"/>
              </a:rPr>
              <a:t>working</a:t>
            </a:r>
            <a:r>
              <a:rPr sz="1200" spc="95" dirty="0">
                <a:latin typeface="Times New Roman"/>
                <a:cs typeface="Times New Roman"/>
              </a:rPr>
              <a:t> </a:t>
            </a:r>
            <a:r>
              <a:rPr sz="1200" dirty="0">
                <a:latin typeface="Times New Roman"/>
                <a:cs typeface="Times New Roman"/>
              </a:rPr>
              <a:t>professionals</a:t>
            </a:r>
            <a:r>
              <a:rPr sz="1200" spc="105"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become</a:t>
            </a:r>
            <a:r>
              <a:rPr sz="1200" spc="100" dirty="0">
                <a:latin typeface="Times New Roman"/>
                <a:cs typeface="Times New Roman"/>
              </a:rPr>
              <a:t> </a:t>
            </a:r>
            <a:r>
              <a:rPr sz="1200" dirty="0">
                <a:latin typeface="Times New Roman"/>
                <a:cs typeface="Times New Roman"/>
              </a:rPr>
              <a:t>a</a:t>
            </a:r>
            <a:r>
              <a:rPr sz="1200" spc="120" dirty="0">
                <a:latin typeface="Times New Roman"/>
                <a:cs typeface="Times New Roman"/>
              </a:rPr>
              <a:t> </a:t>
            </a:r>
            <a:r>
              <a:rPr sz="1200" dirty="0">
                <a:latin typeface="Times New Roman"/>
                <a:cs typeface="Times New Roman"/>
              </a:rPr>
              <a:t>great</a:t>
            </a:r>
            <a:r>
              <a:rPr sz="1200" spc="120" dirty="0">
                <a:latin typeface="Times New Roman"/>
                <a:cs typeface="Times New Roman"/>
              </a:rPr>
              <a:t> </a:t>
            </a:r>
            <a:r>
              <a:rPr sz="1200" spc="-10" dirty="0">
                <a:latin typeface="Times New Roman"/>
                <a:cs typeface="Times New Roman"/>
              </a:rPr>
              <a:t>Software </a:t>
            </a:r>
            <a:r>
              <a:rPr sz="1200" dirty="0">
                <a:latin typeface="Times New Roman"/>
                <a:cs typeface="Times New Roman"/>
              </a:rPr>
              <a:t>Engineer</a:t>
            </a:r>
            <a:r>
              <a:rPr sz="1200" spc="345" dirty="0">
                <a:latin typeface="Times New Roman"/>
                <a:cs typeface="Times New Roman"/>
              </a:rPr>
              <a:t> </a:t>
            </a:r>
            <a:r>
              <a:rPr sz="1200" dirty="0">
                <a:latin typeface="Times New Roman"/>
                <a:cs typeface="Times New Roman"/>
              </a:rPr>
              <a:t>specially</a:t>
            </a:r>
            <a:r>
              <a:rPr sz="1200" spc="345" dirty="0">
                <a:latin typeface="Times New Roman"/>
                <a:cs typeface="Times New Roman"/>
              </a:rPr>
              <a:t> </a:t>
            </a:r>
            <a:r>
              <a:rPr sz="1200" dirty="0">
                <a:latin typeface="Times New Roman"/>
                <a:cs typeface="Times New Roman"/>
              </a:rPr>
              <a:t>when</a:t>
            </a:r>
            <a:r>
              <a:rPr sz="1200" spc="350" dirty="0">
                <a:latin typeface="Times New Roman"/>
                <a:cs typeface="Times New Roman"/>
              </a:rPr>
              <a:t> </a:t>
            </a:r>
            <a:r>
              <a:rPr sz="1200" dirty="0">
                <a:latin typeface="Times New Roman"/>
                <a:cs typeface="Times New Roman"/>
              </a:rPr>
              <a:t>they</a:t>
            </a:r>
            <a:r>
              <a:rPr sz="1200" spc="345" dirty="0">
                <a:latin typeface="Times New Roman"/>
                <a:cs typeface="Times New Roman"/>
              </a:rPr>
              <a:t> </a:t>
            </a:r>
            <a:r>
              <a:rPr sz="1200" dirty="0">
                <a:latin typeface="Times New Roman"/>
                <a:cs typeface="Times New Roman"/>
              </a:rPr>
              <a:t>are</a:t>
            </a:r>
            <a:r>
              <a:rPr sz="1200" spc="360" dirty="0">
                <a:latin typeface="Times New Roman"/>
                <a:cs typeface="Times New Roman"/>
              </a:rPr>
              <a:t> </a:t>
            </a:r>
            <a:r>
              <a:rPr sz="1200" dirty="0">
                <a:latin typeface="Times New Roman"/>
                <a:cs typeface="Times New Roman"/>
              </a:rPr>
              <a:t>working</a:t>
            </a:r>
            <a:r>
              <a:rPr sz="1200" spc="345" dirty="0">
                <a:latin typeface="Times New Roman"/>
                <a:cs typeface="Times New Roman"/>
              </a:rPr>
              <a:t> </a:t>
            </a:r>
            <a:r>
              <a:rPr sz="1200" dirty="0">
                <a:latin typeface="Times New Roman"/>
                <a:cs typeface="Times New Roman"/>
              </a:rPr>
              <a:t>in</a:t>
            </a:r>
            <a:r>
              <a:rPr sz="1200" spc="350" dirty="0">
                <a:latin typeface="Times New Roman"/>
                <a:cs typeface="Times New Roman"/>
              </a:rPr>
              <a:t> </a:t>
            </a:r>
            <a:r>
              <a:rPr sz="1200" dirty="0">
                <a:latin typeface="Times New Roman"/>
                <a:cs typeface="Times New Roman"/>
              </a:rPr>
              <a:t>Web</a:t>
            </a:r>
            <a:r>
              <a:rPr sz="1200" spc="345" dirty="0">
                <a:latin typeface="Times New Roman"/>
                <a:cs typeface="Times New Roman"/>
              </a:rPr>
              <a:t> </a:t>
            </a:r>
            <a:r>
              <a:rPr sz="1200" dirty="0">
                <a:latin typeface="Times New Roman"/>
                <a:cs typeface="Times New Roman"/>
              </a:rPr>
              <a:t>Development</a:t>
            </a:r>
            <a:r>
              <a:rPr sz="1200" spc="355" dirty="0">
                <a:latin typeface="Times New Roman"/>
                <a:cs typeface="Times New Roman"/>
              </a:rPr>
              <a:t> </a:t>
            </a:r>
            <a:r>
              <a:rPr sz="1200" dirty="0">
                <a:latin typeface="Times New Roman"/>
                <a:cs typeface="Times New Roman"/>
              </a:rPr>
              <a:t>Domain.</a:t>
            </a:r>
            <a:r>
              <a:rPr sz="1200" spc="345" dirty="0">
                <a:latin typeface="Times New Roman"/>
                <a:cs typeface="Times New Roman"/>
              </a:rPr>
              <a:t> </a:t>
            </a:r>
            <a:r>
              <a:rPr sz="1200" dirty="0">
                <a:latin typeface="Times New Roman"/>
                <a:cs typeface="Times New Roman"/>
              </a:rPr>
              <a:t>The</a:t>
            </a:r>
            <a:r>
              <a:rPr sz="1200" spc="360" dirty="0">
                <a:latin typeface="Times New Roman"/>
                <a:cs typeface="Times New Roman"/>
              </a:rPr>
              <a:t> </a:t>
            </a:r>
            <a:r>
              <a:rPr sz="1200" spc="-25" dirty="0">
                <a:latin typeface="Times New Roman"/>
                <a:cs typeface="Times New Roman"/>
              </a:rPr>
              <a:t>key </a:t>
            </a:r>
            <a:r>
              <a:rPr sz="1200" dirty="0">
                <a:latin typeface="Times New Roman"/>
                <a:cs typeface="Times New Roman"/>
              </a:rPr>
              <a:t>advantages</a:t>
            </a:r>
            <a:r>
              <a:rPr sz="1200" spc="340" dirty="0">
                <a:latin typeface="Times New Roman"/>
                <a:cs typeface="Times New Roman"/>
              </a:rPr>
              <a:t> </a:t>
            </a:r>
            <a:r>
              <a:rPr sz="1200" dirty="0">
                <a:latin typeface="Times New Roman"/>
                <a:cs typeface="Times New Roman"/>
              </a:rPr>
              <a:t>of</a:t>
            </a:r>
            <a:r>
              <a:rPr sz="1200" spc="350" dirty="0">
                <a:latin typeface="Times New Roman"/>
                <a:cs typeface="Times New Roman"/>
              </a:rPr>
              <a:t> </a:t>
            </a:r>
            <a:r>
              <a:rPr sz="1200" dirty="0">
                <a:latin typeface="Times New Roman"/>
                <a:cs typeface="Times New Roman"/>
              </a:rPr>
              <a:t>learning</a:t>
            </a:r>
            <a:r>
              <a:rPr sz="1200" spc="330" dirty="0">
                <a:latin typeface="Times New Roman"/>
                <a:cs typeface="Times New Roman"/>
              </a:rPr>
              <a:t> </a:t>
            </a:r>
            <a:r>
              <a:rPr sz="1200" dirty="0">
                <a:latin typeface="Times New Roman"/>
                <a:cs typeface="Times New Roman"/>
              </a:rPr>
              <a:t>PHP</a:t>
            </a:r>
            <a:r>
              <a:rPr sz="1200" spc="345" dirty="0">
                <a:latin typeface="Times New Roman"/>
                <a:cs typeface="Times New Roman"/>
              </a:rPr>
              <a:t> </a:t>
            </a:r>
            <a:r>
              <a:rPr sz="1200" dirty="0">
                <a:latin typeface="Times New Roman"/>
                <a:cs typeface="Times New Roman"/>
              </a:rPr>
              <a:t>are:</a:t>
            </a:r>
            <a:r>
              <a:rPr sz="1200" spc="355" dirty="0">
                <a:latin typeface="Times New Roman"/>
                <a:cs typeface="Times New Roman"/>
              </a:rPr>
              <a:t> </a:t>
            </a:r>
            <a:r>
              <a:rPr sz="1200" dirty="0">
                <a:latin typeface="Times New Roman"/>
                <a:cs typeface="Times New Roman"/>
              </a:rPr>
              <a:t>PHP</a:t>
            </a:r>
            <a:r>
              <a:rPr sz="1200" spc="345" dirty="0">
                <a:latin typeface="Times New Roman"/>
                <a:cs typeface="Times New Roman"/>
              </a:rPr>
              <a:t> </a:t>
            </a:r>
            <a:r>
              <a:rPr sz="1200" dirty="0">
                <a:latin typeface="Times New Roman"/>
                <a:cs typeface="Times New Roman"/>
              </a:rPr>
              <a:t>is</a:t>
            </a:r>
            <a:r>
              <a:rPr sz="1200" spc="345" dirty="0">
                <a:latin typeface="Times New Roman"/>
                <a:cs typeface="Times New Roman"/>
              </a:rPr>
              <a:t> </a:t>
            </a:r>
            <a:r>
              <a:rPr sz="1200" dirty="0">
                <a:latin typeface="Times New Roman"/>
                <a:cs typeface="Times New Roman"/>
              </a:rPr>
              <a:t>a</a:t>
            </a:r>
            <a:r>
              <a:rPr sz="1200" spc="360" dirty="0">
                <a:latin typeface="Times New Roman"/>
                <a:cs typeface="Times New Roman"/>
              </a:rPr>
              <a:t> </a:t>
            </a:r>
            <a:r>
              <a:rPr sz="1200" dirty="0">
                <a:latin typeface="Times New Roman"/>
                <a:cs typeface="Times New Roman"/>
              </a:rPr>
              <a:t>recursive</a:t>
            </a:r>
            <a:r>
              <a:rPr sz="1200" spc="335" dirty="0">
                <a:latin typeface="Times New Roman"/>
                <a:cs typeface="Times New Roman"/>
              </a:rPr>
              <a:t> </a:t>
            </a:r>
            <a:r>
              <a:rPr sz="1200" dirty="0">
                <a:latin typeface="Times New Roman"/>
                <a:cs typeface="Times New Roman"/>
              </a:rPr>
              <a:t>acronym</a:t>
            </a:r>
            <a:r>
              <a:rPr sz="1200" spc="355" dirty="0">
                <a:latin typeface="Times New Roman"/>
                <a:cs typeface="Times New Roman"/>
              </a:rPr>
              <a:t> </a:t>
            </a:r>
            <a:r>
              <a:rPr sz="1200" dirty="0">
                <a:latin typeface="Times New Roman"/>
                <a:cs typeface="Times New Roman"/>
              </a:rPr>
              <a:t>for</a:t>
            </a:r>
            <a:r>
              <a:rPr sz="1200" spc="335" dirty="0">
                <a:latin typeface="Times New Roman"/>
                <a:cs typeface="Times New Roman"/>
              </a:rPr>
              <a:t> </a:t>
            </a:r>
            <a:r>
              <a:rPr sz="1200" dirty="0">
                <a:latin typeface="Times New Roman"/>
                <a:cs typeface="Times New Roman"/>
              </a:rPr>
              <a:t>"PHP:</a:t>
            </a:r>
            <a:r>
              <a:rPr sz="1200" spc="355" dirty="0">
                <a:latin typeface="Times New Roman"/>
                <a:cs typeface="Times New Roman"/>
              </a:rPr>
              <a:t> </a:t>
            </a:r>
            <a:r>
              <a:rPr sz="1200" spc="-10" dirty="0">
                <a:latin typeface="Times New Roman"/>
                <a:cs typeface="Times New Roman"/>
              </a:rPr>
              <a:t>Hypertext Preprocessor".</a:t>
            </a:r>
            <a:endParaRPr sz="1200" dirty="0">
              <a:latin typeface="Times New Roman"/>
              <a:cs typeface="Times New Roman"/>
            </a:endParaRPr>
          </a:p>
          <a:p>
            <a:pPr marL="192405" marR="8890" indent="360045" algn="just">
              <a:lnSpc>
                <a:spcPct val="143600"/>
              </a:lnSpc>
              <a:spcBef>
                <a:spcPts val="10"/>
              </a:spcBef>
            </a:pPr>
            <a:r>
              <a:rPr sz="1200" dirty="0">
                <a:latin typeface="Times New Roman"/>
                <a:cs typeface="Times New Roman"/>
              </a:rPr>
              <a:t>PHP</a:t>
            </a:r>
            <a:r>
              <a:rPr sz="1200" spc="145" dirty="0">
                <a:latin typeface="Times New Roman"/>
                <a:cs typeface="Times New Roman"/>
              </a:rPr>
              <a:t> </a:t>
            </a:r>
            <a:r>
              <a:rPr sz="1200" dirty="0">
                <a:latin typeface="Times New Roman"/>
                <a:cs typeface="Times New Roman"/>
              </a:rPr>
              <a:t>is</a:t>
            </a:r>
            <a:r>
              <a:rPr sz="1200" spc="150" dirty="0">
                <a:latin typeface="Times New Roman"/>
                <a:cs typeface="Times New Roman"/>
              </a:rPr>
              <a:t> </a:t>
            </a:r>
            <a:r>
              <a:rPr sz="1200" dirty="0">
                <a:latin typeface="Times New Roman"/>
                <a:cs typeface="Times New Roman"/>
              </a:rPr>
              <a:t>a</a:t>
            </a:r>
            <a:r>
              <a:rPr sz="1200" spc="160" dirty="0">
                <a:latin typeface="Times New Roman"/>
                <a:cs typeface="Times New Roman"/>
              </a:rPr>
              <a:t> </a:t>
            </a:r>
            <a:r>
              <a:rPr sz="1200" dirty="0">
                <a:latin typeface="Times New Roman"/>
                <a:cs typeface="Times New Roman"/>
              </a:rPr>
              <a:t>server</a:t>
            </a:r>
            <a:r>
              <a:rPr sz="1200" spc="150" dirty="0">
                <a:latin typeface="Times New Roman"/>
                <a:cs typeface="Times New Roman"/>
              </a:rPr>
              <a:t> </a:t>
            </a:r>
            <a:r>
              <a:rPr sz="1200" dirty="0">
                <a:latin typeface="Times New Roman"/>
                <a:cs typeface="Times New Roman"/>
              </a:rPr>
              <a:t>side</a:t>
            </a:r>
            <a:r>
              <a:rPr sz="1200" spc="160" dirty="0">
                <a:latin typeface="Times New Roman"/>
                <a:cs typeface="Times New Roman"/>
              </a:rPr>
              <a:t> </a:t>
            </a:r>
            <a:r>
              <a:rPr sz="1200" dirty="0">
                <a:latin typeface="Times New Roman"/>
                <a:cs typeface="Times New Roman"/>
              </a:rPr>
              <a:t>scripting</a:t>
            </a:r>
            <a:r>
              <a:rPr sz="1200" spc="135" dirty="0">
                <a:latin typeface="Times New Roman"/>
                <a:cs typeface="Times New Roman"/>
              </a:rPr>
              <a:t> </a:t>
            </a:r>
            <a:r>
              <a:rPr sz="1200" dirty="0">
                <a:latin typeface="Times New Roman"/>
                <a:cs typeface="Times New Roman"/>
              </a:rPr>
              <a:t>language</a:t>
            </a:r>
            <a:r>
              <a:rPr sz="1200" spc="140" dirty="0">
                <a:latin typeface="Times New Roman"/>
                <a:cs typeface="Times New Roman"/>
              </a:rPr>
              <a:t> </a:t>
            </a:r>
            <a:r>
              <a:rPr sz="1200" dirty="0">
                <a:latin typeface="Times New Roman"/>
                <a:cs typeface="Times New Roman"/>
              </a:rPr>
              <a:t>that</a:t>
            </a:r>
            <a:r>
              <a:rPr sz="1200" spc="140" dirty="0">
                <a:latin typeface="Times New Roman"/>
                <a:cs typeface="Times New Roman"/>
              </a:rPr>
              <a:t> </a:t>
            </a:r>
            <a:r>
              <a:rPr sz="1200" dirty="0">
                <a:latin typeface="Times New Roman"/>
                <a:cs typeface="Times New Roman"/>
              </a:rPr>
              <a:t>is</a:t>
            </a:r>
            <a:r>
              <a:rPr sz="1200" spc="145" dirty="0">
                <a:latin typeface="Times New Roman"/>
                <a:cs typeface="Times New Roman"/>
              </a:rPr>
              <a:t> </a:t>
            </a:r>
            <a:r>
              <a:rPr sz="1200" dirty="0">
                <a:latin typeface="Times New Roman"/>
                <a:cs typeface="Times New Roman"/>
              </a:rPr>
              <a:t>embedded</a:t>
            </a:r>
            <a:r>
              <a:rPr sz="1200" spc="135" dirty="0">
                <a:latin typeface="Times New Roman"/>
                <a:cs typeface="Times New Roman"/>
              </a:rPr>
              <a:t> </a:t>
            </a:r>
            <a:r>
              <a:rPr sz="1200" dirty="0">
                <a:latin typeface="Times New Roman"/>
                <a:cs typeface="Times New Roman"/>
              </a:rPr>
              <a:t>in</a:t>
            </a:r>
            <a:r>
              <a:rPr sz="1200" spc="155" dirty="0">
                <a:latin typeface="Times New Roman"/>
                <a:cs typeface="Times New Roman"/>
              </a:rPr>
              <a:t> </a:t>
            </a:r>
            <a:r>
              <a:rPr sz="1200" dirty="0">
                <a:latin typeface="Times New Roman"/>
                <a:cs typeface="Times New Roman"/>
              </a:rPr>
              <a:t>HTML.</a:t>
            </a:r>
            <a:r>
              <a:rPr sz="1200" spc="155" dirty="0">
                <a:latin typeface="Times New Roman"/>
                <a:cs typeface="Times New Roman"/>
              </a:rPr>
              <a:t> </a:t>
            </a:r>
            <a:r>
              <a:rPr sz="1200" dirty="0">
                <a:latin typeface="Times New Roman"/>
                <a:cs typeface="Times New Roman"/>
              </a:rPr>
              <a:t>It</a:t>
            </a:r>
            <a:r>
              <a:rPr sz="1200" spc="145" dirty="0">
                <a:latin typeface="Times New Roman"/>
                <a:cs typeface="Times New Roman"/>
              </a:rPr>
              <a:t> </a:t>
            </a:r>
            <a:r>
              <a:rPr sz="1200" dirty="0">
                <a:latin typeface="Times New Roman"/>
                <a:cs typeface="Times New Roman"/>
              </a:rPr>
              <a:t>is</a:t>
            </a:r>
            <a:r>
              <a:rPr sz="1200" spc="145" dirty="0">
                <a:latin typeface="Times New Roman"/>
                <a:cs typeface="Times New Roman"/>
              </a:rPr>
              <a:t> </a:t>
            </a:r>
            <a:r>
              <a:rPr sz="1200" dirty="0">
                <a:latin typeface="Times New Roman"/>
                <a:cs typeface="Times New Roman"/>
              </a:rPr>
              <a:t>used</a:t>
            </a:r>
            <a:r>
              <a:rPr sz="1200" spc="135" dirty="0">
                <a:latin typeface="Times New Roman"/>
                <a:cs typeface="Times New Roman"/>
              </a:rPr>
              <a:t> </a:t>
            </a:r>
            <a:r>
              <a:rPr sz="1200" spc="-25" dirty="0">
                <a:latin typeface="Times New Roman"/>
                <a:cs typeface="Times New Roman"/>
              </a:rPr>
              <a:t>to </a:t>
            </a:r>
            <a:r>
              <a:rPr sz="1200" dirty="0">
                <a:latin typeface="Times New Roman"/>
                <a:cs typeface="Times New Roman"/>
              </a:rPr>
              <a:t>manage</a:t>
            </a:r>
            <a:r>
              <a:rPr sz="1200" spc="-30" dirty="0">
                <a:latin typeface="Times New Roman"/>
                <a:cs typeface="Times New Roman"/>
              </a:rPr>
              <a:t> </a:t>
            </a:r>
            <a:r>
              <a:rPr sz="1200" spc="-10" dirty="0">
                <a:latin typeface="Times New Roman"/>
                <a:cs typeface="Times New Roman"/>
              </a:rPr>
              <a:t>dynamic</a:t>
            </a:r>
            <a:r>
              <a:rPr sz="1200" spc="-30" dirty="0">
                <a:latin typeface="Times New Roman"/>
                <a:cs typeface="Times New Roman"/>
              </a:rPr>
              <a:t> </a:t>
            </a:r>
            <a:r>
              <a:rPr sz="1200" dirty="0">
                <a:latin typeface="Times New Roman"/>
                <a:cs typeface="Times New Roman"/>
              </a:rPr>
              <a:t>content,</a:t>
            </a:r>
            <a:r>
              <a:rPr sz="1200" spc="-35" dirty="0">
                <a:latin typeface="Times New Roman"/>
                <a:cs typeface="Times New Roman"/>
              </a:rPr>
              <a:t> </a:t>
            </a:r>
            <a:r>
              <a:rPr sz="1200" spc="-10" dirty="0">
                <a:latin typeface="Times New Roman"/>
                <a:cs typeface="Times New Roman"/>
              </a:rPr>
              <a:t>databases,</a:t>
            </a:r>
            <a:r>
              <a:rPr sz="1200" spc="-40" dirty="0">
                <a:latin typeface="Times New Roman"/>
                <a:cs typeface="Times New Roman"/>
              </a:rPr>
              <a:t> </a:t>
            </a:r>
            <a:r>
              <a:rPr sz="1200" dirty="0">
                <a:latin typeface="Times New Roman"/>
                <a:cs typeface="Times New Roman"/>
              </a:rPr>
              <a:t>session</a:t>
            </a:r>
            <a:r>
              <a:rPr sz="1200" spc="-40" dirty="0">
                <a:latin typeface="Times New Roman"/>
                <a:cs typeface="Times New Roman"/>
              </a:rPr>
              <a:t> </a:t>
            </a:r>
            <a:r>
              <a:rPr sz="1200" dirty="0">
                <a:latin typeface="Times New Roman"/>
                <a:cs typeface="Times New Roman"/>
              </a:rPr>
              <a:t>tracking,</a:t>
            </a:r>
            <a:r>
              <a:rPr sz="1200" spc="-35" dirty="0">
                <a:latin typeface="Times New Roman"/>
                <a:cs typeface="Times New Roman"/>
              </a:rPr>
              <a:t> </a:t>
            </a:r>
            <a:r>
              <a:rPr sz="1200" dirty="0">
                <a:latin typeface="Times New Roman"/>
                <a:cs typeface="Times New Roman"/>
              </a:rPr>
              <a:t>even</a:t>
            </a:r>
            <a:r>
              <a:rPr sz="1200" spc="-40" dirty="0">
                <a:latin typeface="Times New Roman"/>
                <a:cs typeface="Times New Roman"/>
              </a:rPr>
              <a:t> </a:t>
            </a:r>
            <a:r>
              <a:rPr sz="1200" dirty="0">
                <a:latin typeface="Times New Roman"/>
                <a:cs typeface="Times New Roman"/>
              </a:rPr>
              <a:t>build</a:t>
            </a:r>
            <a:r>
              <a:rPr sz="1200" spc="-35" dirty="0">
                <a:latin typeface="Times New Roman"/>
                <a:cs typeface="Times New Roman"/>
              </a:rPr>
              <a:t> </a:t>
            </a:r>
            <a:r>
              <a:rPr sz="1200" dirty="0">
                <a:latin typeface="Times New Roman"/>
                <a:cs typeface="Times New Roman"/>
              </a:rPr>
              <a:t>entire</a:t>
            </a:r>
            <a:r>
              <a:rPr sz="1200" spc="-30" dirty="0">
                <a:latin typeface="Times New Roman"/>
                <a:cs typeface="Times New Roman"/>
              </a:rPr>
              <a:t> </a:t>
            </a:r>
            <a:r>
              <a:rPr sz="1200" dirty="0">
                <a:latin typeface="Times New Roman"/>
                <a:cs typeface="Times New Roman"/>
              </a:rPr>
              <a:t>e-</a:t>
            </a:r>
            <a:r>
              <a:rPr sz="1200" spc="-10" dirty="0">
                <a:latin typeface="Times New Roman"/>
                <a:cs typeface="Times New Roman"/>
              </a:rPr>
              <a:t>commerce</a:t>
            </a:r>
            <a:r>
              <a:rPr sz="1200" spc="-45" dirty="0">
                <a:latin typeface="Times New Roman"/>
                <a:cs typeface="Times New Roman"/>
              </a:rPr>
              <a:t> </a:t>
            </a:r>
            <a:r>
              <a:rPr sz="1200" spc="-10" dirty="0">
                <a:latin typeface="Times New Roman"/>
                <a:cs typeface="Times New Roman"/>
              </a:rPr>
              <a:t>sites.It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integrated with a</a:t>
            </a:r>
            <a:r>
              <a:rPr sz="1200" spc="5" dirty="0">
                <a:latin typeface="Times New Roman"/>
                <a:cs typeface="Times New Roman"/>
              </a:rPr>
              <a:t> </a:t>
            </a:r>
            <a:r>
              <a:rPr sz="1200" dirty="0">
                <a:latin typeface="Times New Roman"/>
                <a:cs typeface="Times New Roman"/>
              </a:rPr>
              <a:t>number of popular databases, including MySQL, PostgreSQL,</a:t>
            </a:r>
            <a:r>
              <a:rPr sz="1200" spc="20" dirty="0">
                <a:latin typeface="Times New Roman"/>
                <a:cs typeface="Times New Roman"/>
              </a:rPr>
              <a:t> </a:t>
            </a:r>
            <a:r>
              <a:rPr sz="1200" spc="-10" dirty="0">
                <a:latin typeface="Times New Roman"/>
                <a:cs typeface="Times New Roman"/>
              </a:rPr>
              <a:t>Oracle, </a:t>
            </a:r>
            <a:r>
              <a:rPr sz="1200" dirty="0">
                <a:latin typeface="Times New Roman"/>
                <a:cs typeface="Times New Roman"/>
              </a:rPr>
              <a:t>Sybase,</a:t>
            </a:r>
            <a:r>
              <a:rPr sz="1200" spc="-30" dirty="0">
                <a:latin typeface="Times New Roman"/>
                <a:cs typeface="Times New Roman"/>
              </a:rPr>
              <a:t> </a:t>
            </a:r>
            <a:r>
              <a:rPr sz="1200" dirty="0">
                <a:latin typeface="Times New Roman"/>
                <a:cs typeface="Times New Roman"/>
              </a:rPr>
              <a:t>Informix,</a:t>
            </a:r>
            <a:r>
              <a:rPr sz="1200" spc="-25"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Microsoft</a:t>
            </a:r>
            <a:r>
              <a:rPr sz="1200" spc="-20" dirty="0">
                <a:latin typeface="Times New Roman"/>
                <a:cs typeface="Times New Roman"/>
              </a:rPr>
              <a:t> </a:t>
            </a:r>
            <a:r>
              <a:rPr sz="1200" dirty="0">
                <a:latin typeface="Times New Roman"/>
                <a:cs typeface="Times New Roman"/>
              </a:rPr>
              <a:t>SQL</a:t>
            </a:r>
            <a:r>
              <a:rPr sz="1200" spc="-25" dirty="0">
                <a:latin typeface="Times New Roman"/>
                <a:cs typeface="Times New Roman"/>
              </a:rPr>
              <a:t> </a:t>
            </a:r>
            <a:r>
              <a:rPr sz="1200" spc="-10" dirty="0">
                <a:latin typeface="Times New Roman"/>
                <a:cs typeface="Times New Roman"/>
              </a:rPr>
              <a:t>Server.</a:t>
            </a:r>
            <a:endParaRPr sz="1200" dirty="0">
              <a:latin typeface="Times New Roman"/>
              <a:cs typeface="Times New Roman"/>
            </a:endParaRPr>
          </a:p>
        </p:txBody>
      </p:sp>
      <p:sp>
        <p:nvSpPr>
          <p:cNvPr id="3" name="object 3"/>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5763260" cy="8945880"/>
          </a:xfrm>
          <a:prstGeom prst="rect">
            <a:avLst/>
          </a:prstGeom>
        </p:spPr>
        <p:txBody>
          <a:bodyPr vert="horz" wrap="square" lIns="0" tIns="12700" rIns="0" bIns="0" rtlCol="0">
            <a:spAutoFit/>
          </a:bodyPr>
          <a:lstStyle/>
          <a:p>
            <a:pPr marL="12700">
              <a:lnSpc>
                <a:spcPct val="100000"/>
              </a:lnSpc>
              <a:spcBef>
                <a:spcPts val="100"/>
              </a:spcBef>
              <a:tabLst>
                <a:tab pos="5416550" algn="l"/>
              </a:tabLst>
            </a:pPr>
            <a:r>
              <a:rPr lang="en-IN" sz="1200" dirty="0">
                <a:latin typeface="Times New Roman"/>
                <a:cs typeface="Times New Roman"/>
              </a:rPr>
              <a:t>GREENCART </a:t>
            </a:r>
            <a:r>
              <a:rPr sz="1200" dirty="0">
                <a:latin typeface="Times New Roman"/>
                <a:cs typeface="Times New Roman"/>
              </a:rPr>
              <a:t>	-</a:t>
            </a:r>
            <a:r>
              <a:rPr sz="1200" spc="-5" dirty="0">
                <a:latin typeface="Times New Roman"/>
                <a:cs typeface="Times New Roman"/>
              </a:rPr>
              <a:t> </a:t>
            </a:r>
            <a:r>
              <a:rPr sz="1200" dirty="0">
                <a:latin typeface="Times New Roman"/>
                <a:cs typeface="Times New Roman"/>
              </a:rPr>
              <a:t>15 </a:t>
            </a:r>
            <a:r>
              <a:rPr sz="1200" spc="-50" dirty="0">
                <a:latin typeface="Times New Roman"/>
                <a:cs typeface="Times New Roman"/>
              </a:rPr>
              <a:t>-</a:t>
            </a:r>
            <a:endParaRPr sz="1200" dirty="0">
              <a:latin typeface="Times New Roman"/>
              <a:cs typeface="Times New Roman"/>
            </a:endParaRPr>
          </a:p>
          <a:p>
            <a:pPr>
              <a:lnSpc>
                <a:spcPct val="100000"/>
              </a:lnSpc>
              <a:spcBef>
                <a:spcPts val="445"/>
              </a:spcBef>
            </a:pPr>
            <a:endParaRPr sz="1200" dirty="0">
              <a:latin typeface="Times New Roman"/>
              <a:cs typeface="Times New Roman"/>
            </a:endParaRPr>
          </a:p>
          <a:p>
            <a:pPr marL="192405" marR="5715" indent="360045" algn="just">
              <a:lnSpc>
                <a:spcPct val="144000"/>
              </a:lnSpc>
            </a:pPr>
            <a:r>
              <a:rPr sz="1200" dirty="0">
                <a:latin typeface="Times New Roman"/>
                <a:cs typeface="Times New Roman"/>
              </a:rPr>
              <a:t>PHP</a:t>
            </a:r>
            <a:r>
              <a:rPr sz="1200" spc="125" dirty="0">
                <a:latin typeface="Times New Roman"/>
                <a:cs typeface="Times New Roman"/>
              </a:rPr>
              <a:t> </a:t>
            </a:r>
            <a:r>
              <a:rPr sz="1200" dirty="0">
                <a:latin typeface="Times New Roman"/>
                <a:cs typeface="Times New Roman"/>
              </a:rPr>
              <a:t>is</a:t>
            </a:r>
            <a:r>
              <a:rPr sz="1200" spc="145" dirty="0">
                <a:latin typeface="Times New Roman"/>
                <a:cs typeface="Times New Roman"/>
              </a:rPr>
              <a:t> </a:t>
            </a:r>
            <a:r>
              <a:rPr sz="1200" dirty="0">
                <a:latin typeface="Times New Roman"/>
                <a:cs typeface="Times New Roman"/>
              </a:rPr>
              <a:t>pleasingly</a:t>
            </a:r>
            <a:r>
              <a:rPr sz="1200" spc="135" dirty="0">
                <a:latin typeface="Times New Roman"/>
                <a:cs typeface="Times New Roman"/>
              </a:rPr>
              <a:t> </a:t>
            </a:r>
            <a:r>
              <a:rPr sz="1200" dirty="0">
                <a:latin typeface="Times New Roman"/>
                <a:cs typeface="Times New Roman"/>
              </a:rPr>
              <a:t>zippy</a:t>
            </a:r>
            <a:r>
              <a:rPr sz="1200" spc="135" dirty="0">
                <a:latin typeface="Times New Roman"/>
                <a:cs typeface="Times New Roman"/>
              </a:rPr>
              <a:t> </a:t>
            </a:r>
            <a:r>
              <a:rPr sz="1200" dirty="0">
                <a:latin typeface="Times New Roman"/>
                <a:cs typeface="Times New Roman"/>
              </a:rPr>
              <a:t>in</a:t>
            </a:r>
            <a:r>
              <a:rPr sz="1200" spc="130" dirty="0">
                <a:latin typeface="Times New Roman"/>
                <a:cs typeface="Times New Roman"/>
              </a:rPr>
              <a:t> </a:t>
            </a:r>
            <a:r>
              <a:rPr sz="1200" dirty="0">
                <a:latin typeface="Times New Roman"/>
                <a:cs typeface="Times New Roman"/>
              </a:rPr>
              <a:t>its</a:t>
            </a:r>
            <a:r>
              <a:rPr sz="1200" spc="130" dirty="0">
                <a:latin typeface="Times New Roman"/>
                <a:cs typeface="Times New Roman"/>
              </a:rPr>
              <a:t> </a:t>
            </a:r>
            <a:r>
              <a:rPr sz="1200" dirty="0">
                <a:latin typeface="Times New Roman"/>
                <a:cs typeface="Times New Roman"/>
              </a:rPr>
              <a:t>execution,</a:t>
            </a:r>
            <a:r>
              <a:rPr sz="1200" spc="110" dirty="0">
                <a:latin typeface="Times New Roman"/>
                <a:cs typeface="Times New Roman"/>
              </a:rPr>
              <a:t> </a:t>
            </a:r>
            <a:r>
              <a:rPr sz="1200" dirty="0">
                <a:latin typeface="Times New Roman"/>
                <a:cs typeface="Times New Roman"/>
              </a:rPr>
              <a:t>especially</a:t>
            </a:r>
            <a:r>
              <a:rPr sz="1200" spc="135" dirty="0">
                <a:latin typeface="Times New Roman"/>
                <a:cs typeface="Times New Roman"/>
              </a:rPr>
              <a:t> </a:t>
            </a:r>
            <a:r>
              <a:rPr sz="1200" dirty="0">
                <a:latin typeface="Times New Roman"/>
                <a:cs typeface="Times New Roman"/>
              </a:rPr>
              <a:t>when</a:t>
            </a:r>
            <a:r>
              <a:rPr sz="1200" spc="130" dirty="0">
                <a:latin typeface="Times New Roman"/>
                <a:cs typeface="Times New Roman"/>
              </a:rPr>
              <a:t> </a:t>
            </a:r>
            <a:r>
              <a:rPr sz="1200" dirty="0">
                <a:latin typeface="Times New Roman"/>
                <a:cs typeface="Times New Roman"/>
              </a:rPr>
              <a:t>compiled</a:t>
            </a:r>
            <a:r>
              <a:rPr sz="1200" spc="135" dirty="0">
                <a:latin typeface="Times New Roman"/>
                <a:cs typeface="Times New Roman"/>
              </a:rPr>
              <a:t> </a:t>
            </a:r>
            <a:r>
              <a:rPr sz="1200" dirty="0">
                <a:latin typeface="Times New Roman"/>
                <a:cs typeface="Times New Roman"/>
              </a:rPr>
              <a:t>as</a:t>
            </a:r>
            <a:r>
              <a:rPr sz="1200" spc="130" dirty="0">
                <a:latin typeface="Times New Roman"/>
                <a:cs typeface="Times New Roman"/>
              </a:rPr>
              <a:t> </a:t>
            </a:r>
            <a:r>
              <a:rPr sz="1200" dirty="0">
                <a:latin typeface="Times New Roman"/>
                <a:cs typeface="Times New Roman"/>
              </a:rPr>
              <a:t>an</a:t>
            </a:r>
            <a:r>
              <a:rPr sz="1200" spc="130" dirty="0">
                <a:latin typeface="Times New Roman"/>
                <a:cs typeface="Times New Roman"/>
              </a:rPr>
              <a:t> </a:t>
            </a:r>
            <a:r>
              <a:rPr sz="1200" spc="-10" dirty="0">
                <a:latin typeface="Times New Roman"/>
                <a:cs typeface="Times New Roman"/>
              </a:rPr>
              <a:t>Apache </a:t>
            </a:r>
            <a:r>
              <a:rPr sz="1200" dirty="0">
                <a:latin typeface="Times New Roman"/>
                <a:cs typeface="Times New Roman"/>
              </a:rPr>
              <a:t>module</a:t>
            </a:r>
            <a:r>
              <a:rPr sz="1200" spc="90" dirty="0">
                <a:latin typeface="Times New Roman"/>
                <a:cs typeface="Times New Roman"/>
              </a:rPr>
              <a:t> </a:t>
            </a:r>
            <a:r>
              <a:rPr sz="1200" dirty="0">
                <a:latin typeface="Times New Roman"/>
                <a:cs typeface="Times New Roman"/>
              </a:rPr>
              <a:t>on</a:t>
            </a:r>
            <a:r>
              <a:rPr sz="1200" spc="7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Unix</a:t>
            </a:r>
            <a:r>
              <a:rPr sz="1200" spc="90" dirty="0">
                <a:latin typeface="Times New Roman"/>
                <a:cs typeface="Times New Roman"/>
              </a:rPr>
              <a:t> </a:t>
            </a:r>
            <a:r>
              <a:rPr sz="1200" dirty="0">
                <a:latin typeface="Times New Roman"/>
                <a:cs typeface="Times New Roman"/>
              </a:rPr>
              <a:t>side.</a:t>
            </a:r>
            <a:r>
              <a:rPr sz="1200" spc="90" dirty="0">
                <a:latin typeface="Times New Roman"/>
                <a:cs typeface="Times New Roman"/>
              </a:rPr>
              <a:t>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MySQL</a:t>
            </a:r>
            <a:r>
              <a:rPr sz="1200" spc="90" dirty="0">
                <a:latin typeface="Times New Roman"/>
                <a:cs typeface="Times New Roman"/>
              </a:rPr>
              <a:t> </a:t>
            </a:r>
            <a:r>
              <a:rPr sz="1200" dirty="0">
                <a:latin typeface="Times New Roman"/>
                <a:cs typeface="Times New Roman"/>
              </a:rPr>
              <a:t>server,</a:t>
            </a:r>
            <a:r>
              <a:rPr sz="1200" spc="90" dirty="0">
                <a:latin typeface="Times New Roman"/>
                <a:cs typeface="Times New Roman"/>
              </a:rPr>
              <a:t> </a:t>
            </a:r>
            <a:r>
              <a:rPr sz="1200" dirty="0">
                <a:latin typeface="Times New Roman"/>
                <a:cs typeface="Times New Roman"/>
              </a:rPr>
              <a:t>once</a:t>
            </a:r>
            <a:r>
              <a:rPr sz="1200" spc="95" dirty="0">
                <a:latin typeface="Times New Roman"/>
                <a:cs typeface="Times New Roman"/>
              </a:rPr>
              <a:t> </a:t>
            </a:r>
            <a:r>
              <a:rPr sz="1200" dirty="0">
                <a:latin typeface="Times New Roman"/>
                <a:cs typeface="Times New Roman"/>
              </a:rPr>
              <a:t>started,</a:t>
            </a:r>
            <a:r>
              <a:rPr sz="1200" spc="65" dirty="0">
                <a:latin typeface="Times New Roman"/>
                <a:cs typeface="Times New Roman"/>
              </a:rPr>
              <a:t> </a:t>
            </a:r>
            <a:r>
              <a:rPr sz="1200" dirty="0">
                <a:latin typeface="Times New Roman"/>
                <a:cs typeface="Times New Roman"/>
              </a:rPr>
              <a:t>executes</a:t>
            </a:r>
            <a:r>
              <a:rPr sz="1200" spc="85" dirty="0">
                <a:latin typeface="Times New Roman"/>
                <a:cs typeface="Times New Roman"/>
              </a:rPr>
              <a:t> </a:t>
            </a:r>
            <a:r>
              <a:rPr sz="1200" dirty="0">
                <a:latin typeface="Times New Roman"/>
                <a:cs typeface="Times New Roman"/>
              </a:rPr>
              <a:t>even</a:t>
            </a:r>
            <a:r>
              <a:rPr sz="1200" spc="70" dirty="0">
                <a:latin typeface="Times New Roman"/>
                <a:cs typeface="Times New Roman"/>
              </a:rPr>
              <a:t> </a:t>
            </a:r>
            <a:r>
              <a:rPr sz="1200" dirty="0">
                <a:latin typeface="Times New Roman"/>
                <a:cs typeface="Times New Roman"/>
              </a:rPr>
              <a:t>very</a:t>
            </a:r>
            <a:r>
              <a:rPr sz="1200" spc="130" dirty="0">
                <a:latin typeface="Times New Roman"/>
                <a:cs typeface="Times New Roman"/>
              </a:rPr>
              <a:t> </a:t>
            </a:r>
            <a:r>
              <a:rPr sz="1200" spc="-10" dirty="0">
                <a:latin typeface="Times New Roman"/>
                <a:cs typeface="Times New Roman"/>
              </a:rPr>
              <a:t>complex </a:t>
            </a:r>
            <a:r>
              <a:rPr sz="1200" dirty="0">
                <a:latin typeface="Times New Roman"/>
                <a:cs typeface="Times New Roman"/>
              </a:rPr>
              <a:t>queries</a:t>
            </a:r>
            <a:r>
              <a:rPr sz="1200" spc="5" dirty="0">
                <a:latin typeface="Times New Roman"/>
                <a:cs typeface="Times New Roman"/>
              </a:rPr>
              <a:t> </a:t>
            </a:r>
            <a:r>
              <a:rPr sz="1200" dirty="0">
                <a:latin typeface="Times New Roman"/>
                <a:cs typeface="Times New Roman"/>
              </a:rPr>
              <a:t>with</a:t>
            </a:r>
            <a:r>
              <a:rPr sz="1200" spc="10" dirty="0">
                <a:latin typeface="Times New Roman"/>
                <a:cs typeface="Times New Roman"/>
              </a:rPr>
              <a:t> </a:t>
            </a:r>
            <a:r>
              <a:rPr sz="1200" dirty="0">
                <a:latin typeface="Times New Roman"/>
                <a:cs typeface="Times New Roman"/>
              </a:rPr>
              <a:t>huge result</a:t>
            </a:r>
            <a:r>
              <a:rPr sz="1200" spc="15" dirty="0">
                <a:latin typeface="Times New Roman"/>
                <a:cs typeface="Times New Roman"/>
              </a:rPr>
              <a:t> </a:t>
            </a:r>
            <a:r>
              <a:rPr sz="1200" dirty="0">
                <a:latin typeface="Times New Roman"/>
                <a:cs typeface="Times New Roman"/>
              </a:rPr>
              <a:t>sets</a:t>
            </a:r>
            <a:r>
              <a:rPr sz="1200" spc="-15" dirty="0">
                <a:latin typeface="Times New Roman"/>
                <a:cs typeface="Times New Roman"/>
              </a:rPr>
              <a:t> </a:t>
            </a:r>
            <a:r>
              <a:rPr sz="1200" dirty="0">
                <a:latin typeface="Times New Roman"/>
                <a:cs typeface="Times New Roman"/>
              </a:rPr>
              <a:t>in</a:t>
            </a:r>
            <a:r>
              <a:rPr sz="1200" spc="15" dirty="0">
                <a:latin typeface="Times New Roman"/>
                <a:cs typeface="Times New Roman"/>
              </a:rPr>
              <a:t> </a:t>
            </a:r>
            <a:r>
              <a:rPr sz="1200" spc="-10" dirty="0">
                <a:latin typeface="Times New Roman"/>
                <a:cs typeface="Times New Roman"/>
              </a:rPr>
              <a:t>record-</a:t>
            </a:r>
            <a:r>
              <a:rPr sz="1200" dirty="0">
                <a:latin typeface="Times New Roman"/>
                <a:cs typeface="Times New Roman"/>
              </a:rPr>
              <a:t>setting</a:t>
            </a:r>
            <a:r>
              <a:rPr sz="1200" spc="10" dirty="0">
                <a:latin typeface="Times New Roman"/>
                <a:cs typeface="Times New Roman"/>
              </a:rPr>
              <a:t> </a:t>
            </a:r>
            <a:r>
              <a:rPr sz="1200" dirty="0">
                <a:latin typeface="Times New Roman"/>
                <a:cs typeface="Times New Roman"/>
              </a:rPr>
              <a:t>time.</a:t>
            </a:r>
            <a:r>
              <a:rPr sz="1200" spc="-10" dirty="0">
                <a:latin typeface="Times New Roman"/>
                <a:cs typeface="Times New Roman"/>
              </a:rPr>
              <a:t> </a:t>
            </a:r>
            <a:r>
              <a:rPr sz="1200" dirty="0">
                <a:latin typeface="Times New Roman"/>
                <a:cs typeface="Times New Roman"/>
              </a:rPr>
              <a:t>PHP</a:t>
            </a:r>
            <a:r>
              <a:rPr sz="1200" spc="5" dirty="0">
                <a:latin typeface="Times New Roman"/>
                <a:cs typeface="Times New Roman"/>
              </a:rPr>
              <a:t> </a:t>
            </a:r>
            <a:r>
              <a:rPr sz="1200" dirty="0">
                <a:latin typeface="Times New Roman"/>
                <a:cs typeface="Times New Roman"/>
              </a:rPr>
              <a:t>supports</a:t>
            </a:r>
            <a:r>
              <a:rPr sz="1200" spc="5"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large</a:t>
            </a:r>
            <a:r>
              <a:rPr sz="1200" spc="5" dirty="0">
                <a:latin typeface="Times New Roman"/>
                <a:cs typeface="Times New Roman"/>
              </a:rPr>
              <a:t> </a:t>
            </a:r>
            <a:r>
              <a:rPr sz="1200" dirty="0">
                <a:latin typeface="Times New Roman"/>
                <a:cs typeface="Times New Roman"/>
              </a:rPr>
              <a:t>number</a:t>
            </a:r>
            <a:r>
              <a:rPr sz="1200" spc="-10" dirty="0">
                <a:latin typeface="Times New Roman"/>
                <a:cs typeface="Times New Roman"/>
              </a:rPr>
              <a:t> </a:t>
            </a:r>
            <a:r>
              <a:rPr sz="1200" dirty="0">
                <a:latin typeface="Times New Roman"/>
                <a:cs typeface="Times New Roman"/>
              </a:rPr>
              <a:t>of</a:t>
            </a:r>
            <a:r>
              <a:rPr sz="1200" spc="-10" dirty="0">
                <a:latin typeface="Times New Roman"/>
                <a:cs typeface="Times New Roman"/>
              </a:rPr>
              <a:t> major </a:t>
            </a:r>
            <a:r>
              <a:rPr sz="1200" dirty="0">
                <a:latin typeface="Times New Roman"/>
                <a:cs typeface="Times New Roman"/>
              </a:rPr>
              <a:t>protocols</a:t>
            </a:r>
            <a:r>
              <a:rPr sz="1200" spc="-30" dirty="0">
                <a:latin typeface="Times New Roman"/>
                <a:cs typeface="Times New Roman"/>
              </a:rPr>
              <a:t> </a:t>
            </a:r>
            <a:r>
              <a:rPr sz="1200" dirty="0">
                <a:latin typeface="Times New Roman"/>
                <a:cs typeface="Times New Roman"/>
              </a:rPr>
              <a:t>such</a:t>
            </a:r>
            <a:r>
              <a:rPr sz="1200" spc="-1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POP3,</a:t>
            </a:r>
            <a:r>
              <a:rPr sz="1200" spc="-15" dirty="0">
                <a:latin typeface="Times New Roman"/>
                <a:cs typeface="Times New Roman"/>
              </a:rPr>
              <a:t> </a:t>
            </a:r>
            <a:r>
              <a:rPr sz="1200" dirty="0">
                <a:latin typeface="Times New Roman"/>
                <a:cs typeface="Times New Roman"/>
              </a:rPr>
              <a:t>IMAP,</a:t>
            </a:r>
            <a:r>
              <a:rPr sz="1200" spc="-15" dirty="0">
                <a:latin typeface="Times New Roman"/>
                <a:cs typeface="Times New Roman"/>
              </a:rPr>
              <a:t> </a:t>
            </a:r>
            <a:r>
              <a:rPr sz="1200" dirty="0">
                <a:latin typeface="Times New Roman"/>
                <a:cs typeface="Times New Roman"/>
              </a:rPr>
              <a:t>and</a:t>
            </a:r>
            <a:r>
              <a:rPr sz="1200" spc="-20" dirty="0">
                <a:latin typeface="Times New Roman"/>
                <a:cs typeface="Times New Roman"/>
              </a:rPr>
              <a:t> LDAP.</a:t>
            </a:r>
            <a:endParaRPr sz="1200" dirty="0">
              <a:latin typeface="Times New Roman"/>
              <a:cs typeface="Times New Roman"/>
            </a:endParaRPr>
          </a:p>
          <a:p>
            <a:pPr>
              <a:lnSpc>
                <a:spcPct val="100000"/>
              </a:lnSpc>
              <a:spcBef>
                <a:spcPts val="645"/>
              </a:spcBef>
            </a:pPr>
            <a:endParaRPr sz="1200" dirty="0">
              <a:latin typeface="Times New Roman"/>
              <a:cs typeface="Times New Roman"/>
            </a:endParaRPr>
          </a:p>
          <a:p>
            <a:pPr marL="192405">
              <a:lnSpc>
                <a:spcPct val="100000"/>
              </a:lnSpc>
            </a:pPr>
            <a:r>
              <a:rPr sz="1200" b="1" spc="-10" dirty="0">
                <a:latin typeface="Times New Roman"/>
                <a:cs typeface="Times New Roman"/>
              </a:rPr>
              <a:t>XAMPP</a:t>
            </a:r>
            <a:endParaRPr sz="1200" dirty="0">
              <a:latin typeface="Times New Roman"/>
              <a:cs typeface="Times New Roman"/>
            </a:endParaRPr>
          </a:p>
          <a:p>
            <a:pPr marL="192405" marR="6350" indent="360045" algn="just">
              <a:lnSpc>
                <a:spcPct val="143700"/>
              </a:lnSpc>
              <a:spcBef>
                <a:spcPts val="10"/>
              </a:spcBef>
            </a:pPr>
            <a:r>
              <a:rPr sz="1200" spc="-10" dirty="0">
                <a:solidFill>
                  <a:srgbClr val="333333"/>
                </a:solidFill>
                <a:latin typeface="Times New Roman"/>
                <a:cs typeface="Times New Roman"/>
              </a:rPr>
              <a:t>XAMPP</a:t>
            </a:r>
            <a:r>
              <a:rPr sz="1200" spc="-55" dirty="0">
                <a:solidFill>
                  <a:srgbClr val="333333"/>
                </a:solidFill>
                <a:latin typeface="Times New Roman"/>
                <a:cs typeface="Times New Roman"/>
              </a:rPr>
              <a:t> </a:t>
            </a:r>
            <a:r>
              <a:rPr sz="1200" spc="-10" dirty="0">
                <a:solidFill>
                  <a:srgbClr val="333333"/>
                </a:solidFill>
                <a:latin typeface="Times New Roman"/>
                <a:cs typeface="Times New Roman"/>
              </a:rPr>
              <a:t>is</a:t>
            </a:r>
            <a:r>
              <a:rPr sz="1200" spc="-55" dirty="0">
                <a:solidFill>
                  <a:srgbClr val="333333"/>
                </a:solidFill>
                <a:latin typeface="Times New Roman"/>
                <a:cs typeface="Times New Roman"/>
              </a:rPr>
              <a:t> </a:t>
            </a:r>
            <a:r>
              <a:rPr sz="1200" dirty="0">
                <a:solidFill>
                  <a:srgbClr val="333333"/>
                </a:solidFill>
                <a:latin typeface="Times New Roman"/>
                <a:cs typeface="Times New Roman"/>
              </a:rPr>
              <a:t>one</a:t>
            </a:r>
            <a:r>
              <a:rPr sz="1200" spc="-40" dirty="0">
                <a:solidFill>
                  <a:srgbClr val="333333"/>
                </a:solidFill>
                <a:latin typeface="Times New Roman"/>
                <a:cs typeface="Times New Roman"/>
              </a:rPr>
              <a:t> </a:t>
            </a:r>
            <a:r>
              <a:rPr sz="1200" dirty="0">
                <a:solidFill>
                  <a:srgbClr val="333333"/>
                </a:solidFill>
                <a:latin typeface="Times New Roman"/>
                <a:cs typeface="Times New Roman"/>
              </a:rPr>
              <a:t>of</a:t>
            </a:r>
            <a:r>
              <a:rPr sz="1200" spc="-40" dirty="0">
                <a:solidFill>
                  <a:srgbClr val="333333"/>
                </a:solidFill>
                <a:latin typeface="Times New Roman"/>
                <a:cs typeface="Times New Roman"/>
              </a:rPr>
              <a:t> </a:t>
            </a:r>
            <a:r>
              <a:rPr sz="1200" dirty="0">
                <a:solidFill>
                  <a:srgbClr val="333333"/>
                </a:solidFill>
                <a:latin typeface="Times New Roman"/>
                <a:cs typeface="Times New Roman"/>
              </a:rPr>
              <a:t>the</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widely</a:t>
            </a:r>
            <a:r>
              <a:rPr sz="1200" spc="-45" dirty="0">
                <a:solidFill>
                  <a:srgbClr val="333333"/>
                </a:solidFill>
                <a:latin typeface="Times New Roman"/>
                <a:cs typeface="Times New Roman"/>
              </a:rPr>
              <a:t> </a:t>
            </a:r>
            <a:r>
              <a:rPr sz="1200" dirty="0">
                <a:solidFill>
                  <a:srgbClr val="333333"/>
                </a:solidFill>
                <a:latin typeface="Times New Roman"/>
                <a:cs typeface="Times New Roman"/>
              </a:rPr>
              <a:t>used</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cross-platform</a:t>
            </a:r>
            <a:r>
              <a:rPr sz="1200" spc="-40" dirty="0">
                <a:solidFill>
                  <a:srgbClr val="333333"/>
                </a:solidFill>
                <a:latin typeface="Times New Roman"/>
                <a:cs typeface="Times New Roman"/>
              </a:rPr>
              <a:t> </a:t>
            </a:r>
            <a:r>
              <a:rPr sz="1200" dirty="0">
                <a:solidFill>
                  <a:srgbClr val="333333"/>
                </a:solidFill>
                <a:latin typeface="Times New Roman"/>
                <a:cs typeface="Times New Roman"/>
              </a:rPr>
              <a:t>web</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servers,</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which</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helps</a:t>
            </a:r>
            <a:r>
              <a:rPr sz="1200" spc="-55" dirty="0">
                <a:solidFill>
                  <a:srgbClr val="333333"/>
                </a:solidFill>
                <a:latin typeface="Times New Roman"/>
                <a:cs typeface="Times New Roman"/>
              </a:rPr>
              <a:t> </a:t>
            </a:r>
            <a:r>
              <a:rPr sz="1200" spc="-10" dirty="0">
                <a:solidFill>
                  <a:srgbClr val="333333"/>
                </a:solidFill>
                <a:latin typeface="Times New Roman"/>
                <a:cs typeface="Times New Roman"/>
              </a:rPr>
              <a:t>developers </a:t>
            </a:r>
            <a:r>
              <a:rPr sz="1200" dirty="0">
                <a:solidFill>
                  <a:srgbClr val="333333"/>
                </a:solidFill>
                <a:latin typeface="Times New Roman"/>
                <a:cs typeface="Times New Roman"/>
              </a:rPr>
              <a:t>to</a:t>
            </a:r>
            <a:r>
              <a:rPr sz="1200" spc="125" dirty="0">
                <a:solidFill>
                  <a:srgbClr val="333333"/>
                </a:solidFill>
                <a:latin typeface="Times New Roman"/>
                <a:cs typeface="Times New Roman"/>
              </a:rPr>
              <a:t> </a:t>
            </a:r>
            <a:r>
              <a:rPr sz="1200" dirty="0">
                <a:solidFill>
                  <a:srgbClr val="333333"/>
                </a:solidFill>
                <a:latin typeface="Times New Roman"/>
                <a:cs typeface="Times New Roman"/>
              </a:rPr>
              <a:t>create</a:t>
            </a:r>
            <a:r>
              <a:rPr sz="1200" spc="13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10" dirty="0">
                <a:solidFill>
                  <a:srgbClr val="333333"/>
                </a:solidFill>
                <a:latin typeface="Times New Roman"/>
                <a:cs typeface="Times New Roman"/>
              </a:rPr>
              <a:t> </a:t>
            </a:r>
            <a:r>
              <a:rPr sz="1200" dirty="0">
                <a:solidFill>
                  <a:srgbClr val="333333"/>
                </a:solidFill>
                <a:latin typeface="Times New Roman"/>
                <a:cs typeface="Times New Roman"/>
              </a:rPr>
              <a:t>test</a:t>
            </a:r>
            <a:r>
              <a:rPr sz="1200" spc="114" dirty="0">
                <a:solidFill>
                  <a:srgbClr val="333333"/>
                </a:solidFill>
                <a:latin typeface="Times New Roman"/>
                <a:cs typeface="Times New Roman"/>
              </a:rPr>
              <a:t> </a:t>
            </a:r>
            <a:r>
              <a:rPr sz="1200" dirty="0">
                <a:solidFill>
                  <a:srgbClr val="333333"/>
                </a:solidFill>
                <a:latin typeface="Times New Roman"/>
                <a:cs typeface="Times New Roman"/>
              </a:rPr>
              <a:t>their</a:t>
            </a:r>
            <a:r>
              <a:rPr sz="1200" spc="130" dirty="0">
                <a:solidFill>
                  <a:srgbClr val="333333"/>
                </a:solidFill>
                <a:latin typeface="Times New Roman"/>
                <a:cs typeface="Times New Roman"/>
              </a:rPr>
              <a:t> </a:t>
            </a:r>
            <a:r>
              <a:rPr sz="1200" dirty="0">
                <a:solidFill>
                  <a:srgbClr val="333333"/>
                </a:solidFill>
                <a:latin typeface="Times New Roman"/>
                <a:cs typeface="Times New Roman"/>
              </a:rPr>
              <a:t>programs</a:t>
            </a:r>
            <a:r>
              <a:rPr sz="1200" spc="120" dirty="0">
                <a:solidFill>
                  <a:srgbClr val="333333"/>
                </a:solidFill>
                <a:latin typeface="Times New Roman"/>
                <a:cs typeface="Times New Roman"/>
              </a:rPr>
              <a:t> </a:t>
            </a:r>
            <a:r>
              <a:rPr sz="1200" dirty="0">
                <a:solidFill>
                  <a:srgbClr val="333333"/>
                </a:solidFill>
                <a:latin typeface="Times New Roman"/>
                <a:cs typeface="Times New Roman"/>
              </a:rPr>
              <a:t>on</a:t>
            </a:r>
            <a:r>
              <a:rPr sz="1200" spc="110" dirty="0">
                <a:solidFill>
                  <a:srgbClr val="333333"/>
                </a:solidFill>
                <a:latin typeface="Times New Roman"/>
                <a:cs typeface="Times New Roman"/>
              </a:rPr>
              <a:t> </a:t>
            </a:r>
            <a:r>
              <a:rPr sz="1200" dirty="0">
                <a:solidFill>
                  <a:srgbClr val="333333"/>
                </a:solidFill>
                <a:latin typeface="Times New Roman"/>
                <a:cs typeface="Times New Roman"/>
              </a:rPr>
              <a:t>a</a:t>
            </a:r>
            <a:r>
              <a:rPr sz="1200" spc="130" dirty="0">
                <a:solidFill>
                  <a:srgbClr val="333333"/>
                </a:solidFill>
                <a:latin typeface="Times New Roman"/>
                <a:cs typeface="Times New Roman"/>
              </a:rPr>
              <a:t> </a:t>
            </a:r>
            <a:r>
              <a:rPr sz="1200" dirty="0">
                <a:solidFill>
                  <a:srgbClr val="333333"/>
                </a:solidFill>
                <a:latin typeface="Times New Roman"/>
                <a:cs typeface="Times New Roman"/>
              </a:rPr>
              <a:t>local</a:t>
            </a:r>
            <a:r>
              <a:rPr sz="1200" spc="135" dirty="0">
                <a:solidFill>
                  <a:srgbClr val="333333"/>
                </a:solidFill>
                <a:latin typeface="Times New Roman"/>
                <a:cs typeface="Times New Roman"/>
              </a:rPr>
              <a:t> </a:t>
            </a:r>
            <a:r>
              <a:rPr sz="1200" dirty="0">
                <a:solidFill>
                  <a:srgbClr val="333333"/>
                </a:solidFill>
                <a:latin typeface="Times New Roman"/>
                <a:cs typeface="Times New Roman"/>
              </a:rPr>
              <a:t>webserver.</a:t>
            </a:r>
            <a:r>
              <a:rPr sz="1200" spc="125" dirty="0">
                <a:solidFill>
                  <a:srgbClr val="333333"/>
                </a:solidFill>
                <a:latin typeface="Times New Roman"/>
                <a:cs typeface="Times New Roman"/>
              </a:rPr>
              <a:t> </a:t>
            </a:r>
            <a:r>
              <a:rPr sz="1200" dirty="0">
                <a:solidFill>
                  <a:srgbClr val="333333"/>
                </a:solidFill>
                <a:latin typeface="Times New Roman"/>
                <a:cs typeface="Times New Roman"/>
              </a:rPr>
              <a:t>It</a:t>
            </a:r>
            <a:r>
              <a:rPr sz="1200" spc="135" dirty="0">
                <a:solidFill>
                  <a:srgbClr val="333333"/>
                </a:solidFill>
                <a:latin typeface="Times New Roman"/>
                <a:cs typeface="Times New Roman"/>
              </a:rPr>
              <a:t> </a:t>
            </a:r>
            <a:r>
              <a:rPr sz="1200" dirty="0">
                <a:solidFill>
                  <a:srgbClr val="333333"/>
                </a:solidFill>
                <a:latin typeface="Times New Roman"/>
                <a:cs typeface="Times New Roman"/>
              </a:rPr>
              <a:t>was</a:t>
            </a:r>
            <a:r>
              <a:rPr sz="1200" spc="120" dirty="0">
                <a:solidFill>
                  <a:srgbClr val="333333"/>
                </a:solidFill>
                <a:latin typeface="Times New Roman"/>
                <a:cs typeface="Times New Roman"/>
              </a:rPr>
              <a:t> </a:t>
            </a:r>
            <a:r>
              <a:rPr sz="1200" dirty="0">
                <a:solidFill>
                  <a:srgbClr val="333333"/>
                </a:solidFill>
                <a:latin typeface="Times New Roman"/>
                <a:cs typeface="Times New Roman"/>
              </a:rPr>
              <a:t>developed</a:t>
            </a:r>
            <a:r>
              <a:rPr sz="1200" spc="125" dirty="0">
                <a:solidFill>
                  <a:srgbClr val="333333"/>
                </a:solidFill>
                <a:latin typeface="Times New Roman"/>
                <a:cs typeface="Times New Roman"/>
              </a:rPr>
              <a:t> </a:t>
            </a:r>
            <a:r>
              <a:rPr sz="1200" dirty="0">
                <a:solidFill>
                  <a:srgbClr val="333333"/>
                </a:solidFill>
                <a:latin typeface="Times New Roman"/>
                <a:cs typeface="Times New Roman"/>
              </a:rPr>
              <a:t>by</a:t>
            </a:r>
            <a:r>
              <a:rPr sz="1200" spc="110" dirty="0">
                <a:solidFill>
                  <a:srgbClr val="333333"/>
                </a:solidFill>
                <a:latin typeface="Times New Roman"/>
                <a:cs typeface="Times New Roman"/>
              </a:rPr>
              <a:t> </a:t>
            </a:r>
            <a:r>
              <a:rPr sz="1200" dirty="0">
                <a:solidFill>
                  <a:srgbClr val="333333"/>
                </a:solidFill>
                <a:latin typeface="Times New Roman"/>
                <a:cs typeface="Times New Roman"/>
              </a:rPr>
              <a:t>the</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Apache </a:t>
            </a:r>
            <a:r>
              <a:rPr sz="1200" dirty="0">
                <a:solidFill>
                  <a:srgbClr val="333333"/>
                </a:solidFill>
                <a:latin typeface="Times New Roman"/>
                <a:cs typeface="Times New Roman"/>
              </a:rPr>
              <a:t>Friends,</a:t>
            </a:r>
            <a:r>
              <a:rPr sz="1200" spc="3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0" dirty="0">
                <a:solidFill>
                  <a:srgbClr val="333333"/>
                </a:solidFill>
                <a:latin typeface="Times New Roman"/>
                <a:cs typeface="Times New Roman"/>
              </a:rPr>
              <a:t> </a:t>
            </a:r>
            <a:r>
              <a:rPr sz="1200" dirty="0">
                <a:solidFill>
                  <a:srgbClr val="333333"/>
                </a:solidFill>
                <a:latin typeface="Times New Roman"/>
                <a:cs typeface="Times New Roman"/>
              </a:rPr>
              <a:t>its</a:t>
            </a:r>
            <a:r>
              <a:rPr sz="1200" spc="25" dirty="0">
                <a:solidFill>
                  <a:srgbClr val="333333"/>
                </a:solidFill>
                <a:latin typeface="Times New Roman"/>
                <a:cs typeface="Times New Roman"/>
              </a:rPr>
              <a:t> </a:t>
            </a:r>
            <a:r>
              <a:rPr sz="1200" dirty="0">
                <a:solidFill>
                  <a:srgbClr val="333333"/>
                </a:solidFill>
                <a:latin typeface="Times New Roman"/>
                <a:cs typeface="Times New Roman"/>
              </a:rPr>
              <a:t>native</a:t>
            </a:r>
            <a:r>
              <a:rPr sz="1200" spc="25" dirty="0">
                <a:solidFill>
                  <a:srgbClr val="333333"/>
                </a:solidFill>
                <a:latin typeface="Times New Roman"/>
                <a:cs typeface="Times New Roman"/>
              </a:rPr>
              <a:t> </a:t>
            </a:r>
            <a:r>
              <a:rPr sz="1200" dirty="0">
                <a:solidFill>
                  <a:srgbClr val="333333"/>
                </a:solidFill>
                <a:latin typeface="Times New Roman"/>
                <a:cs typeface="Times New Roman"/>
              </a:rPr>
              <a:t>source</a:t>
            </a:r>
            <a:r>
              <a:rPr sz="1200" spc="20" dirty="0">
                <a:solidFill>
                  <a:srgbClr val="333333"/>
                </a:solidFill>
                <a:latin typeface="Times New Roman"/>
                <a:cs typeface="Times New Roman"/>
              </a:rPr>
              <a:t> </a:t>
            </a:r>
            <a:r>
              <a:rPr sz="1200" dirty="0">
                <a:solidFill>
                  <a:srgbClr val="333333"/>
                </a:solidFill>
                <a:latin typeface="Times New Roman"/>
                <a:cs typeface="Times New Roman"/>
              </a:rPr>
              <a:t>code</a:t>
            </a:r>
            <a:r>
              <a:rPr sz="1200" spc="60" dirty="0">
                <a:solidFill>
                  <a:srgbClr val="333333"/>
                </a:solidFill>
                <a:latin typeface="Times New Roman"/>
                <a:cs typeface="Times New Roman"/>
              </a:rPr>
              <a:t> </a:t>
            </a:r>
            <a:r>
              <a:rPr sz="1200" dirty="0">
                <a:solidFill>
                  <a:srgbClr val="333333"/>
                </a:solidFill>
                <a:latin typeface="Times New Roman"/>
                <a:cs typeface="Times New Roman"/>
              </a:rPr>
              <a:t>can</a:t>
            </a:r>
            <a:r>
              <a:rPr sz="1200" spc="35" dirty="0">
                <a:solidFill>
                  <a:srgbClr val="333333"/>
                </a:solidFill>
                <a:latin typeface="Times New Roman"/>
                <a:cs typeface="Times New Roman"/>
              </a:rPr>
              <a:t> </a:t>
            </a:r>
            <a:r>
              <a:rPr sz="1200" dirty="0">
                <a:solidFill>
                  <a:srgbClr val="333333"/>
                </a:solidFill>
                <a:latin typeface="Times New Roman"/>
                <a:cs typeface="Times New Roman"/>
              </a:rPr>
              <a:t>be</a:t>
            </a:r>
            <a:r>
              <a:rPr sz="1200" spc="20" dirty="0">
                <a:solidFill>
                  <a:srgbClr val="333333"/>
                </a:solidFill>
                <a:latin typeface="Times New Roman"/>
                <a:cs typeface="Times New Roman"/>
              </a:rPr>
              <a:t> </a:t>
            </a:r>
            <a:r>
              <a:rPr sz="1200" dirty="0">
                <a:solidFill>
                  <a:srgbClr val="333333"/>
                </a:solidFill>
                <a:latin typeface="Times New Roman"/>
                <a:cs typeface="Times New Roman"/>
              </a:rPr>
              <a:t>revised</a:t>
            </a:r>
            <a:r>
              <a:rPr sz="1200" spc="10" dirty="0">
                <a:solidFill>
                  <a:srgbClr val="333333"/>
                </a:solidFill>
                <a:latin typeface="Times New Roman"/>
                <a:cs typeface="Times New Roman"/>
              </a:rPr>
              <a:t> </a:t>
            </a:r>
            <a:r>
              <a:rPr sz="1200" dirty="0">
                <a:solidFill>
                  <a:srgbClr val="333333"/>
                </a:solidFill>
                <a:latin typeface="Times New Roman"/>
                <a:cs typeface="Times New Roman"/>
              </a:rPr>
              <a:t>or</a:t>
            </a:r>
            <a:r>
              <a:rPr sz="1200" spc="30" dirty="0">
                <a:solidFill>
                  <a:srgbClr val="333333"/>
                </a:solidFill>
                <a:latin typeface="Times New Roman"/>
                <a:cs typeface="Times New Roman"/>
              </a:rPr>
              <a:t> </a:t>
            </a:r>
            <a:r>
              <a:rPr sz="1200" dirty="0">
                <a:solidFill>
                  <a:srgbClr val="333333"/>
                </a:solidFill>
                <a:latin typeface="Times New Roman"/>
                <a:cs typeface="Times New Roman"/>
              </a:rPr>
              <a:t>modified</a:t>
            </a:r>
            <a:r>
              <a:rPr sz="1200" spc="35" dirty="0">
                <a:solidFill>
                  <a:srgbClr val="333333"/>
                </a:solidFill>
                <a:latin typeface="Times New Roman"/>
                <a:cs typeface="Times New Roman"/>
              </a:rPr>
              <a:t> </a:t>
            </a:r>
            <a:r>
              <a:rPr sz="1200" dirty="0">
                <a:solidFill>
                  <a:srgbClr val="333333"/>
                </a:solidFill>
                <a:latin typeface="Times New Roman"/>
                <a:cs typeface="Times New Roman"/>
              </a:rPr>
              <a:t>by</a:t>
            </a:r>
            <a:r>
              <a:rPr sz="1200" spc="10" dirty="0">
                <a:solidFill>
                  <a:srgbClr val="333333"/>
                </a:solidFill>
                <a:latin typeface="Times New Roman"/>
                <a:cs typeface="Times New Roman"/>
              </a:rPr>
              <a:t> </a:t>
            </a:r>
            <a:r>
              <a:rPr sz="1200" dirty="0">
                <a:solidFill>
                  <a:srgbClr val="333333"/>
                </a:solidFill>
                <a:latin typeface="Times New Roman"/>
                <a:cs typeface="Times New Roman"/>
              </a:rPr>
              <a:t>the</a:t>
            </a:r>
            <a:r>
              <a:rPr sz="1200" spc="20" dirty="0">
                <a:solidFill>
                  <a:srgbClr val="333333"/>
                </a:solidFill>
                <a:latin typeface="Times New Roman"/>
                <a:cs typeface="Times New Roman"/>
              </a:rPr>
              <a:t> </a:t>
            </a:r>
            <a:r>
              <a:rPr sz="1200" dirty="0">
                <a:solidFill>
                  <a:srgbClr val="333333"/>
                </a:solidFill>
                <a:latin typeface="Times New Roman"/>
                <a:cs typeface="Times New Roman"/>
              </a:rPr>
              <a:t>audience.</a:t>
            </a:r>
            <a:r>
              <a:rPr sz="1200" spc="15" dirty="0">
                <a:solidFill>
                  <a:srgbClr val="333333"/>
                </a:solidFill>
                <a:latin typeface="Times New Roman"/>
                <a:cs typeface="Times New Roman"/>
              </a:rPr>
              <a:t> </a:t>
            </a:r>
            <a:r>
              <a:rPr sz="1200" dirty="0">
                <a:solidFill>
                  <a:srgbClr val="333333"/>
                </a:solidFill>
                <a:latin typeface="Times New Roman"/>
                <a:cs typeface="Times New Roman"/>
              </a:rPr>
              <a:t>It</a:t>
            </a:r>
            <a:r>
              <a:rPr sz="1200" spc="20" dirty="0">
                <a:solidFill>
                  <a:srgbClr val="333333"/>
                </a:solidFill>
                <a:latin typeface="Times New Roman"/>
                <a:cs typeface="Times New Roman"/>
              </a:rPr>
              <a:t> </a:t>
            </a:r>
            <a:r>
              <a:rPr sz="1200" spc="-10" dirty="0">
                <a:solidFill>
                  <a:srgbClr val="333333"/>
                </a:solidFill>
                <a:latin typeface="Times New Roman"/>
                <a:cs typeface="Times New Roman"/>
              </a:rPr>
              <a:t>consists </a:t>
            </a:r>
            <a:r>
              <a:rPr sz="1200" dirty="0">
                <a:solidFill>
                  <a:srgbClr val="333333"/>
                </a:solidFill>
                <a:latin typeface="Times New Roman"/>
                <a:cs typeface="Times New Roman"/>
              </a:rPr>
              <a:t>of </a:t>
            </a:r>
            <a:r>
              <a:rPr sz="1200" spc="-10" dirty="0">
                <a:solidFill>
                  <a:srgbClr val="333333"/>
                </a:solidFill>
                <a:latin typeface="Times New Roman"/>
                <a:cs typeface="Times New Roman"/>
              </a:rPr>
              <a:t>Apache</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HTTP</a:t>
            </a:r>
            <a:r>
              <a:rPr sz="1200" spc="-60" dirty="0">
                <a:solidFill>
                  <a:srgbClr val="333333"/>
                </a:solidFill>
                <a:latin typeface="Times New Roman"/>
                <a:cs typeface="Times New Roman"/>
              </a:rPr>
              <a:t> </a:t>
            </a:r>
            <a:r>
              <a:rPr sz="1200" spc="-10" dirty="0">
                <a:solidFill>
                  <a:srgbClr val="333333"/>
                </a:solidFill>
                <a:latin typeface="Times New Roman"/>
                <a:cs typeface="Times New Roman"/>
              </a:rPr>
              <a:t>Server,</a:t>
            </a:r>
            <a:r>
              <a:rPr sz="1200" spc="-50" dirty="0">
                <a:solidFill>
                  <a:srgbClr val="333333"/>
                </a:solidFill>
                <a:latin typeface="Times New Roman"/>
                <a:cs typeface="Times New Roman"/>
              </a:rPr>
              <a:t> </a:t>
            </a:r>
            <a:r>
              <a:rPr sz="1200" spc="-10" dirty="0">
                <a:solidFill>
                  <a:srgbClr val="333333"/>
                </a:solidFill>
                <a:latin typeface="Times New Roman"/>
                <a:cs typeface="Times New Roman"/>
              </a:rPr>
              <a:t>MariaDB,</a:t>
            </a:r>
            <a:r>
              <a:rPr sz="1200" spc="-65" dirty="0">
                <a:solidFill>
                  <a:srgbClr val="333333"/>
                </a:solidFill>
                <a:latin typeface="Times New Roman"/>
                <a:cs typeface="Times New Roman"/>
              </a:rPr>
              <a:t> </a:t>
            </a:r>
            <a:r>
              <a:rPr sz="1200" dirty="0">
                <a:solidFill>
                  <a:srgbClr val="333333"/>
                </a:solidFill>
                <a:latin typeface="Times New Roman"/>
                <a:cs typeface="Times New Roman"/>
              </a:rPr>
              <a:t>and</a:t>
            </a:r>
            <a:r>
              <a:rPr sz="1200" spc="-50" dirty="0">
                <a:solidFill>
                  <a:srgbClr val="333333"/>
                </a:solidFill>
                <a:latin typeface="Times New Roman"/>
                <a:cs typeface="Times New Roman"/>
              </a:rPr>
              <a:t> </a:t>
            </a:r>
            <a:r>
              <a:rPr sz="1200" dirty="0">
                <a:solidFill>
                  <a:srgbClr val="333333"/>
                </a:solidFill>
                <a:latin typeface="Times New Roman"/>
                <a:cs typeface="Times New Roman"/>
              </a:rPr>
              <a:t>interpreter</a:t>
            </a:r>
            <a:r>
              <a:rPr sz="1200" spc="20" dirty="0">
                <a:solidFill>
                  <a:srgbClr val="333333"/>
                </a:solidFill>
                <a:latin typeface="Times New Roman"/>
                <a:cs typeface="Times New Roman"/>
              </a:rPr>
              <a:t> </a:t>
            </a:r>
            <a:r>
              <a:rPr sz="1200" dirty="0">
                <a:solidFill>
                  <a:srgbClr val="333333"/>
                </a:solidFill>
                <a:latin typeface="Times New Roman"/>
                <a:cs typeface="Times New Roman"/>
              </a:rPr>
              <a:t>for</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the</a:t>
            </a:r>
            <a:r>
              <a:rPr sz="1200" spc="-65" dirty="0">
                <a:solidFill>
                  <a:srgbClr val="333333"/>
                </a:solidFill>
                <a:latin typeface="Times New Roman"/>
                <a:cs typeface="Times New Roman"/>
              </a:rPr>
              <a:t> </a:t>
            </a:r>
            <a:r>
              <a:rPr sz="1200" spc="-10" dirty="0">
                <a:solidFill>
                  <a:srgbClr val="333333"/>
                </a:solidFill>
                <a:latin typeface="Times New Roman"/>
                <a:cs typeface="Times New Roman"/>
              </a:rPr>
              <a:t>different</a:t>
            </a:r>
            <a:r>
              <a:rPr sz="1200" spc="-50" dirty="0">
                <a:solidFill>
                  <a:srgbClr val="333333"/>
                </a:solidFill>
                <a:latin typeface="Times New Roman"/>
                <a:cs typeface="Times New Roman"/>
              </a:rPr>
              <a:t> </a:t>
            </a:r>
            <a:r>
              <a:rPr sz="1200" spc="-10" dirty="0">
                <a:solidFill>
                  <a:srgbClr val="333333"/>
                </a:solidFill>
                <a:latin typeface="Times New Roman"/>
                <a:cs typeface="Times New Roman"/>
              </a:rPr>
              <a:t>programming</a:t>
            </a:r>
            <a:r>
              <a:rPr sz="1200" spc="-50" dirty="0">
                <a:solidFill>
                  <a:srgbClr val="333333"/>
                </a:solidFill>
                <a:latin typeface="Times New Roman"/>
                <a:cs typeface="Times New Roman"/>
              </a:rPr>
              <a:t> </a:t>
            </a:r>
            <a:r>
              <a:rPr sz="1200" spc="-10" dirty="0">
                <a:solidFill>
                  <a:srgbClr val="333333"/>
                </a:solidFill>
                <a:latin typeface="Times New Roman"/>
                <a:cs typeface="Times New Roman"/>
              </a:rPr>
              <a:t>languages </a:t>
            </a:r>
            <a:r>
              <a:rPr sz="1200" dirty="0">
                <a:solidFill>
                  <a:srgbClr val="333333"/>
                </a:solidFill>
                <a:latin typeface="Times New Roman"/>
                <a:cs typeface="Times New Roman"/>
              </a:rPr>
              <a:t>like</a:t>
            </a:r>
            <a:r>
              <a:rPr sz="1200" spc="-25" dirty="0">
                <a:solidFill>
                  <a:srgbClr val="333333"/>
                </a:solidFill>
                <a:latin typeface="Times New Roman"/>
                <a:cs typeface="Times New Roman"/>
              </a:rPr>
              <a:t> </a:t>
            </a:r>
            <a:r>
              <a:rPr sz="1200" dirty="0">
                <a:solidFill>
                  <a:srgbClr val="333333"/>
                </a:solidFill>
                <a:latin typeface="Times New Roman"/>
                <a:cs typeface="Times New Roman"/>
              </a:rPr>
              <a:t>PHP</a:t>
            </a:r>
            <a:r>
              <a:rPr sz="1200" spc="-15" dirty="0">
                <a:solidFill>
                  <a:srgbClr val="333333"/>
                </a:solidFill>
                <a:latin typeface="Times New Roman"/>
                <a:cs typeface="Times New Roman"/>
              </a:rPr>
              <a:t> </a:t>
            </a:r>
            <a:r>
              <a:rPr sz="1200" dirty="0">
                <a:solidFill>
                  <a:srgbClr val="333333"/>
                </a:solidFill>
                <a:latin typeface="Times New Roman"/>
                <a:cs typeface="Times New Roman"/>
              </a:rPr>
              <a:t>and</a:t>
            </a:r>
            <a:r>
              <a:rPr sz="1200" spc="-10" dirty="0">
                <a:solidFill>
                  <a:srgbClr val="333333"/>
                </a:solidFill>
                <a:latin typeface="Times New Roman"/>
                <a:cs typeface="Times New Roman"/>
              </a:rPr>
              <a:t> </a:t>
            </a:r>
            <a:r>
              <a:rPr sz="1200" dirty="0">
                <a:solidFill>
                  <a:srgbClr val="333333"/>
                </a:solidFill>
                <a:latin typeface="Times New Roman"/>
                <a:cs typeface="Times New Roman"/>
              </a:rPr>
              <a:t>Perl.</a:t>
            </a:r>
            <a:r>
              <a:rPr sz="1200" spc="-30" dirty="0">
                <a:solidFill>
                  <a:srgbClr val="333333"/>
                </a:solidFill>
                <a:latin typeface="Times New Roman"/>
                <a:cs typeface="Times New Roman"/>
              </a:rPr>
              <a:t> </a:t>
            </a:r>
            <a:r>
              <a:rPr sz="1200" dirty="0">
                <a:solidFill>
                  <a:srgbClr val="333333"/>
                </a:solidFill>
                <a:latin typeface="Times New Roman"/>
                <a:cs typeface="Times New Roman"/>
              </a:rPr>
              <a:t>It</a:t>
            </a:r>
            <a:r>
              <a:rPr sz="1200" spc="-25" dirty="0">
                <a:solidFill>
                  <a:srgbClr val="333333"/>
                </a:solidFill>
                <a:latin typeface="Times New Roman"/>
                <a:cs typeface="Times New Roman"/>
              </a:rPr>
              <a:t> </a:t>
            </a:r>
            <a:r>
              <a:rPr sz="1200" dirty="0">
                <a:solidFill>
                  <a:srgbClr val="333333"/>
                </a:solidFill>
                <a:latin typeface="Times New Roman"/>
                <a:cs typeface="Times New Roman"/>
              </a:rPr>
              <a:t>is</a:t>
            </a:r>
            <a:r>
              <a:rPr sz="1200" spc="-15" dirty="0">
                <a:solidFill>
                  <a:srgbClr val="333333"/>
                </a:solidFill>
                <a:latin typeface="Times New Roman"/>
                <a:cs typeface="Times New Roman"/>
              </a:rPr>
              <a:t> </a:t>
            </a:r>
            <a:r>
              <a:rPr sz="1200" spc="-10" dirty="0">
                <a:solidFill>
                  <a:srgbClr val="333333"/>
                </a:solidFill>
                <a:latin typeface="Times New Roman"/>
                <a:cs typeface="Times New Roman"/>
              </a:rPr>
              <a:t>available</a:t>
            </a:r>
            <a:r>
              <a:rPr sz="1200" spc="-25" dirty="0">
                <a:solidFill>
                  <a:srgbClr val="333333"/>
                </a:solidFill>
                <a:latin typeface="Times New Roman"/>
                <a:cs typeface="Times New Roman"/>
              </a:rPr>
              <a:t> </a:t>
            </a:r>
            <a:r>
              <a:rPr sz="1200" dirty="0">
                <a:solidFill>
                  <a:srgbClr val="333333"/>
                </a:solidFill>
                <a:latin typeface="Times New Roman"/>
                <a:cs typeface="Times New Roman"/>
              </a:rPr>
              <a:t>in</a:t>
            </a:r>
            <a:r>
              <a:rPr sz="1200" spc="-30" dirty="0">
                <a:solidFill>
                  <a:srgbClr val="333333"/>
                </a:solidFill>
                <a:latin typeface="Times New Roman"/>
                <a:cs typeface="Times New Roman"/>
              </a:rPr>
              <a:t> </a:t>
            </a:r>
            <a:r>
              <a:rPr sz="1200" dirty="0">
                <a:solidFill>
                  <a:srgbClr val="333333"/>
                </a:solidFill>
                <a:latin typeface="Times New Roman"/>
                <a:cs typeface="Times New Roman"/>
              </a:rPr>
              <a:t>11</a:t>
            </a:r>
            <a:r>
              <a:rPr sz="1200" spc="-5" dirty="0">
                <a:solidFill>
                  <a:srgbClr val="333333"/>
                </a:solidFill>
                <a:latin typeface="Times New Roman"/>
                <a:cs typeface="Times New Roman"/>
              </a:rPr>
              <a:t> </a:t>
            </a:r>
            <a:r>
              <a:rPr sz="1200" spc="-10" dirty="0">
                <a:solidFill>
                  <a:srgbClr val="333333"/>
                </a:solidFill>
                <a:latin typeface="Times New Roman"/>
                <a:cs typeface="Times New Roman"/>
              </a:rPr>
              <a:t>languages</a:t>
            </a:r>
            <a:r>
              <a:rPr sz="1200" spc="-20" dirty="0">
                <a:solidFill>
                  <a:srgbClr val="333333"/>
                </a:solidFill>
                <a:latin typeface="Times New Roman"/>
                <a:cs typeface="Times New Roman"/>
              </a:rPr>
              <a:t> </a:t>
            </a:r>
            <a:r>
              <a:rPr sz="1200" dirty="0">
                <a:solidFill>
                  <a:srgbClr val="333333"/>
                </a:solidFill>
                <a:latin typeface="Times New Roman"/>
                <a:cs typeface="Times New Roman"/>
              </a:rPr>
              <a:t>and</a:t>
            </a:r>
            <a:r>
              <a:rPr sz="1200" spc="-30" dirty="0">
                <a:solidFill>
                  <a:srgbClr val="333333"/>
                </a:solidFill>
                <a:latin typeface="Times New Roman"/>
                <a:cs typeface="Times New Roman"/>
              </a:rPr>
              <a:t> </a:t>
            </a:r>
            <a:r>
              <a:rPr sz="1200" dirty="0">
                <a:solidFill>
                  <a:srgbClr val="333333"/>
                </a:solidFill>
                <a:latin typeface="Times New Roman"/>
                <a:cs typeface="Times New Roman"/>
              </a:rPr>
              <a:t>supported</a:t>
            </a:r>
            <a:r>
              <a:rPr sz="1200" spc="-35" dirty="0">
                <a:solidFill>
                  <a:srgbClr val="333333"/>
                </a:solidFill>
                <a:latin typeface="Times New Roman"/>
                <a:cs typeface="Times New Roman"/>
              </a:rPr>
              <a:t> </a:t>
            </a:r>
            <a:r>
              <a:rPr sz="1200" dirty="0">
                <a:solidFill>
                  <a:srgbClr val="333333"/>
                </a:solidFill>
                <a:latin typeface="Times New Roman"/>
                <a:cs typeface="Times New Roman"/>
              </a:rPr>
              <a:t>by</a:t>
            </a:r>
            <a:r>
              <a:rPr sz="1200" spc="-5" dirty="0">
                <a:solidFill>
                  <a:srgbClr val="333333"/>
                </a:solidFill>
                <a:latin typeface="Times New Roman"/>
                <a:cs typeface="Times New Roman"/>
              </a:rPr>
              <a:t> </a:t>
            </a:r>
            <a:r>
              <a:rPr sz="1200" dirty="0">
                <a:solidFill>
                  <a:srgbClr val="333333"/>
                </a:solidFill>
                <a:latin typeface="Times New Roman"/>
                <a:cs typeface="Times New Roman"/>
              </a:rPr>
              <a:t>different</a:t>
            </a:r>
            <a:r>
              <a:rPr sz="1200" spc="-25" dirty="0">
                <a:solidFill>
                  <a:srgbClr val="333333"/>
                </a:solidFill>
                <a:latin typeface="Times New Roman"/>
                <a:cs typeface="Times New Roman"/>
              </a:rPr>
              <a:t> </a:t>
            </a:r>
            <a:r>
              <a:rPr sz="1200" spc="-10" dirty="0">
                <a:solidFill>
                  <a:srgbClr val="333333"/>
                </a:solidFill>
                <a:latin typeface="Times New Roman"/>
                <a:cs typeface="Times New Roman"/>
              </a:rPr>
              <a:t>platforms</a:t>
            </a:r>
            <a:r>
              <a:rPr sz="1200" spc="-15" dirty="0">
                <a:solidFill>
                  <a:srgbClr val="333333"/>
                </a:solidFill>
                <a:latin typeface="Times New Roman"/>
                <a:cs typeface="Times New Roman"/>
              </a:rPr>
              <a:t> </a:t>
            </a:r>
            <a:r>
              <a:rPr sz="1200" spc="-20" dirty="0">
                <a:solidFill>
                  <a:srgbClr val="333333"/>
                </a:solidFill>
                <a:latin typeface="Times New Roman"/>
                <a:cs typeface="Times New Roman"/>
              </a:rPr>
              <a:t>such </a:t>
            </a:r>
            <a:r>
              <a:rPr sz="1200" dirty="0">
                <a:solidFill>
                  <a:srgbClr val="333333"/>
                </a:solidFill>
                <a:latin typeface="Times New Roman"/>
                <a:cs typeface="Times New Roman"/>
              </a:rPr>
              <a:t>as</a:t>
            </a:r>
            <a:r>
              <a:rPr sz="1200" spc="-25" dirty="0">
                <a:solidFill>
                  <a:srgbClr val="333333"/>
                </a:solidFill>
                <a:latin typeface="Times New Roman"/>
                <a:cs typeface="Times New Roman"/>
              </a:rPr>
              <a:t> </a:t>
            </a:r>
            <a:r>
              <a:rPr sz="1200" dirty="0">
                <a:solidFill>
                  <a:srgbClr val="333333"/>
                </a:solidFill>
                <a:latin typeface="Times New Roman"/>
                <a:cs typeface="Times New Roman"/>
              </a:rPr>
              <a:t>the</a:t>
            </a:r>
            <a:r>
              <a:rPr sz="1200" spc="-10" dirty="0">
                <a:solidFill>
                  <a:srgbClr val="333333"/>
                </a:solidFill>
                <a:latin typeface="Times New Roman"/>
                <a:cs typeface="Times New Roman"/>
              </a:rPr>
              <a:t> IA-</a:t>
            </a:r>
            <a:r>
              <a:rPr sz="1200" dirty="0">
                <a:solidFill>
                  <a:srgbClr val="333333"/>
                </a:solidFill>
                <a:latin typeface="Times New Roman"/>
                <a:cs typeface="Times New Roman"/>
              </a:rPr>
              <a:t>32</a:t>
            </a:r>
            <a:r>
              <a:rPr sz="1200" spc="-15" dirty="0">
                <a:solidFill>
                  <a:srgbClr val="333333"/>
                </a:solidFill>
                <a:latin typeface="Times New Roman"/>
                <a:cs typeface="Times New Roman"/>
              </a:rPr>
              <a:t> </a:t>
            </a:r>
            <a:r>
              <a:rPr sz="1200" dirty="0">
                <a:solidFill>
                  <a:srgbClr val="333333"/>
                </a:solidFill>
                <a:latin typeface="Times New Roman"/>
                <a:cs typeface="Times New Roman"/>
              </a:rPr>
              <a:t>package</a:t>
            </a:r>
            <a:r>
              <a:rPr sz="1200" spc="-10" dirty="0">
                <a:solidFill>
                  <a:srgbClr val="333333"/>
                </a:solidFill>
                <a:latin typeface="Times New Roman"/>
                <a:cs typeface="Times New Roman"/>
              </a:rPr>
              <a:t> </a:t>
            </a:r>
            <a:r>
              <a:rPr sz="1200" dirty="0">
                <a:solidFill>
                  <a:srgbClr val="333333"/>
                </a:solidFill>
                <a:latin typeface="Times New Roman"/>
                <a:cs typeface="Times New Roman"/>
              </a:rPr>
              <a:t>of</a:t>
            </a:r>
            <a:r>
              <a:rPr sz="1200" spc="-1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20" dirty="0">
                <a:solidFill>
                  <a:srgbClr val="333333"/>
                </a:solidFill>
                <a:latin typeface="Times New Roman"/>
                <a:cs typeface="Times New Roman"/>
              </a:rPr>
              <a:t> </a:t>
            </a:r>
            <a:r>
              <a:rPr sz="1200" dirty="0">
                <a:solidFill>
                  <a:srgbClr val="333333"/>
                </a:solidFill>
                <a:latin typeface="Times New Roman"/>
                <a:cs typeface="Times New Roman"/>
              </a:rPr>
              <a:t>&amp;</a:t>
            </a:r>
            <a:r>
              <a:rPr sz="1200" spc="-15" dirty="0">
                <a:solidFill>
                  <a:srgbClr val="333333"/>
                </a:solidFill>
                <a:latin typeface="Times New Roman"/>
                <a:cs typeface="Times New Roman"/>
              </a:rPr>
              <a:t> </a:t>
            </a:r>
            <a:r>
              <a:rPr sz="1200" dirty="0">
                <a:solidFill>
                  <a:srgbClr val="333333"/>
                </a:solidFill>
                <a:latin typeface="Times New Roman"/>
                <a:cs typeface="Times New Roman"/>
              </a:rPr>
              <a:t>x64</a:t>
            </a:r>
            <a:r>
              <a:rPr sz="1200" spc="-15" dirty="0">
                <a:solidFill>
                  <a:srgbClr val="333333"/>
                </a:solidFill>
                <a:latin typeface="Times New Roman"/>
                <a:cs typeface="Times New Roman"/>
              </a:rPr>
              <a:t> </a:t>
            </a:r>
            <a:r>
              <a:rPr sz="1200" dirty="0">
                <a:solidFill>
                  <a:srgbClr val="333333"/>
                </a:solidFill>
                <a:latin typeface="Times New Roman"/>
                <a:cs typeface="Times New Roman"/>
              </a:rPr>
              <a:t>package</a:t>
            </a:r>
            <a:r>
              <a:rPr sz="1200" spc="-10" dirty="0">
                <a:solidFill>
                  <a:srgbClr val="333333"/>
                </a:solidFill>
                <a:latin typeface="Times New Roman"/>
                <a:cs typeface="Times New Roman"/>
              </a:rPr>
              <a:t> </a:t>
            </a:r>
            <a:r>
              <a:rPr sz="1200" dirty="0">
                <a:solidFill>
                  <a:srgbClr val="333333"/>
                </a:solidFill>
                <a:latin typeface="Times New Roman"/>
                <a:cs typeface="Times New Roman"/>
              </a:rPr>
              <a:t>of</a:t>
            </a:r>
            <a:r>
              <a:rPr sz="1200" spc="-30" dirty="0">
                <a:solidFill>
                  <a:srgbClr val="333333"/>
                </a:solidFill>
                <a:latin typeface="Times New Roman"/>
                <a:cs typeface="Times New Roman"/>
              </a:rPr>
              <a:t> </a:t>
            </a:r>
            <a:r>
              <a:rPr sz="1200" dirty="0">
                <a:solidFill>
                  <a:srgbClr val="333333"/>
                </a:solidFill>
                <a:latin typeface="Times New Roman"/>
                <a:cs typeface="Times New Roman"/>
              </a:rPr>
              <a:t>macOS</a:t>
            </a:r>
            <a:r>
              <a:rPr sz="1200" spc="-25" dirty="0">
                <a:solidFill>
                  <a:srgbClr val="333333"/>
                </a:solidFill>
                <a:latin typeface="Times New Roman"/>
                <a:cs typeface="Times New Roman"/>
              </a:rPr>
              <a:t> </a:t>
            </a:r>
            <a:r>
              <a:rPr sz="1200" dirty="0">
                <a:solidFill>
                  <a:srgbClr val="333333"/>
                </a:solidFill>
                <a:latin typeface="Times New Roman"/>
                <a:cs typeface="Times New Roman"/>
              </a:rPr>
              <a:t>and</a:t>
            </a:r>
            <a:r>
              <a:rPr sz="1200" spc="-15" dirty="0">
                <a:solidFill>
                  <a:srgbClr val="333333"/>
                </a:solidFill>
                <a:latin typeface="Times New Roman"/>
                <a:cs typeface="Times New Roman"/>
              </a:rPr>
              <a:t> </a:t>
            </a:r>
            <a:r>
              <a:rPr sz="1200" spc="-10" dirty="0">
                <a:solidFill>
                  <a:srgbClr val="333333"/>
                </a:solidFill>
                <a:latin typeface="Times New Roman"/>
                <a:cs typeface="Times New Roman"/>
              </a:rPr>
              <a:t>Linux.</a:t>
            </a:r>
            <a:endParaRPr sz="1200" dirty="0">
              <a:latin typeface="Times New Roman"/>
              <a:cs typeface="Times New Roman"/>
            </a:endParaRPr>
          </a:p>
          <a:p>
            <a:pPr marL="192405" marR="5080" indent="360045" algn="just">
              <a:lnSpc>
                <a:spcPct val="143600"/>
              </a:lnSpc>
              <a:spcBef>
                <a:spcPts val="15"/>
              </a:spcBef>
            </a:pPr>
            <a:r>
              <a:rPr sz="1200" dirty="0">
                <a:solidFill>
                  <a:srgbClr val="333333"/>
                </a:solidFill>
                <a:latin typeface="Times New Roman"/>
                <a:cs typeface="Times New Roman"/>
              </a:rPr>
              <a:t>XAMPP</a:t>
            </a:r>
            <a:r>
              <a:rPr sz="1200" spc="-10" dirty="0">
                <a:solidFill>
                  <a:srgbClr val="333333"/>
                </a:solidFill>
                <a:latin typeface="Times New Roman"/>
                <a:cs typeface="Times New Roman"/>
              </a:rPr>
              <a:t> </a:t>
            </a:r>
            <a:r>
              <a:rPr sz="1200" dirty="0">
                <a:solidFill>
                  <a:srgbClr val="333333"/>
                </a:solidFill>
                <a:latin typeface="Times New Roman"/>
                <a:cs typeface="Times New Roman"/>
              </a:rPr>
              <a:t>is</a:t>
            </a:r>
            <a:r>
              <a:rPr sz="1200" spc="-5" dirty="0">
                <a:solidFill>
                  <a:srgbClr val="333333"/>
                </a:solidFill>
                <a:latin typeface="Times New Roman"/>
                <a:cs typeface="Times New Roman"/>
              </a:rPr>
              <a:t> </a:t>
            </a:r>
            <a:r>
              <a:rPr sz="1200" dirty="0">
                <a:solidFill>
                  <a:srgbClr val="333333"/>
                </a:solidFill>
                <a:latin typeface="Times New Roman"/>
                <a:cs typeface="Times New Roman"/>
              </a:rPr>
              <a:t>an</a:t>
            </a:r>
            <a:r>
              <a:rPr sz="1200" spc="-5" dirty="0">
                <a:solidFill>
                  <a:srgbClr val="333333"/>
                </a:solidFill>
                <a:latin typeface="Times New Roman"/>
                <a:cs typeface="Times New Roman"/>
              </a:rPr>
              <a:t> </a:t>
            </a:r>
            <a:r>
              <a:rPr sz="1200" dirty="0">
                <a:solidFill>
                  <a:srgbClr val="333333"/>
                </a:solidFill>
                <a:latin typeface="Times New Roman"/>
                <a:cs typeface="Times New Roman"/>
              </a:rPr>
              <a:t>abbreviation where</a:t>
            </a:r>
            <a:r>
              <a:rPr sz="1200" spc="-5" dirty="0">
                <a:solidFill>
                  <a:srgbClr val="333333"/>
                </a:solidFill>
                <a:latin typeface="Times New Roman"/>
                <a:cs typeface="Times New Roman"/>
              </a:rPr>
              <a:t> </a:t>
            </a:r>
            <a:r>
              <a:rPr sz="1200" i="1" dirty="0">
                <a:solidFill>
                  <a:srgbClr val="333333"/>
                </a:solidFill>
                <a:latin typeface="Times New Roman"/>
                <a:cs typeface="Times New Roman"/>
              </a:rPr>
              <a:t>X</a:t>
            </a:r>
            <a:r>
              <a:rPr sz="1200" i="1" spc="5" dirty="0">
                <a:solidFill>
                  <a:srgbClr val="333333"/>
                </a:solidFill>
                <a:latin typeface="Times New Roman"/>
                <a:cs typeface="Times New Roman"/>
              </a:rPr>
              <a:t> </a:t>
            </a:r>
            <a:r>
              <a:rPr sz="1200" i="1" dirty="0">
                <a:solidFill>
                  <a:srgbClr val="333333"/>
                </a:solidFill>
                <a:latin typeface="Times New Roman"/>
                <a:cs typeface="Times New Roman"/>
              </a:rPr>
              <a:t>stands</a:t>
            </a:r>
            <a:r>
              <a:rPr sz="1200" i="1" spc="-5" dirty="0">
                <a:solidFill>
                  <a:srgbClr val="333333"/>
                </a:solidFill>
                <a:latin typeface="Times New Roman"/>
                <a:cs typeface="Times New Roman"/>
              </a:rPr>
              <a:t> </a:t>
            </a:r>
            <a:r>
              <a:rPr sz="1200" i="1" dirty="0">
                <a:solidFill>
                  <a:srgbClr val="333333"/>
                </a:solidFill>
                <a:latin typeface="Times New Roman"/>
                <a:cs typeface="Times New Roman"/>
              </a:rPr>
              <a:t>for</a:t>
            </a:r>
            <a:r>
              <a:rPr sz="1200" i="1" spc="-10" dirty="0">
                <a:solidFill>
                  <a:srgbClr val="333333"/>
                </a:solidFill>
                <a:latin typeface="Times New Roman"/>
                <a:cs typeface="Times New Roman"/>
              </a:rPr>
              <a:t> Cross-</a:t>
            </a:r>
            <a:r>
              <a:rPr sz="1200" i="1" dirty="0">
                <a:solidFill>
                  <a:srgbClr val="333333"/>
                </a:solidFill>
                <a:latin typeface="Times New Roman"/>
                <a:cs typeface="Times New Roman"/>
              </a:rPr>
              <a:t>Platform, A</a:t>
            </a:r>
            <a:r>
              <a:rPr sz="1200" i="1" spc="5" dirty="0">
                <a:solidFill>
                  <a:srgbClr val="333333"/>
                </a:solidFill>
                <a:latin typeface="Times New Roman"/>
                <a:cs typeface="Times New Roman"/>
              </a:rPr>
              <a:t> </a:t>
            </a:r>
            <a:r>
              <a:rPr sz="1200" i="1" dirty="0">
                <a:solidFill>
                  <a:srgbClr val="333333"/>
                </a:solidFill>
                <a:latin typeface="Times New Roman"/>
                <a:cs typeface="Times New Roman"/>
              </a:rPr>
              <a:t>stands</a:t>
            </a:r>
            <a:r>
              <a:rPr sz="1200" i="1" spc="-5" dirty="0">
                <a:solidFill>
                  <a:srgbClr val="333333"/>
                </a:solidFill>
                <a:latin typeface="Times New Roman"/>
                <a:cs typeface="Times New Roman"/>
              </a:rPr>
              <a:t> </a:t>
            </a:r>
            <a:r>
              <a:rPr sz="1200" i="1" dirty="0">
                <a:solidFill>
                  <a:srgbClr val="333333"/>
                </a:solidFill>
                <a:latin typeface="Times New Roman"/>
                <a:cs typeface="Times New Roman"/>
              </a:rPr>
              <a:t>for</a:t>
            </a:r>
            <a:r>
              <a:rPr sz="1200" i="1" spc="-5" dirty="0">
                <a:solidFill>
                  <a:srgbClr val="333333"/>
                </a:solidFill>
                <a:latin typeface="Times New Roman"/>
                <a:cs typeface="Times New Roman"/>
              </a:rPr>
              <a:t> </a:t>
            </a:r>
            <a:r>
              <a:rPr sz="1200" i="1" spc="-10" dirty="0">
                <a:solidFill>
                  <a:srgbClr val="333333"/>
                </a:solidFill>
                <a:latin typeface="Times New Roman"/>
                <a:cs typeface="Times New Roman"/>
              </a:rPr>
              <a:t>Apache, </a:t>
            </a:r>
            <a:r>
              <a:rPr sz="1200" i="1" dirty="0">
                <a:solidFill>
                  <a:srgbClr val="333333"/>
                </a:solidFill>
                <a:latin typeface="Times New Roman"/>
                <a:cs typeface="Times New Roman"/>
              </a:rPr>
              <a:t>M</a:t>
            </a:r>
            <a:r>
              <a:rPr sz="1200" i="1" spc="-25" dirty="0">
                <a:solidFill>
                  <a:srgbClr val="333333"/>
                </a:solidFill>
                <a:latin typeface="Times New Roman"/>
                <a:cs typeface="Times New Roman"/>
              </a:rPr>
              <a:t> </a:t>
            </a:r>
            <a:r>
              <a:rPr sz="1200" i="1" dirty="0">
                <a:solidFill>
                  <a:srgbClr val="333333"/>
                </a:solidFill>
                <a:latin typeface="Times New Roman"/>
                <a:cs typeface="Times New Roman"/>
              </a:rPr>
              <a:t>stands</a:t>
            </a:r>
            <a:r>
              <a:rPr sz="1200" i="1" spc="-30" dirty="0">
                <a:solidFill>
                  <a:srgbClr val="333333"/>
                </a:solidFill>
                <a:latin typeface="Times New Roman"/>
                <a:cs typeface="Times New Roman"/>
              </a:rPr>
              <a:t> </a:t>
            </a:r>
            <a:r>
              <a:rPr sz="1200" i="1" dirty="0">
                <a:latin typeface="Times New Roman"/>
                <a:cs typeface="Times New Roman"/>
              </a:rPr>
              <a:t>for</a:t>
            </a:r>
            <a:r>
              <a:rPr sz="1200" i="1" spc="-10" dirty="0">
                <a:latin typeface="Times New Roman"/>
                <a:cs typeface="Times New Roman"/>
              </a:rPr>
              <a:t> </a:t>
            </a:r>
            <a:r>
              <a:rPr sz="1200" i="1" dirty="0">
                <a:latin typeface="Times New Roman"/>
                <a:cs typeface="Times New Roman"/>
              </a:rPr>
              <a:t>MYSQL</a:t>
            </a:r>
            <a:r>
              <a:rPr sz="1200" i="1" dirty="0">
                <a:solidFill>
                  <a:srgbClr val="333333"/>
                </a:solidFill>
                <a:latin typeface="Times New Roman"/>
                <a:cs typeface="Times New Roman"/>
              </a:rPr>
              <a:t>,</a:t>
            </a:r>
            <a:r>
              <a:rPr sz="1200" i="1" spc="-30" dirty="0">
                <a:solidFill>
                  <a:srgbClr val="333333"/>
                </a:solidFill>
                <a:latin typeface="Times New Roman"/>
                <a:cs typeface="Times New Roman"/>
              </a:rPr>
              <a:t> </a:t>
            </a:r>
            <a:r>
              <a:rPr sz="1200" i="1" dirty="0">
                <a:solidFill>
                  <a:srgbClr val="333333"/>
                </a:solidFill>
                <a:latin typeface="Times New Roman"/>
                <a:cs typeface="Times New Roman"/>
              </a:rPr>
              <a:t>and</a:t>
            </a:r>
            <a:r>
              <a:rPr sz="1200" i="1" spc="-30" dirty="0">
                <a:solidFill>
                  <a:srgbClr val="333333"/>
                </a:solidFill>
                <a:latin typeface="Times New Roman"/>
                <a:cs typeface="Times New Roman"/>
              </a:rPr>
              <a:t> </a:t>
            </a:r>
            <a:r>
              <a:rPr sz="1200" i="1" dirty="0">
                <a:solidFill>
                  <a:srgbClr val="333333"/>
                </a:solidFill>
                <a:latin typeface="Times New Roman"/>
                <a:cs typeface="Times New Roman"/>
              </a:rPr>
              <a:t>the</a:t>
            </a:r>
            <a:r>
              <a:rPr sz="1200" i="1" spc="-15" dirty="0">
                <a:solidFill>
                  <a:srgbClr val="333333"/>
                </a:solidFill>
                <a:latin typeface="Times New Roman"/>
                <a:cs typeface="Times New Roman"/>
              </a:rPr>
              <a:t> </a:t>
            </a:r>
            <a:r>
              <a:rPr sz="1200" i="1" dirty="0">
                <a:solidFill>
                  <a:srgbClr val="333333"/>
                </a:solidFill>
                <a:latin typeface="Times New Roman"/>
                <a:cs typeface="Times New Roman"/>
              </a:rPr>
              <a:t>Ps</a:t>
            </a:r>
            <a:r>
              <a:rPr sz="1200" i="1" spc="-35" dirty="0">
                <a:solidFill>
                  <a:srgbClr val="333333"/>
                </a:solidFill>
                <a:latin typeface="Times New Roman"/>
                <a:cs typeface="Times New Roman"/>
              </a:rPr>
              <a:t> </a:t>
            </a:r>
            <a:r>
              <a:rPr sz="1200" i="1" dirty="0">
                <a:solidFill>
                  <a:srgbClr val="333333"/>
                </a:solidFill>
                <a:latin typeface="Times New Roman"/>
                <a:cs typeface="Times New Roman"/>
              </a:rPr>
              <a:t>stand</a:t>
            </a:r>
            <a:r>
              <a:rPr sz="1200" i="1" spc="-10" dirty="0">
                <a:solidFill>
                  <a:srgbClr val="333333"/>
                </a:solidFill>
                <a:latin typeface="Times New Roman"/>
                <a:cs typeface="Times New Roman"/>
              </a:rPr>
              <a:t> </a:t>
            </a:r>
            <a:r>
              <a:rPr sz="1200" i="1" dirty="0">
                <a:solidFill>
                  <a:srgbClr val="333333"/>
                </a:solidFill>
                <a:latin typeface="Times New Roman"/>
                <a:cs typeface="Times New Roman"/>
              </a:rPr>
              <a:t>for</a:t>
            </a:r>
            <a:r>
              <a:rPr sz="1200" i="1" spc="-15" dirty="0">
                <a:solidFill>
                  <a:srgbClr val="333333"/>
                </a:solidFill>
                <a:latin typeface="Times New Roman"/>
                <a:cs typeface="Times New Roman"/>
              </a:rPr>
              <a:t> </a:t>
            </a:r>
            <a:r>
              <a:rPr sz="1200" i="1" dirty="0">
                <a:solidFill>
                  <a:srgbClr val="333333"/>
                </a:solidFill>
                <a:latin typeface="Times New Roman"/>
                <a:cs typeface="Times New Roman"/>
              </a:rPr>
              <a:t>PHP</a:t>
            </a:r>
            <a:r>
              <a:rPr sz="1200" i="1" spc="-20" dirty="0">
                <a:solidFill>
                  <a:srgbClr val="333333"/>
                </a:solidFill>
                <a:latin typeface="Times New Roman"/>
                <a:cs typeface="Times New Roman"/>
              </a:rPr>
              <a:t> </a:t>
            </a:r>
            <a:r>
              <a:rPr sz="1200" i="1" dirty="0">
                <a:solidFill>
                  <a:srgbClr val="333333"/>
                </a:solidFill>
                <a:latin typeface="Times New Roman"/>
                <a:cs typeface="Times New Roman"/>
              </a:rPr>
              <a:t>and</a:t>
            </a:r>
            <a:r>
              <a:rPr sz="1200" i="1" spc="-25" dirty="0">
                <a:solidFill>
                  <a:srgbClr val="333333"/>
                </a:solidFill>
                <a:latin typeface="Times New Roman"/>
                <a:cs typeface="Times New Roman"/>
              </a:rPr>
              <a:t> </a:t>
            </a:r>
            <a:r>
              <a:rPr sz="1200" i="1" dirty="0">
                <a:solidFill>
                  <a:srgbClr val="333333"/>
                </a:solidFill>
                <a:latin typeface="Times New Roman"/>
                <a:cs typeface="Times New Roman"/>
              </a:rPr>
              <a:t>Perl</a:t>
            </a:r>
            <a:r>
              <a:rPr sz="1200" dirty="0">
                <a:solidFill>
                  <a:srgbClr val="333333"/>
                </a:solidFill>
                <a:latin typeface="Times New Roman"/>
                <a:cs typeface="Times New Roman"/>
              </a:rPr>
              <a:t>,</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respectively.</a:t>
            </a:r>
            <a:r>
              <a:rPr sz="1200" spc="-25" dirty="0">
                <a:solidFill>
                  <a:srgbClr val="333333"/>
                </a:solidFill>
                <a:latin typeface="Times New Roman"/>
                <a:cs typeface="Times New Roman"/>
              </a:rPr>
              <a:t> </a:t>
            </a:r>
            <a:r>
              <a:rPr sz="1200" dirty="0">
                <a:solidFill>
                  <a:srgbClr val="333333"/>
                </a:solidFill>
                <a:latin typeface="Times New Roman"/>
                <a:cs typeface="Times New Roman"/>
              </a:rPr>
              <a:t>It</a:t>
            </a:r>
            <a:r>
              <a:rPr sz="1200" spc="-25" dirty="0">
                <a:solidFill>
                  <a:srgbClr val="333333"/>
                </a:solidFill>
                <a:latin typeface="Times New Roman"/>
                <a:cs typeface="Times New Roman"/>
              </a:rPr>
              <a:t> </a:t>
            </a:r>
            <a:r>
              <a:rPr sz="1200" dirty="0">
                <a:solidFill>
                  <a:srgbClr val="333333"/>
                </a:solidFill>
                <a:latin typeface="Times New Roman"/>
                <a:cs typeface="Times New Roman"/>
              </a:rPr>
              <a:t>is</a:t>
            </a:r>
            <a:r>
              <a:rPr sz="1200" spc="-35" dirty="0">
                <a:solidFill>
                  <a:srgbClr val="333333"/>
                </a:solidFill>
                <a:latin typeface="Times New Roman"/>
                <a:cs typeface="Times New Roman"/>
              </a:rPr>
              <a:t> </a:t>
            </a:r>
            <a:r>
              <a:rPr sz="1200" dirty="0">
                <a:solidFill>
                  <a:srgbClr val="333333"/>
                </a:solidFill>
                <a:latin typeface="Times New Roman"/>
                <a:cs typeface="Times New Roman"/>
              </a:rPr>
              <a:t>an</a:t>
            </a:r>
            <a:r>
              <a:rPr sz="1200" spc="-25" dirty="0">
                <a:solidFill>
                  <a:srgbClr val="333333"/>
                </a:solidFill>
                <a:latin typeface="Times New Roman"/>
                <a:cs typeface="Times New Roman"/>
              </a:rPr>
              <a:t> </a:t>
            </a:r>
            <a:r>
              <a:rPr sz="1200" spc="-10" dirty="0">
                <a:solidFill>
                  <a:srgbClr val="333333"/>
                </a:solidFill>
                <a:latin typeface="Times New Roman"/>
                <a:cs typeface="Times New Roman"/>
              </a:rPr>
              <a:t>open-source </a:t>
            </a:r>
            <a:r>
              <a:rPr sz="1200" dirty="0">
                <a:solidFill>
                  <a:srgbClr val="333333"/>
                </a:solidFill>
                <a:latin typeface="Times New Roman"/>
                <a:cs typeface="Times New Roman"/>
              </a:rPr>
              <a:t>package</a:t>
            </a:r>
            <a:r>
              <a:rPr sz="1200" spc="-40" dirty="0">
                <a:solidFill>
                  <a:srgbClr val="333333"/>
                </a:solidFill>
                <a:latin typeface="Times New Roman"/>
                <a:cs typeface="Times New Roman"/>
              </a:rPr>
              <a:t> </a:t>
            </a:r>
            <a:r>
              <a:rPr sz="1200" dirty="0">
                <a:solidFill>
                  <a:srgbClr val="333333"/>
                </a:solidFill>
                <a:latin typeface="Times New Roman"/>
                <a:cs typeface="Times New Roman"/>
              </a:rPr>
              <a:t>of</a:t>
            </a:r>
            <a:r>
              <a:rPr sz="1200" spc="-45" dirty="0">
                <a:solidFill>
                  <a:srgbClr val="333333"/>
                </a:solidFill>
                <a:latin typeface="Times New Roman"/>
                <a:cs typeface="Times New Roman"/>
              </a:rPr>
              <a:t> </a:t>
            </a:r>
            <a:r>
              <a:rPr sz="1200" dirty="0">
                <a:solidFill>
                  <a:srgbClr val="333333"/>
                </a:solidFill>
                <a:latin typeface="Times New Roman"/>
                <a:cs typeface="Times New Roman"/>
              </a:rPr>
              <a:t>web</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solutions</a:t>
            </a:r>
            <a:r>
              <a:rPr sz="1200" spc="-55" dirty="0">
                <a:solidFill>
                  <a:srgbClr val="333333"/>
                </a:solidFill>
                <a:latin typeface="Times New Roman"/>
                <a:cs typeface="Times New Roman"/>
              </a:rPr>
              <a:t> </a:t>
            </a:r>
            <a:r>
              <a:rPr sz="1200" dirty="0">
                <a:solidFill>
                  <a:srgbClr val="333333"/>
                </a:solidFill>
                <a:latin typeface="Times New Roman"/>
                <a:cs typeface="Times New Roman"/>
              </a:rPr>
              <a:t>that</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includes</a:t>
            </a:r>
            <a:r>
              <a:rPr sz="1200" spc="-55" dirty="0">
                <a:solidFill>
                  <a:srgbClr val="333333"/>
                </a:solidFill>
                <a:latin typeface="Times New Roman"/>
                <a:cs typeface="Times New Roman"/>
              </a:rPr>
              <a:t> </a:t>
            </a:r>
            <a:r>
              <a:rPr sz="1200" dirty="0">
                <a:solidFill>
                  <a:srgbClr val="333333"/>
                </a:solidFill>
                <a:latin typeface="Times New Roman"/>
                <a:cs typeface="Times New Roman"/>
              </a:rPr>
              <a:t>Apache</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distribution</a:t>
            </a:r>
            <a:r>
              <a:rPr sz="1200" spc="-45" dirty="0">
                <a:solidFill>
                  <a:srgbClr val="333333"/>
                </a:solidFill>
                <a:latin typeface="Times New Roman"/>
                <a:cs typeface="Times New Roman"/>
              </a:rPr>
              <a:t> </a:t>
            </a:r>
            <a:r>
              <a:rPr sz="1200" dirty="0">
                <a:solidFill>
                  <a:srgbClr val="333333"/>
                </a:solidFill>
                <a:latin typeface="Times New Roman"/>
                <a:cs typeface="Times New Roman"/>
              </a:rPr>
              <a:t>for</a:t>
            </a:r>
            <a:r>
              <a:rPr sz="1200" spc="-65" dirty="0">
                <a:solidFill>
                  <a:srgbClr val="333333"/>
                </a:solidFill>
                <a:latin typeface="Times New Roman"/>
                <a:cs typeface="Times New Roman"/>
              </a:rPr>
              <a:t> </a:t>
            </a:r>
            <a:r>
              <a:rPr sz="1200" dirty="0">
                <a:solidFill>
                  <a:srgbClr val="333333"/>
                </a:solidFill>
                <a:latin typeface="Times New Roman"/>
                <a:cs typeface="Times New Roman"/>
              </a:rPr>
              <a:t>many</a:t>
            </a:r>
            <a:r>
              <a:rPr sz="1200" spc="-45" dirty="0">
                <a:solidFill>
                  <a:srgbClr val="333333"/>
                </a:solidFill>
                <a:latin typeface="Times New Roman"/>
                <a:cs typeface="Times New Roman"/>
              </a:rPr>
              <a:t> </a:t>
            </a:r>
            <a:r>
              <a:rPr sz="1200" dirty="0">
                <a:solidFill>
                  <a:srgbClr val="333333"/>
                </a:solidFill>
                <a:latin typeface="Times New Roman"/>
                <a:cs typeface="Times New Roman"/>
              </a:rPr>
              <a:t>servers</a:t>
            </a:r>
            <a:r>
              <a:rPr sz="1200" spc="-55" dirty="0">
                <a:solidFill>
                  <a:srgbClr val="333333"/>
                </a:solidFill>
                <a:latin typeface="Times New Roman"/>
                <a:cs typeface="Times New Roman"/>
              </a:rPr>
              <a:t> </a:t>
            </a:r>
            <a:r>
              <a:rPr sz="1200" dirty="0">
                <a:solidFill>
                  <a:srgbClr val="333333"/>
                </a:solidFill>
                <a:latin typeface="Times New Roman"/>
                <a:cs typeface="Times New Roman"/>
              </a:rPr>
              <a:t>and</a:t>
            </a:r>
            <a:r>
              <a:rPr sz="1200" spc="-65" dirty="0">
                <a:solidFill>
                  <a:srgbClr val="333333"/>
                </a:solidFill>
                <a:latin typeface="Times New Roman"/>
                <a:cs typeface="Times New Roman"/>
              </a:rPr>
              <a:t> </a:t>
            </a:r>
            <a:r>
              <a:rPr sz="1200" spc="-10" dirty="0">
                <a:solidFill>
                  <a:srgbClr val="333333"/>
                </a:solidFill>
                <a:latin typeface="Times New Roman"/>
                <a:cs typeface="Times New Roman"/>
              </a:rPr>
              <a:t>command- </a:t>
            </a:r>
            <a:r>
              <a:rPr sz="1200" dirty="0">
                <a:solidFill>
                  <a:srgbClr val="333333"/>
                </a:solidFill>
                <a:latin typeface="Times New Roman"/>
                <a:cs typeface="Times New Roman"/>
              </a:rPr>
              <a:t>line</a:t>
            </a:r>
            <a:r>
              <a:rPr sz="1200" spc="-15" dirty="0">
                <a:solidFill>
                  <a:srgbClr val="333333"/>
                </a:solidFill>
                <a:latin typeface="Times New Roman"/>
                <a:cs typeface="Times New Roman"/>
              </a:rPr>
              <a:t> </a:t>
            </a:r>
            <a:r>
              <a:rPr sz="1200" spc="-10" dirty="0">
                <a:solidFill>
                  <a:srgbClr val="333333"/>
                </a:solidFill>
                <a:latin typeface="Times New Roman"/>
                <a:cs typeface="Times New Roman"/>
              </a:rPr>
              <a:t>executables</a:t>
            </a:r>
            <a:r>
              <a:rPr sz="1200" spc="-25" dirty="0">
                <a:solidFill>
                  <a:srgbClr val="333333"/>
                </a:solidFill>
                <a:latin typeface="Times New Roman"/>
                <a:cs typeface="Times New Roman"/>
              </a:rPr>
              <a:t> </a:t>
            </a:r>
            <a:r>
              <a:rPr sz="1200" dirty="0">
                <a:solidFill>
                  <a:srgbClr val="333333"/>
                </a:solidFill>
                <a:latin typeface="Times New Roman"/>
                <a:cs typeface="Times New Roman"/>
              </a:rPr>
              <a:t>along</a:t>
            </a:r>
            <a:r>
              <a:rPr sz="1200" spc="-20" dirty="0">
                <a:solidFill>
                  <a:srgbClr val="333333"/>
                </a:solidFill>
                <a:latin typeface="Times New Roman"/>
                <a:cs typeface="Times New Roman"/>
              </a:rPr>
              <a:t> </a:t>
            </a:r>
            <a:r>
              <a:rPr sz="1200" dirty="0">
                <a:solidFill>
                  <a:srgbClr val="333333"/>
                </a:solidFill>
                <a:latin typeface="Times New Roman"/>
                <a:cs typeface="Times New Roman"/>
              </a:rPr>
              <a:t>with</a:t>
            </a:r>
            <a:r>
              <a:rPr sz="1200" spc="-40" dirty="0">
                <a:solidFill>
                  <a:srgbClr val="333333"/>
                </a:solidFill>
                <a:latin typeface="Times New Roman"/>
                <a:cs typeface="Times New Roman"/>
              </a:rPr>
              <a:t> </a:t>
            </a:r>
            <a:r>
              <a:rPr sz="1200" dirty="0">
                <a:solidFill>
                  <a:srgbClr val="333333"/>
                </a:solidFill>
                <a:latin typeface="Times New Roman"/>
                <a:cs typeface="Times New Roman"/>
              </a:rPr>
              <a:t>modules</a:t>
            </a:r>
            <a:r>
              <a:rPr sz="1200" spc="-25" dirty="0">
                <a:solidFill>
                  <a:srgbClr val="333333"/>
                </a:solidFill>
                <a:latin typeface="Times New Roman"/>
                <a:cs typeface="Times New Roman"/>
              </a:rPr>
              <a:t> </a:t>
            </a:r>
            <a:r>
              <a:rPr sz="1200" dirty="0">
                <a:solidFill>
                  <a:srgbClr val="333333"/>
                </a:solidFill>
                <a:latin typeface="Times New Roman"/>
                <a:cs typeface="Times New Roman"/>
              </a:rPr>
              <a:t>such</a:t>
            </a:r>
            <a:r>
              <a:rPr sz="1200" spc="-45" dirty="0">
                <a:solidFill>
                  <a:srgbClr val="333333"/>
                </a:solidFill>
                <a:latin typeface="Times New Roman"/>
                <a:cs typeface="Times New Roman"/>
              </a:rPr>
              <a:t> </a:t>
            </a:r>
            <a:r>
              <a:rPr sz="1200" dirty="0">
                <a:solidFill>
                  <a:srgbClr val="333333"/>
                </a:solidFill>
                <a:latin typeface="Times New Roman"/>
                <a:cs typeface="Times New Roman"/>
              </a:rPr>
              <a:t>as</a:t>
            </a:r>
            <a:r>
              <a:rPr sz="1200" spc="-25" dirty="0">
                <a:solidFill>
                  <a:srgbClr val="333333"/>
                </a:solidFill>
                <a:latin typeface="Times New Roman"/>
                <a:cs typeface="Times New Roman"/>
              </a:rPr>
              <a:t> </a:t>
            </a:r>
            <a:r>
              <a:rPr sz="1200" dirty="0">
                <a:solidFill>
                  <a:srgbClr val="333333"/>
                </a:solidFill>
                <a:latin typeface="Times New Roman"/>
                <a:cs typeface="Times New Roman"/>
              </a:rPr>
              <a:t>Apache</a:t>
            </a:r>
            <a:r>
              <a:rPr sz="1200" spc="-10" dirty="0">
                <a:solidFill>
                  <a:srgbClr val="333333"/>
                </a:solidFill>
                <a:latin typeface="Times New Roman"/>
                <a:cs typeface="Times New Roman"/>
              </a:rPr>
              <a:t> </a:t>
            </a:r>
            <a:r>
              <a:rPr sz="1200" dirty="0">
                <a:solidFill>
                  <a:srgbClr val="333333"/>
                </a:solidFill>
                <a:latin typeface="Times New Roman"/>
                <a:cs typeface="Times New Roman"/>
              </a:rPr>
              <a:t>server,</a:t>
            </a:r>
            <a:r>
              <a:rPr sz="1200" spc="25" dirty="0">
                <a:solidFill>
                  <a:srgbClr val="333333"/>
                </a:solidFill>
                <a:latin typeface="Times New Roman"/>
                <a:cs typeface="Times New Roman"/>
              </a:rPr>
              <a:t> </a:t>
            </a:r>
            <a:r>
              <a:rPr sz="1200" dirty="0">
                <a:latin typeface="Times New Roman"/>
                <a:cs typeface="Times New Roman"/>
              </a:rPr>
              <a:t>MariaDB</a:t>
            </a:r>
            <a:r>
              <a:rPr sz="1200" dirty="0">
                <a:solidFill>
                  <a:srgbClr val="333333"/>
                </a:solidFill>
                <a:latin typeface="Times New Roman"/>
                <a:cs typeface="Times New Roman"/>
              </a:rPr>
              <a:t>,</a:t>
            </a:r>
            <a:r>
              <a:rPr sz="1200" spc="-20" dirty="0">
                <a:solidFill>
                  <a:srgbClr val="333333"/>
                </a:solidFill>
                <a:latin typeface="Times New Roman"/>
                <a:cs typeface="Times New Roman"/>
              </a:rPr>
              <a:t> </a:t>
            </a:r>
            <a:r>
              <a:rPr sz="1200" dirty="0">
                <a:solidFill>
                  <a:srgbClr val="333333"/>
                </a:solidFill>
                <a:latin typeface="Times New Roman"/>
                <a:cs typeface="Times New Roman"/>
              </a:rPr>
              <a:t>PHP,</a:t>
            </a:r>
            <a:r>
              <a:rPr sz="1200" spc="-15" dirty="0">
                <a:solidFill>
                  <a:srgbClr val="333333"/>
                </a:solidFill>
                <a:latin typeface="Times New Roman"/>
                <a:cs typeface="Times New Roman"/>
              </a:rPr>
              <a:t> </a:t>
            </a:r>
            <a:r>
              <a:rPr sz="1200" dirty="0">
                <a:solidFill>
                  <a:srgbClr val="333333"/>
                </a:solidFill>
                <a:latin typeface="Times New Roman"/>
                <a:cs typeface="Times New Roman"/>
              </a:rPr>
              <a:t>and</a:t>
            </a:r>
            <a:r>
              <a:rPr sz="1200" spc="-20" dirty="0">
                <a:solidFill>
                  <a:srgbClr val="333333"/>
                </a:solidFill>
                <a:latin typeface="Times New Roman"/>
                <a:cs typeface="Times New Roman"/>
              </a:rPr>
              <a:t> </a:t>
            </a:r>
            <a:r>
              <a:rPr sz="1200" spc="-10" dirty="0">
                <a:solidFill>
                  <a:srgbClr val="333333"/>
                </a:solidFill>
                <a:latin typeface="Times New Roman"/>
                <a:cs typeface="Times New Roman"/>
              </a:rPr>
              <a:t>Perl.</a:t>
            </a:r>
            <a:endParaRPr sz="1200" dirty="0">
              <a:latin typeface="Times New Roman"/>
              <a:cs typeface="Times New Roman"/>
            </a:endParaRPr>
          </a:p>
          <a:p>
            <a:pPr marL="192405" marR="6985" indent="360045" algn="just">
              <a:lnSpc>
                <a:spcPct val="143700"/>
              </a:lnSpc>
              <a:spcBef>
                <a:spcPts val="10"/>
              </a:spcBef>
            </a:pPr>
            <a:r>
              <a:rPr sz="1200" dirty="0">
                <a:solidFill>
                  <a:srgbClr val="333333"/>
                </a:solidFill>
                <a:latin typeface="Times New Roman"/>
                <a:cs typeface="Times New Roman"/>
              </a:rPr>
              <a:t>XAMPP</a:t>
            </a:r>
            <a:r>
              <a:rPr sz="1200" spc="5" dirty="0">
                <a:solidFill>
                  <a:srgbClr val="333333"/>
                </a:solidFill>
                <a:latin typeface="Times New Roman"/>
                <a:cs typeface="Times New Roman"/>
              </a:rPr>
              <a:t> </a:t>
            </a:r>
            <a:r>
              <a:rPr sz="1200" dirty="0">
                <a:solidFill>
                  <a:srgbClr val="333333"/>
                </a:solidFill>
                <a:latin typeface="Times New Roman"/>
                <a:cs typeface="Times New Roman"/>
              </a:rPr>
              <a:t>helps</a:t>
            </a:r>
            <a:r>
              <a:rPr sz="1200" spc="5" dirty="0">
                <a:solidFill>
                  <a:srgbClr val="333333"/>
                </a:solidFill>
                <a:latin typeface="Times New Roman"/>
                <a:cs typeface="Times New Roman"/>
              </a:rPr>
              <a:t> </a:t>
            </a:r>
            <a:r>
              <a:rPr sz="1200" dirty="0">
                <a:solidFill>
                  <a:srgbClr val="333333"/>
                </a:solidFill>
                <a:latin typeface="Times New Roman"/>
                <a:cs typeface="Times New Roman"/>
              </a:rPr>
              <a:t>a local</a:t>
            </a:r>
            <a:r>
              <a:rPr sz="1200" spc="15" dirty="0">
                <a:solidFill>
                  <a:srgbClr val="333333"/>
                </a:solidFill>
                <a:latin typeface="Times New Roman"/>
                <a:cs typeface="Times New Roman"/>
              </a:rPr>
              <a:t> </a:t>
            </a:r>
            <a:r>
              <a:rPr sz="1200" dirty="0">
                <a:solidFill>
                  <a:srgbClr val="333333"/>
                </a:solidFill>
                <a:latin typeface="Times New Roman"/>
                <a:cs typeface="Times New Roman"/>
              </a:rPr>
              <a:t>host</a:t>
            </a:r>
            <a:r>
              <a:rPr sz="1200" spc="5" dirty="0">
                <a:solidFill>
                  <a:srgbClr val="333333"/>
                </a:solidFill>
                <a:latin typeface="Times New Roman"/>
                <a:cs typeface="Times New Roman"/>
              </a:rPr>
              <a:t> </a:t>
            </a:r>
            <a:r>
              <a:rPr sz="1200" dirty="0">
                <a:solidFill>
                  <a:srgbClr val="333333"/>
                </a:solidFill>
                <a:latin typeface="Times New Roman"/>
                <a:cs typeface="Times New Roman"/>
              </a:rPr>
              <a:t>or</a:t>
            </a:r>
            <a:r>
              <a:rPr sz="1200" spc="10" dirty="0">
                <a:solidFill>
                  <a:srgbClr val="333333"/>
                </a:solidFill>
                <a:latin typeface="Times New Roman"/>
                <a:cs typeface="Times New Roman"/>
              </a:rPr>
              <a:t> </a:t>
            </a:r>
            <a:r>
              <a:rPr sz="1200" dirty="0">
                <a:solidFill>
                  <a:srgbClr val="333333"/>
                </a:solidFill>
                <a:latin typeface="Times New Roman"/>
                <a:cs typeface="Times New Roman"/>
              </a:rPr>
              <a:t>server</a:t>
            </a:r>
            <a:r>
              <a:rPr sz="1200" spc="-10" dirty="0">
                <a:solidFill>
                  <a:srgbClr val="333333"/>
                </a:solidFill>
                <a:latin typeface="Times New Roman"/>
                <a:cs typeface="Times New Roman"/>
              </a:rPr>
              <a:t> </a:t>
            </a:r>
            <a:r>
              <a:rPr sz="1200" dirty="0">
                <a:solidFill>
                  <a:srgbClr val="333333"/>
                </a:solidFill>
                <a:latin typeface="Times New Roman"/>
                <a:cs typeface="Times New Roman"/>
              </a:rPr>
              <a:t>to</a:t>
            </a:r>
            <a:r>
              <a:rPr sz="1200" spc="15" dirty="0">
                <a:solidFill>
                  <a:srgbClr val="333333"/>
                </a:solidFill>
                <a:latin typeface="Times New Roman"/>
                <a:cs typeface="Times New Roman"/>
              </a:rPr>
              <a:t> </a:t>
            </a:r>
            <a:r>
              <a:rPr sz="1200" dirty="0">
                <a:solidFill>
                  <a:srgbClr val="333333"/>
                </a:solidFill>
                <a:latin typeface="Times New Roman"/>
                <a:cs typeface="Times New Roman"/>
              </a:rPr>
              <a:t>test</a:t>
            </a:r>
            <a:r>
              <a:rPr sz="1200" spc="15" dirty="0">
                <a:solidFill>
                  <a:srgbClr val="333333"/>
                </a:solidFill>
                <a:latin typeface="Times New Roman"/>
                <a:cs typeface="Times New Roman"/>
              </a:rPr>
              <a:t> </a:t>
            </a:r>
            <a:r>
              <a:rPr sz="1200" dirty="0">
                <a:solidFill>
                  <a:srgbClr val="333333"/>
                </a:solidFill>
                <a:latin typeface="Times New Roman"/>
                <a:cs typeface="Times New Roman"/>
              </a:rPr>
              <a:t>its</a:t>
            </a:r>
            <a:r>
              <a:rPr sz="1200" spc="-15" dirty="0">
                <a:solidFill>
                  <a:srgbClr val="333333"/>
                </a:solidFill>
                <a:latin typeface="Times New Roman"/>
                <a:cs typeface="Times New Roman"/>
              </a:rPr>
              <a:t> </a:t>
            </a:r>
            <a:r>
              <a:rPr sz="1200" dirty="0">
                <a:solidFill>
                  <a:srgbClr val="333333"/>
                </a:solidFill>
                <a:latin typeface="Times New Roman"/>
                <a:cs typeface="Times New Roman"/>
              </a:rPr>
              <a:t>website</a:t>
            </a:r>
            <a:r>
              <a:rPr sz="1200" spc="5" dirty="0">
                <a:solidFill>
                  <a:srgbClr val="333333"/>
                </a:solidFill>
                <a:latin typeface="Times New Roman"/>
                <a:cs typeface="Times New Roman"/>
              </a:rPr>
              <a:t> </a:t>
            </a:r>
            <a:r>
              <a:rPr sz="1200" dirty="0">
                <a:solidFill>
                  <a:srgbClr val="333333"/>
                </a:solidFill>
                <a:latin typeface="Times New Roman"/>
                <a:cs typeface="Times New Roman"/>
              </a:rPr>
              <a:t>and</a:t>
            </a:r>
            <a:r>
              <a:rPr sz="1200" spc="-10" dirty="0">
                <a:solidFill>
                  <a:srgbClr val="333333"/>
                </a:solidFill>
                <a:latin typeface="Times New Roman"/>
                <a:cs typeface="Times New Roman"/>
              </a:rPr>
              <a:t> </a:t>
            </a:r>
            <a:r>
              <a:rPr sz="1200" dirty="0">
                <a:solidFill>
                  <a:srgbClr val="333333"/>
                </a:solidFill>
                <a:latin typeface="Times New Roman"/>
                <a:cs typeface="Times New Roman"/>
              </a:rPr>
              <a:t>clients</a:t>
            </a:r>
            <a:r>
              <a:rPr sz="1200" spc="-10" dirty="0">
                <a:solidFill>
                  <a:srgbClr val="333333"/>
                </a:solidFill>
                <a:latin typeface="Times New Roman"/>
                <a:cs typeface="Times New Roman"/>
              </a:rPr>
              <a:t> </a:t>
            </a:r>
            <a:r>
              <a:rPr sz="1200" dirty="0">
                <a:solidFill>
                  <a:srgbClr val="333333"/>
                </a:solidFill>
                <a:latin typeface="Times New Roman"/>
                <a:cs typeface="Times New Roman"/>
              </a:rPr>
              <a:t>via computers</a:t>
            </a:r>
            <a:r>
              <a:rPr sz="1200" spc="-15" dirty="0">
                <a:solidFill>
                  <a:srgbClr val="333333"/>
                </a:solidFill>
                <a:latin typeface="Times New Roman"/>
                <a:cs typeface="Times New Roman"/>
              </a:rPr>
              <a:t> </a:t>
            </a:r>
            <a:r>
              <a:rPr sz="1200" spc="-25" dirty="0">
                <a:solidFill>
                  <a:srgbClr val="333333"/>
                </a:solidFill>
                <a:latin typeface="Times New Roman"/>
                <a:cs typeface="Times New Roman"/>
              </a:rPr>
              <a:t>and </a:t>
            </a:r>
            <a:r>
              <a:rPr sz="1200" dirty="0">
                <a:solidFill>
                  <a:srgbClr val="333333"/>
                </a:solidFill>
                <a:latin typeface="Times New Roman"/>
                <a:cs typeface="Times New Roman"/>
              </a:rPr>
              <a:t>laptops</a:t>
            </a:r>
            <a:r>
              <a:rPr sz="1200" spc="160" dirty="0">
                <a:solidFill>
                  <a:srgbClr val="333333"/>
                </a:solidFill>
                <a:latin typeface="Times New Roman"/>
                <a:cs typeface="Times New Roman"/>
              </a:rPr>
              <a:t> </a:t>
            </a:r>
            <a:r>
              <a:rPr sz="1200" dirty="0">
                <a:solidFill>
                  <a:srgbClr val="333333"/>
                </a:solidFill>
                <a:latin typeface="Times New Roman"/>
                <a:cs typeface="Times New Roman"/>
              </a:rPr>
              <a:t>before</a:t>
            </a:r>
            <a:r>
              <a:rPr sz="1200" spc="165" dirty="0">
                <a:solidFill>
                  <a:srgbClr val="333333"/>
                </a:solidFill>
                <a:latin typeface="Times New Roman"/>
                <a:cs typeface="Times New Roman"/>
              </a:rPr>
              <a:t> </a:t>
            </a:r>
            <a:r>
              <a:rPr sz="1200" dirty="0">
                <a:solidFill>
                  <a:srgbClr val="333333"/>
                </a:solidFill>
                <a:latin typeface="Times New Roman"/>
                <a:cs typeface="Times New Roman"/>
              </a:rPr>
              <a:t>releasing</a:t>
            </a:r>
            <a:r>
              <a:rPr sz="1200" spc="165" dirty="0">
                <a:solidFill>
                  <a:srgbClr val="333333"/>
                </a:solidFill>
                <a:latin typeface="Times New Roman"/>
                <a:cs typeface="Times New Roman"/>
              </a:rPr>
              <a:t> </a:t>
            </a:r>
            <a:r>
              <a:rPr sz="1200" dirty="0">
                <a:solidFill>
                  <a:srgbClr val="333333"/>
                </a:solidFill>
                <a:latin typeface="Times New Roman"/>
                <a:cs typeface="Times New Roman"/>
              </a:rPr>
              <a:t>it</a:t>
            </a:r>
            <a:r>
              <a:rPr sz="1200" spc="175" dirty="0">
                <a:solidFill>
                  <a:srgbClr val="333333"/>
                </a:solidFill>
                <a:latin typeface="Times New Roman"/>
                <a:cs typeface="Times New Roman"/>
              </a:rPr>
              <a:t> </a:t>
            </a:r>
            <a:r>
              <a:rPr sz="1200" dirty="0">
                <a:solidFill>
                  <a:srgbClr val="333333"/>
                </a:solidFill>
                <a:latin typeface="Times New Roman"/>
                <a:cs typeface="Times New Roman"/>
              </a:rPr>
              <a:t>to</a:t>
            </a:r>
            <a:r>
              <a:rPr sz="1200" spc="170" dirty="0">
                <a:solidFill>
                  <a:srgbClr val="333333"/>
                </a:solidFill>
                <a:latin typeface="Times New Roman"/>
                <a:cs typeface="Times New Roman"/>
              </a:rPr>
              <a:t> </a:t>
            </a:r>
            <a:r>
              <a:rPr sz="1200" dirty="0">
                <a:solidFill>
                  <a:srgbClr val="333333"/>
                </a:solidFill>
                <a:latin typeface="Times New Roman"/>
                <a:cs typeface="Times New Roman"/>
              </a:rPr>
              <a:t>the</a:t>
            </a:r>
            <a:r>
              <a:rPr sz="1200" spc="180" dirty="0">
                <a:solidFill>
                  <a:srgbClr val="333333"/>
                </a:solidFill>
                <a:latin typeface="Times New Roman"/>
                <a:cs typeface="Times New Roman"/>
              </a:rPr>
              <a:t> </a:t>
            </a:r>
            <a:r>
              <a:rPr sz="1200" dirty="0">
                <a:solidFill>
                  <a:srgbClr val="333333"/>
                </a:solidFill>
                <a:latin typeface="Times New Roman"/>
                <a:cs typeface="Times New Roman"/>
              </a:rPr>
              <a:t>main</a:t>
            </a:r>
            <a:r>
              <a:rPr sz="1200" spc="170" dirty="0">
                <a:solidFill>
                  <a:srgbClr val="333333"/>
                </a:solidFill>
                <a:latin typeface="Times New Roman"/>
                <a:cs typeface="Times New Roman"/>
              </a:rPr>
              <a:t> </a:t>
            </a:r>
            <a:r>
              <a:rPr sz="1200" dirty="0">
                <a:solidFill>
                  <a:srgbClr val="333333"/>
                </a:solidFill>
                <a:latin typeface="Times New Roman"/>
                <a:cs typeface="Times New Roman"/>
              </a:rPr>
              <a:t>server.</a:t>
            </a:r>
            <a:r>
              <a:rPr sz="1200" spc="170" dirty="0">
                <a:solidFill>
                  <a:srgbClr val="333333"/>
                </a:solidFill>
                <a:latin typeface="Times New Roman"/>
                <a:cs typeface="Times New Roman"/>
              </a:rPr>
              <a:t> </a:t>
            </a:r>
            <a:r>
              <a:rPr sz="1200" dirty="0">
                <a:solidFill>
                  <a:srgbClr val="333333"/>
                </a:solidFill>
                <a:latin typeface="Times New Roman"/>
                <a:cs typeface="Times New Roman"/>
              </a:rPr>
              <a:t>It</a:t>
            </a:r>
            <a:r>
              <a:rPr sz="1200" spc="180" dirty="0">
                <a:solidFill>
                  <a:srgbClr val="333333"/>
                </a:solidFill>
                <a:latin typeface="Times New Roman"/>
                <a:cs typeface="Times New Roman"/>
              </a:rPr>
              <a:t> </a:t>
            </a:r>
            <a:r>
              <a:rPr sz="1200" dirty="0">
                <a:solidFill>
                  <a:srgbClr val="333333"/>
                </a:solidFill>
                <a:latin typeface="Times New Roman"/>
                <a:cs typeface="Times New Roman"/>
              </a:rPr>
              <a:t>is</a:t>
            </a:r>
            <a:r>
              <a:rPr sz="1200" spc="145" dirty="0">
                <a:solidFill>
                  <a:srgbClr val="333333"/>
                </a:solidFill>
                <a:latin typeface="Times New Roman"/>
                <a:cs typeface="Times New Roman"/>
              </a:rPr>
              <a:t> </a:t>
            </a:r>
            <a:r>
              <a:rPr sz="1200" dirty="0">
                <a:solidFill>
                  <a:srgbClr val="333333"/>
                </a:solidFill>
                <a:latin typeface="Times New Roman"/>
                <a:cs typeface="Times New Roman"/>
              </a:rPr>
              <a:t>a</a:t>
            </a:r>
            <a:r>
              <a:rPr sz="1200" spc="180" dirty="0">
                <a:solidFill>
                  <a:srgbClr val="333333"/>
                </a:solidFill>
                <a:latin typeface="Times New Roman"/>
                <a:cs typeface="Times New Roman"/>
              </a:rPr>
              <a:t> </a:t>
            </a:r>
            <a:r>
              <a:rPr sz="1200" dirty="0">
                <a:solidFill>
                  <a:srgbClr val="333333"/>
                </a:solidFill>
                <a:latin typeface="Times New Roman"/>
                <a:cs typeface="Times New Roman"/>
              </a:rPr>
              <a:t>platform</a:t>
            </a:r>
            <a:r>
              <a:rPr sz="1200" spc="180" dirty="0">
                <a:solidFill>
                  <a:srgbClr val="333333"/>
                </a:solidFill>
                <a:latin typeface="Times New Roman"/>
                <a:cs typeface="Times New Roman"/>
              </a:rPr>
              <a:t> </a:t>
            </a:r>
            <a:r>
              <a:rPr sz="1200" dirty="0">
                <a:solidFill>
                  <a:srgbClr val="333333"/>
                </a:solidFill>
                <a:latin typeface="Times New Roman"/>
                <a:cs typeface="Times New Roman"/>
              </a:rPr>
              <a:t>that</a:t>
            </a:r>
            <a:r>
              <a:rPr sz="1200" spc="175" dirty="0">
                <a:solidFill>
                  <a:srgbClr val="333333"/>
                </a:solidFill>
                <a:latin typeface="Times New Roman"/>
                <a:cs typeface="Times New Roman"/>
              </a:rPr>
              <a:t> </a:t>
            </a:r>
            <a:r>
              <a:rPr sz="1200" dirty="0">
                <a:solidFill>
                  <a:srgbClr val="333333"/>
                </a:solidFill>
                <a:latin typeface="Times New Roman"/>
                <a:cs typeface="Times New Roman"/>
              </a:rPr>
              <a:t>furnishes</a:t>
            </a:r>
            <a:r>
              <a:rPr sz="1200" spc="165" dirty="0">
                <a:solidFill>
                  <a:srgbClr val="333333"/>
                </a:solidFill>
                <a:latin typeface="Times New Roman"/>
                <a:cs typeface="Times New Roman"/>
              </a:rPr>
              <a:t> </a:t>
            </a:r>
            <a:r>
              <a:rPr sz="1200" dirty="0">
                <a:solidFill>
                  <a:srgbClr val="333333"/>
                </a:solidFill>
                <a:latin typeface="Times New Roman"/>
                <a:cs typeface="Times New Roman"/>
              </a:rPr>
              <a:t>a</a:t>
            </a:r>
            <a:r>
              <a:rPr sz="1200" spc="175" dirty="0">
                <a:solidFill>
                  <a:srgbClr val="333333"/>
                </a:solidFill>
                <a:latin typeface="Times New Roman"/>
                <a:cs typeface="Times New Roman"/>
              </a:rPr>
              <a:t> </a:t>
            </a:r>
            <a:r>
              <a:rPr sz="1200" spc="-10" dirty="0">
                <a:solidFill>
                  <a:srgbClr val="333333"/>
                </a:solidFill>
                <a:latin typeface="Times New Roman"/>
                <a:cs typeface="Times New Roman"/>
              </a:rPr>
              <a:t>suitable </a:t>
            </a:r>
            <a:r>
              <a:rPr sz="1200" dirty="0">
                <a:solidFill>
                  <a:srgbClr val="333333"/>
                </a:solidFill>
                <a:latin typeface="Times New Roman"/>
                <a:cs typeface="Times New Roman"/>
              </a:rPr>
              <a:t>environment</a:t>
            </a:r>
            <a:r>
              <a:rPr sz="1200" spc="130" dirty="0">
                <a:solidFill>
                  <a:srgbClr val="333333"/>
                </a:solidFill>
                <a:latin typeface="Times New Roman"/>
                <a:cs typeface="Times New Roman"/>
              </a:rPr>
              <a:t> </a:t>
            </a:r>
            <a:r>
              <a:rPr sz="1200" dirty="0">
                <a:solidFill>
                  <a:srgbClr val="333333"/>
                </a:solidFill>
                <a:latin typeface="Times New Roman"/>
                <a:cs typeface="Times New Roman"/>
              </a:rPr>
              <a:t>to</a:t>
            </a:r>
            <a:r>
              <a:rPr sz="1200" spc="150" dirty="0">
                <a:solidFill>
                  <a:srgbClr val="333333"/>
                </a:solidFill>
                <a:latin typeface="Times New Roman"/>
                <a:cs typeface="Times New Roman"/>
              </a:rPr>
              <a:t> </a:t>
            </a:r>
            <a:r>
              <a:rPr sz="1200" dirty="0">
                <a:solidFill>
                  <a:srgbClr val="333333"/>
                </a:solidFill>
                <a:latin typeface="Times New Roman"/>
                <a:cs typeface="Times New Roman"/>
              </a:rPr>
              <a:t>test</a:t>
            </a:r>
            <a:r>
              <a:rPr sz="1200" spc="15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30" dirty="0">
                <a:solidFill>
                  <a:srgbClr val="333333"/>
                </a:solidFill>
                <a:latin typeface="Times New Roman"/>
                <a:cs typeface="Times New Roman"/>
              </a:rPr>
              <a:t> </a:t>
            </a:r>
            <a:r>
              <a:rPr sz="1200" dirty="0">
                <a:solidFill>
                  <a:srgbClr val="333333"/>
                </a:solidFill>
                <a:latin typeface="Times New Roman"/>
                <a:cs typeface="Times New Roman"/>
              </a:rPr>
              <a:t>verify</a:t>
            </a:r>
            <a:r>
              <a:rPr sz="1200" spc="145" dirty="0">
                <a:solidFill>
                  <a:srgbClr val="333333"/>
                </a:solidFill>
                <a:latin typeface="Times New Roman"/>
                <a:cs typeface="Times New Roman"/>
              </a:rPr>
              <a:t> </a:t>
            </a:r>
            <a:r>
              <a:rPr sz="1200" dirty="0">
                <a:solidFill>
                  <a:srgbClr val="333333"/>
                </a:solidFill>
                <a:latin typeface="Times New Roman"/>
                <a:cs typeface="Times New Roman"/>
              </a:rPr>
              <a:t>the</a:t>
            </a:r>
            <a:r>
              <a:rPr sz="1200" spc="155" dirty="0">
                <a:solidFill>
                  <a:srgbClr val="333333"/>
                </a:solidFill>
                <a:latin typeface="Times New Roman"/>
                <a:cs typeface="Times New Roman"/>
              </a:rPr>
              <a:t> </a:t>
            </a:r>
            <a:r>
              <a:rPr sz="1200" dirty="0">
                <a:solidFill>
                  <a:srgbClr val="333333"/>
                </a:solidFill>
                <a:latin typeface="Times New Roman"/>
                <a:cs typeface="Times New Roman"/>
              </a:rPr>
              <a:t>working</a:t>
            </a:r>
            <a:r>
              <a:rPr sz="1200" spc="145" dirty="0">
                <a:solidFill>
                  <a:srgbClr val="333333"/>
                </a:solidFill>
                <a:latin typeface="Times New Roman"/>
                <a:cs typeface="Times New Roman"/>
              </a:rPr>
              <a:t> </a:t>
            </a:r>
            <a:r>
              <a:rPr sz="1200" dirty="0">
                <a:solidFill>
                  <a:srgbClr val="333333"/>
                </a:solidFill>
                <a:latin typeface="Times New Roman"/>
                <a:cs typeface="Times New Roman"/>
              </a:rPr>
              <a:t>of</a:t>
            </a:r>
            <a:r>
              <a:rPr sz="1200" spc="150" dirty="0">
                <a:solidFill>
                  <a:srgbClr val="333333"/>
                </a:solidFill>
                <a:latin typeface="Times New Roman"/>
                <a:cs typeface="Times New Roman"/>
              </a:rPr>
              <a:t> </a:t>
            </a:r>
            <a:r>
              <a:rPr sz="1200" dirty="0">
                <a:solidFill>
                  <a:srgbClr val="333333"/>
                </a:solidFill>
                <a:latin typeface="Times New Roman"/>
                <a:cs typeface="Times New Roman"/>
              </a:rPr>
              <a:t>projects</a:t>
            </a:r>
            <a:r>
              <a:rPr sz="1200" spc="140" dirty="0">
                <a:solidFill>
                  <a:srgbClr val="333333"/>
                </a:solidFill>
                <a:latin typeface="Times New Roman"/>
                <a:cs typeface="Times New Roman"/>
              </a:rPr>
              <a:t> </a:t>
            </a:r>
            <a:r>
              <a:rPr sz="1200" dirty="0">
                <a:solidFill>
                  <a:srgbClr val="333333"/>
                </a:solidFill>
                <a:latin typeface="Times New Roman"/>
                <a:cs typeface="Times New Roman"/>
              </a:rPr>
              <a:t>based</a:t>
            </a:r>
            <a:r>
              <a:rPr sz="1200" spc="150" dirty="0">
                <a:solidFill>
                  <a:srgbClr val="333333"/>
                </a:solidFill>
                <a:latin typeface="Times New Roman"/>
                <a:cs typeface="Times New Roman"/>
              </a:rPr>
              <a:t> </a:t>
            </a:r>
            <a:r>
              <a:rPr sz="1200" dirty="0">
                <a:solidFill>
                  <a:srgbClr val="333333"/>
                </a:solidFill>
                <a:latin typeface="Times New Roman"/>
                <a:cs typeface="Times New Roman"/>
              </a:rPr>
              <a:t>on</a:t>
            </a:r>
            <a:r>
              <a:rPr sz="1200" spc="130" dirty="0">
                <a:solidFill>
                  <a:srgbClr val="333333"/>
                </a:solidFill>
                <a:latin typeface="Times New Roman"/>
                <a:cs typeface="Times New Roman"/>
              </a:rPr>
              <a:t> </a:t>
            </a:r>
            <a:r>
              <a:rPr sz="1200" dirty="0">
                <a:solidFill>
                  <a:srgbClr val="333333"/>
                </a:solidFill>
                <a:latin typeface="Times New Roman"/>
                <a:cs typeface="Times New Roman"/>
              </a:rPr>
              <a:t>Apache,</a:t>
            </a:r>
            <a:r>
              <a:rPr sz="1200" spc="125" dirty="0">
                <a:solidFill>
                  <a:srgbClr val="333333"/>
                </a:solidFill>
                <a:latin typeface="Times New Roman"/>
                <a:cs typeface="Times New Roman"/>
              </a:rPr>
              <a:t> </a:t>
            </a:r>
            <a:r>
              <a:rPr sz="1200" dirty="0">
                <a:solidFill>
                  <a:srgbClr val="333333"/>
                </a:solidFill>
                <a:latin typeface="Times New Roman"/>
                <a:cs typeface="Times New Roman"/>
              </a:rPr>
              <a:t>Perl,</a:t>
            </a:r>
            <a:r>
              <a:rPr sz="1200" spc="110" dirty="0">
                <a:solidFill>
                  <a:srgbClr val="333333"/>
                </a:solidFill>
                <a:latin typeface="Times New Roman"/>
                <a:cs typeface="Times New Roman"/>
              </a:rPr>
              <a:t> </a:t>
            </a:r>
            <a:r>
              <a:rPr sz="1200" spc="-10" dirty="0">
                <a:solidFill>
                  <a:srgbClr val="333333"/>
                </a:solidFill>
                <a:latin typeface="Times New Roman"/>
                <a:cs typeface="Times New Roman"/>
              </a:rPr>
              <a:t>MySQL </a:t>
            </a:r>
            <a:r>
              <a:rPr sz="1200" dirty="0">
                <a:solidFill>
                  <a:srgbClr val="333333"/>
                </a:solidFill>
                <a:latin typeface="Times New Roman"/>
                <a:cs typeface="Times New Roman"/>
              </a:rPr>
              <a:t>database,</a:t>
            </a:r>
            <a:r>
              <a:rPr sz="1200" spc="-3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0" dirty="0">
                <a:solidFill>
                  <a:srgbClr val="333333"/>
                </a:solidFill>
                <a:latin typeface="Times New Roman"/>
                <a:cs typeface="Times New Roman"/>
              </a:rPr>
              <a:t> </a:t>
            </a:r>
            <a:r>
              <a:rPr sz="1200" dirty="0">
                <a:solidFill>
                  <a:srgbClr val="333333"/>
                </a:solidFill>
                <a:latin typeface="Times New Roman"/>
                <a:cs typeface="Times New Roman"/>
              </a:rPr>
              <a:t>PHP</a:t>
            </a:r>
            <a:r>
              <a:rPr sz="1200" spc="-20" dirty="0">
                <a:solidFill>
                  <a:srgbClr val="333333"/>
                </a:solidFill>
                <a:latin typeface="Times New Roman"/>
                <a:cs typeface="Times New Roman"/>
              </a:rPr>
              <a:t> </a:t>
            </a:r>
            <a:r>
              <a:rPr sz="1200" dirty="0">
                <a:solidFill>
                  <a:srgbClr val="333333"/>
                </a:solidFill>
                <a:latin typeface="Times New Roman"/>
                <a:cs typeface="Times New Roman"/>
              </a:rPr>
              <a:t>through</a:t>
            </a:r>
            <a:r>
              <a:rPr sz="1200" spc="-10" dirty="0">
                <a:solidFill>
                  <a:srgbClr val="333333"/>
                </a:solidFill>
                <a:latin typeface="Times New Roman"/>
                <a:cs typeface="Times New Roman"/>
              </a:rPr>
              <a:t> </a:t>
            </a:r>
            <a:r>
              <a:rPr sz="1200" dirty="0">
                <a:solidFill>
                  <a:srgbClr val="333333"/>
                </a:solidFill>
                <a:latin typeface="Times New Roman"/>
                <a:cs typeface="Times New Roman"/>
              </a:rPr>
              <a:t>the</a:t>
            </a:r>
            <a:r>
              <a:rPr sz="1200" spc="-5" dirty="0">
                <a:solidFill>
                  <a:srgbClr val="333333"/>
                </a:solidFill>
                <a:latin typeface="Times New Roman"/>
                <a:cs typeface="Times New Roman"/>
              </a:rPr>
              <a:t> </a:t>
            </a:r>
            <a:r>
              <a:rPr sz="1200" dirty="0">
                <a:solidFill>
                  <a:srgbClr val="333333"/>
                </a:solidFill>
                <a:latin typeface="Times New Roman"/>
                <a:cs typeface="Times New Roman"/>
              </a:rPr>
              <a:t>system</a:t>
            </a:r>
            <a:r>
              <a:rPr sz="1200" spc="-10" dirty="0">
                <a:solidFill>
                  <a:srgbClr val="333333"/>
                </a:solidFill>
                <a:latin typeface="Times New Roman"/>
                <a:cs typeface="Times New Roman"/>
              </a:rPr>
              <a:t> </a:t>
            </a:r>
            <a:r>
              <a:rPr sz="1200" dirty="0">
                <a:solidFill>
                  <a:srgbClr val="333333"/>
                </a:solidFill>
                <a:latin typeface="Times New Roman"/>
                <a:cs typeface="Times New Roman"/>
              </a:rPr>
              <a:t>of</a:t>
            </a:r>
            <a:r>
              <a:rPr sz="1200" spc="-10" dirty="0">
                <a:solidFill>
                  <a:srgbClr val="333333"/>
                </a:solidFill>
                <a:latin typeface="Times New Roman"/>
                <a:cs typeface="Times New Roman"/>
              </a:rPr>
              <a:t> </a:t>
            </a:r>
            <a:r>
              <a:rPr sz="1200" dirty="0">
                <a:solidFill>
                  <a:srgbClr val="333333"/>
                </a:solidFill>
                <a:latin typeface="Times New Roman"/>
                <a:cs typeface="Times New Roman"/>
              </a:rPr>
              <a:t>the</a:t>
            </a:r>
            <a:r>
              <a:rPr sz="1200" spc="-5" dirty="0">
                <a:solidFill>
                  <a:srgbClr val="333333"/>
                </a:solidFill>
                <a:latin typeface="Times New Roman"/>
                <a:cs typeface="Times New Roman"/>
              </a:rPr>
              <a:t> </a:t>
            </a:r>
            <a:r>
              <a:rPr sz="1200" dirty="0">
                <a:solidFill>
                  <a:srgbClr val="333333"/>
                </a:solidFill>
                <a:latin typeface="Times New Roman"/>
                <a:cs typeface="Times New Roman"/>
              </a:rPr>
              <a:t>host</a:t>
            </a:r>
            <a:r>
              <a:rPr sz="1200" spc="-10" dirty="0">
                <a:solidFill>
                  <a:srgbClr val="333333"/>
                </a:solidFill>
                <a:latin typeface="Times New Roman"/>
                <a:cs typeface="Times New Roman"/>
              </a:rPr>
              <a:t> </a:t>
            </a:r>
            <a:r>
              <a:rPr sz="1200" dirty="0">
                <a:solidFill>
                  <a:srgbClr val="333333"/>
                </a:solidFill>
                <a:latin typeface="Times New Roman"/>
                <a:cs typeface="Times New Roman"/>
              </a:rPr>
              <a:t>itself.</a:t>
            </a:r>
            <a:r>
              <a:rPr sz="1200" spc="-10" dirty="0">
                <a:solidFill>
                  <a:srgbClr val="333333"/>
                </a:solidFill>
                <a:latin typeface="Times New Roman"/>
                <a:cs typeface="Times New Roman"/>
              </a:rPr>
              <a:t> </a:t>
            </a:r>
            <a:r>
              <a:rPr sz="1200" dirty="0">
                <a:solidFill>
                  <a:srgbClr val="333333"/>
                </a:solidFill>
                <a:latin typeface="Times New Roman"/>
                <a:cs typeface="Times New Roman"/>
              </a:rPr>
              <a:t>Among</a:t>
            </a:r>
            <a:r>
              <a:rPr sz="1200" spc="-15" dirty="0">
                <a:solidFill>
                  <a:srgbClr val="333333"/>
                </a:solidFill>
                <a:latin typeface="Times New Roman"/>
                <a:cs typeface="Times New Roman"/>
              </a:rPr>
              <a:t> </a:t>
            </a:r>
            <a:r>
              <a:rPr sz="1200" dirty="0">
                <a:solidFill>
                  <a:srgbClr val="333333"/>
                </a:solidFill>
                <a:latin typeface="Times New Roman"/>
                <a:cs typeface="Times New Roman"/>
              </a:rPr>
              <a:t>these technologies,</a:t>
            </a:r>
            <a:r>
              <a:rPr sz="1200" spc="30" dirty="0">
                <a:solidFill>
                  <a:srgbClr val="333333"/>
                </a:solidFill>
                <a:latin typeface="Times New Roman"/>
                <a:cs typeface="Times New Roman"/>
              </a:rPr>
              <a:t> </a:t>
            </a:r>
            <a:r>
              <a:rPr sz="1200" dirty="0">
                <a:latin typeface="Times New Roman"/>
                <a:cs typeface="Times New Roman"/>
              </a:rPr>
              <a:t>Perl</a:t>
            </a:r>
            <a:r>
              <a:rPr sz="1200" spc="-20" dirty="0">
                <a:latin typeface="Times New Roman"/>
                <a:cs typeface="Times New Roman"/>
              </a:rPr>
              <a:t> </a:t>
            </a:r>
            <a:r>
              <a:rPr sz="1200" spc="-25" dirty="0">
                <a:latin typeface="Times New Roman"/>
                <a:cs typeface="Times New Roman"/>
              </a:rPr>
              <a:t>is </a:t>
            </a:r>
            <a:r>
              <a:rPr sz="1200" dirty="0">
                <a:latin typeface="Times New Roman"/>
                <a:cs typeface="Times New Roman"/>
              </a:rPr>
              <a:t>a programming</a:t>
            </a:r>
            <a:r>
              <a:rPr sz="1200" spc="-10" dirty="0">
                <a:latin typeface="Times New Roman"/>
                <a:cs typeface="Times New Roman"/>
              </a:rPr>
              <a:t> </a:t>
            </a:r>
            <a:r>
              <a:rPr sz="1200" dirty="0">
                <a:latin typeface="Times New Roman"/>
                <a:cs typeface="Times New Roman"/>
              </a:rPr>
              <a:t>language used</a:t>
            </a:r>
            <a:r>
              <a:rPr sz="1200" spc="-10"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web</a:t>
            </a:r>
            <a:r>
              <a:rPr sz="1200" spc="-5" dirty="0">
                <a:latin typeface="Times New Roman"/>
                <a:cs typeface="Times New Roman"/>
              </a:rPr>
              <a:t> </a:t>
            </a:r>
            <a:r>
              <a:rPr sz="1200" dirty="0">
                <a:latin typeface="Times New Roman"/>
                <a:cs typeface="Times New Roman"/>
              </a:rPr>
              <a:t>development,</a:t>
            </a:r>
            <a:r>
              <a:rPr sz="1200" spc="5" dirty="0">
                <a:latin typeface="Times New Roman"/>
                <a:cs typeface="Times New Roman"/>
              </a:rPr>
              <a:t> </a:t>
            </a:r>
            <a:r>
              <a:rPr sz="1200" dirty="0">
                <a:latin typeface="Times New Roman"/>
                <a:cs typeface="Times New Roman"/>
              </a:rPr>
              <a:t>PHP</a:t>
            </a:r>
            <a:r>
              <a:rPr sz="1200" spc="-3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solidFill>
                  <a:srgbClr val="333333"/>
                </a:solidFill>
                <a:latin typeface="Times New Roman"/>
                <a:cs typeface="Times New Roman"/>
              </a:rPr>
              <a:t>a backend</a:t>
            </a:r>
            <a:r>
              <a:rPr sz="1200" spc="-5" dirty="0">
                <a:solidFill>
                  <a:srgbClr val="333333"/>
                </a:solidFill>
                <a:latin typeface="Times New Roman"/>
                <a:cs typeface="Times New Roman"/>
              </a:rPr>
              <a:t> </a:t>
            </a:r>
            <a:r>
              <a:rPr sz="1200" dirty="0">
                <a:solidFill>
                  <a:srgbClr val="333333"/>
                </a:solidFill>
                <a:latin typeface="Times New Roman"/>
                <a:cs typeface="Times New Roman"/>
              </a:rPr>
              <a:t>scripting</a:t>
            </a:r>
            <a:r>
              <a:rPr sz="1200" spc="-10" dirty="0">
                <a:solidFill>
                  <a:srgbClr val="333333"/>
                </a:solidFill>
                <a:latin typeface="Times New Roman"/>
                <a:cs typeface="Times New Roman"/>
              </a:rPr>
              <a:t> language, </a:t>
            </a:r>
            <a:r>
              <a:rPr sz="1200" dirty="0">
                <a:solidFill>
                  <a:srgbClr val="333333"/>
                </a:solidFill>
                <a:latin typeface="Times New Roman"/>
                <a:cs typeface="Times New Roman"/>
              </a:rPr>
              <a:t>and</a:t>
            </a:r>
            <a:r>
              <a:rPr sz="1200" spc="-25" dirty="0">
                <a:solidFill>
                  <a:srgbClr val="333333"/>
                </a:solidFill>
                <a:latin typeface="Times New Roman"/>
                <a:cs typeface="Times New Roman"/>
              </a:rPr>
              <a:t> </a:t>
            </a:r>
            <a:r>
              <a:rPr sz="1200" dirty="0">
                <a:solidFill>
                  <a:srgbClr val="333333"/>
                </a:solidFill>
                <a:latin typeface="Times New Roman"/>
                <a:cs typeface="Times New Roman"/>
              </a:rPr>
              <a:t>MariaDB</a:t>
            </a:r>
            <a:r>
              <a:rPr sz="1200" spc="-25" dirty="0">
                <a:solidFill>
                  <a:srgbClr val="333333"/>
                </a:solidFill>
                <a:latin typeface="Times New Roman"/>
                <a:cs typeface="Times New Roman"/>
              </a:rPr>
              <a:t> </a:t>
            </a:r>
            <a:r>
              <a:rPr sz="1200" dirty="0">
                <a:solidFill>
                  <a:srgbClr val="333333"/>
                </a:solidFill>
                <a:latin typeface="Times New Roman"/>
                <a:cs typeface="Times New Roman"/>
              </a:rPr>
              <a:t>is</a:t>
            </a:r>
            <a:r>
              <a:rPr sz="1200" spc="-35" dirty="0">
                <a:solidFill>
                  <a:srgbClr val="333333"/>
                </a:solidFill>
                <a:latin typeface="Times New Roman"/>
                <a:cs typeface="Times New Roman"/>
              </a:rPr>
              <a:t> </a:t>
            </a:r>
            <a:r>
              <a:rPr sz="1200" dirty="0">
                <a:solidFill>
                  <a:srgbClr val="333333"/>
                </a:solidFill>
                <a:latin typeface="Times New Roman"/>
                <a:cs typeface="Times New Roman"/>
              </a:rPr>
              <a:t>the</a:t>
            </a:r>
            <a:r>
              <a:rPr sz="1200" spc="-35" dirty="0">
                <a:solidFill>
                  <a:srgbClr val="333333"/>
                </a:solidFill>
                <a:latin typeface="Times New Roman"/>
                <a:cs typeface="Times New Roman"/>
              </a:rPr>
              <a:t> </a:t>
            </a:r>
            <a:r>
              <a:rPr sz="1200" dirty="0">
                <a:solidFill>
                  <a:srgbClr val="333333"/>
                </a:solidFill>
                <a:latin typeface="Times New Roman"/>
                <a:cs typeface="Times New Roman"/>
              </a:rPr>
              <a:t>most</a:t>
            </a:r>
            <a:r>
              <a:rPr sz="1200" spc="-25" dirty="0">
                <a:solidFill>
                  <a:srgbClr val="333333"/>
                </a:solidFill>
                <a:latin typeface="Times New Roman"/>
                <a:cs typeface="Times New Roman"/>
              </a:rPr>
              <a:t> </a:t>
            </a:r>
            <a:r>
              <a:rPr sz="1200" dirty="0">
                <a:solidFill>
                  <a:srgbClr val="333333"/>
                </a:solidFill>
                <a:latin typeface="Times New Roman"/>
                <a:cs typeface="Times New Roman"/>
              </a:rPr>
              <a:t>vividly</a:t>
            </a:r>
            <a:r>
              <a:rPr sz="1200" spc="-25" dirty="0">
                <a:solidFill>
                  <a:srgbClr val="333333"/>
                </a:solidFill>
                <a:latin typeface="Times New Roman"/>
                <a:cs typeface="Times New Roman"/>
              </a:rPr>
              <a:t> </a:t>
            </a:r>
            <a:r>
              <a:rPr sz="1200" dirty="0">
                <a:solidFill>
                  <a:srgbClr val="333333"/>
                </a:solidFill>
                <a:latin typeface="Times New Roman"/>
                <a:cs typeface="Times New Roman"/>
              </a:rPr>
              <a:t>used</a:t>
            </a:r>
            <a:r>
              <a:rPr sz="1200" spc="-25"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15" dirty="0">
                <a:solidFill>
                  <a:srgbClr val="333333"/>
                </a:solidFill>
                <a:latin typeface="Times New Roman"/>
                <a:cs typeface="Times New Roman"/>
              </a:rPr>
              <a:t> </a:t>
            </a:r>
            <a:r>
              <a:rPr sz="1200" dirty="0">
                <a:solidFill>
                  <a:srgbClr val="333333"/>
                </a:solidFill>
                <a:latin typeface="Times New Roman"/>
                <a:cs typeface="Times New Roman"/>
              </a:rPr>
              <a:t>developed</a:t>
            </a:r>
            <a:r>
              <a:rPr sz="1200" spc="-25" dirty="0">
                <a:solidFill>
                  <a:srgbClr val="333333"/>
                </a:solidFill>
                <a:latin typeface="Times New Roman"/>
                <a:cs typeface="Times New Roman"/>
              </a:rPr>
              <a:t> </a:t>
            </a:r>
            <a:r>
              <a:rPr sz="1200" dirty="0">
                <a:solidFill>
                  <a:srgbClr val="333333"/>
                </a:solidFill>
                <a:latin typeface="Times New Roman"/>
                <a:cs typeface="Times New Roman"/>
              </a:rPr>
              <a:t>by</a:t>
            </a:r>
            <a:r>
              <a:rPr sz="1200" spc="-25" dirty="0">
                <a:solidFill>
                  <a:srgbClr val="333333"/>
                </a:solidFill>
                <a:latin typeface="Times New Roman"/>
                <a:cs typeface="Times New Roman"/>
              </a:rPr>
              <a:t> </a:t>
            </a:r>
            <a:r>
              <a:rPr sz="1200" spc="-10" dirty="0">
                <a:solidFill>
                  <a:srgbClr val="333333"/>
                </a:solidFill>
                <a:latin typeface="Times New Roman"/>
                <a:cs typeface="Times New Roman"/>
              </a:rPr>
              <a:t>MySQL.</a:t>
            </a:r>
            <a:endParaRPr sz="1200" dirty="0">
              <a:latin typeface="Times New Roman"/>
              <a:cs typeface="Times New Roman"/>
            </a:endParaRPr>
          </a:p>
          <a:p>
            <a:pPr>
              <a:lnSpc>
                <a:spcPct val="100000"/>
              </a:lnSpc>
              <a:spcBef>
                <a:spcPts val="635"/>
              </a:spcBef>
            </a:pPr>
            <a:endParaRPr sz="1200" dirty="0">
              <a:latin typeface="Times New Roman"/>
              <a:cs typeface="Times New Roman"/>
            </a:endParaRPr>
          </a:p>
          <a:p>
            <a:pPr marL="192405">
              <a:lnSpc>
                <a:spcPct val="100000"/>
              </a:lnSpc>
              <a:spcBef>
                <a:spcPts val="5"/>
              </a:spcBef>
            </a:pPr>
            <a:r>
              <a:rPr sz="1200" b="1" spc="-10" dirty="0">
                <a:solidFill>
                  <a:srgbClr val="333333"/>
                </a:solidFill>
                <a:latin typeface="Times New Roman"/>
                <a:cs typeface="Times New Roman"/>
              </a:rPr>
              <a:t>MySQL</a:t>
            </a:r>
            <a:endParaRPr sz="1200" dirty="0">
              <a:latin typeface="Times New Roman"/>
              <a:cs typeface="Times New Roman"/>
            </a:endParaRPr>
          </a:p>
          <a:p>
            <a:pPr marL="192405" indent="360045" algn="just">
              <a:lnSpc>
                <a:spcPct val="100000"/>
              </a:lnSpc>
              <a:spcBef>
                <a:spcPts val="620"/>
              </a:spcBef>
            </a:pPr>
            <a:r>
              <a:rPr sz="1200" dirty="0">
                <a:solidFill>
                  <a:srgbClr val="333333"/>
                </a:solidFill>
                <a:latin typeface="Times New Roman"/>
                <a:cs typeface="Times New Roman"/>
              </a:rPr>
              <a:t>MySQL</a:t>
            </a:r>
            <a:r>
              <a:rPr sz="1200" spc="45" dirty="0">
                <a:solidFill>
                  <a:srgbClr val="333333"/>
                </a:solidFill>
                <a:latin typeface="Times New Roman"/>
                <a:cs typeface="Times New Roman"/>
              </a:rPr>
              <a:t> </a:t>
            </a:r>
            <a:r>
              <a:rPr sz="1200" dirty="0">
                <a:solidFill>
                  <a:srgbClr val="333333"/>
                </a:solidFill>
                <a:latin typeface="Times New Roman"/>
                <a:cs typeface="Times New Roman"/>
              </a:rPr>
              <a:t>is</a:t>
            </a:r>
            <a:r>
              <a:rPr sz="1200" spc="30" dirty="0">
                <a:solidFill>
                  <a:srgbClr val="333333"/>
                </a:solidFill>
                <a:latin typeface="Times New Roman"/>
                <a:cs typeface="Times New Roman"/>
              </a:rPr>
              <a:t> </a:t>
            </a:r>
            <a:r>
              <a:rPr sz="1200" dirty="0">
                <a:solidFill>
                  <a:srgbClr val="333333"/>
                </a:solidFill>
                <a:latin typeface="Times New Roman"/>
                <a:cs typeface="Times New Roman"/>
              </a:rPr>
              <a:t>a</a:t>
            </a:r>
            <a:r>
              <a:rPr sz="1200" spc="55" dirty="0">
                <a:solidFill>
                  <a:srgbClr val="333333"/>
                </a:solidFill>
                <a:latin typeface="Times New Roman"/>
                <a:cs typeface="Times New Roman"/>
              </a:rPr>
              <a:t> </a:t>
            </a:r>
            <a:r>
              <a:rPr sz="1200" dirty="0">
                <a:solidFill>
                  <a:srgbClr val="333333"/>
                </a:solidFill>
                <a:latin typeface="Times New Roman"/>
                <a:cs typeface="Times New Roman"/>
              </a:rPr>
              <a:t>relational</a:t>
            </a:r>
            <a:r>
              <a:rPr sz="1200" spc="25"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30" dirty="0">
                <a:solidFill>
                  <a:srgbClr val="333333"/>
                </a:solidFill>
                <a:latin typeface="Times New Roman"/>
                <a:cs typeface="Times New Roman"/>
              </a:rPr>
              <a:t> </a:t>
            </a:r>
            <a:r>
              <a:rPr sz="1200" dirty="0">
                <a:solidFill>
                  <a:srgbClr val="333333"/>
                </a:solidFill>
                <a:latin typeface="Times New Roman"/>
                <a:cs typeface="Times New Roman"/>
              </a:rPr>
              <a:t>management</a:t>
            </a:r>
            <a:r>
              <a:rPr sz="1200" spc="40" dirty="0">
                <a:solidFill>
                  <a:srgbClr val="333333"/>
                </a:solidFill>
                <a:latin typeface="Times New Roman"/>
                <a:cs typeface="Times New Roman"/>
              </a:rPr>
              <a:t> </a:t>
            </a:r>
            <a:r>
              <a:rPr sz="1200" dirty="0">
                <a:solidFill>
                  <a:srgbClr val="333333"/>
                </a:solidFill>
                <a:latin typeface="Times New Roman"/>
                <a:cs typeface="Times New Roman"/>
              </a:rPr>
              <a:t>system</a:t>
            </a:r>
            <a:r>
              <a:rPr sz="1200" spc="30" dirty="0">
                <a:solidFill>
                  <a:srgbClr val="333333"/>
                </a:solidFill>
                <a:latin typeface="Times New Roman"/>
                <a:cs typeface="Times New Roman"/>
              </a:rPr>
              <a:t> </a:t>
            </a:r>
            <a:r>
              <a:rPr sz="1200" dirty="0">
                <a:solidFill>
                  <a:srgbClr val="333333"/>
                </a:solidFill>
                <a:latin typeface="Times New Roman"/>
                <a:cs typeface="Times New Roman"/>
              </a:rPr>
              <a:t>based</a:t>
            </a:r>
            <a:r>
              <a:rPr sz="1200" spc="20" dirty="0">
                <a:solidFill>
                  <a:srgbClr val="333333"/>
                </a:solidFill>
                <a:latin typeface="Times New Roman"/>
                <a:cs typeface="Times New Roman"/>
              </a:rPr>
              <a:t> </a:t>
            </a:r>
            <a:r>
              <a:rPr sz="1200" dirty="0">
                <a:solidFill>
                  <a:srgbClr val="333333"/>
                </a:solidFill>
                <a:latin typeface="Times New Roman"/>
                <a:cs typeface="Times New Roman"/>
              </a:rPr>
              <a:t>on</a:t>
            </a:r>
            <a:r>
              <a:rPr sz="1200" spc="35" dirty="0">
                <a:solidFill>
                  <a:srgbClr val="333333"/>
                </a:solidFill>
                <a:latin typeface="Times New Roman"/>
                <a:cs typeface="Times New Roman"/>
              </a:rPr>
              <a:t> </a:t>
            </a:r>
            <a:r>
              <a:rPr sz="1200" dirty="0">
                <a:solidFill>
                  <a:srgbClr val="333333"/>
                </a:solidFill>
                <a:latin typeface="Times New Roman"/>
                <a:cs typeface="Times New Roman"/>
              </a:rPr>
              <a:t>the</a:t>
            </a:r>
            <a:r>
              <a:rPr sz="1200" spc="50" dirty="0">
                <a:solidFill>
                  <a:srgbClr val="333333"/>
                </a:solidFill>
                <a:latin typeface="Times New Roman"/>
                <a:cs typeface="Times New Roman"/>
              </a:rPr>
              <a:t> </a:t>
            </a:r>
            <a:r>
              <a:rPr sz="1200" dirty="0">
                <a:solidFill>
                  <a:srgbClr val="333333"/>
                </a:solidFill>
                <a:latin typeface="Times New Roman"/>
                <a:cs typeface="Times New Roman"/>
              </a:rPr>
              <a:t>Structured</a:t>
            </a:r>
            <a:r>
              <a:rPr sz="1200" spc="20" dirty="0">
                <a:solidFill>
                  <a:srgbClr val="333333"/>
                </a:solidFill>
                <a:latin typeface="Times New Roman"/>
                <a:cs typeface="Times New Roman"/>
              </a:rPr>
              <a:t> </a:t>
            </a:r>
            <a:r>
              <a:rPr sz="1200" spc="-10" dirty="0">
                <a:solidFill>
                  <a:srgbClr val="333333"/>
                </a:solidFill>
                <a:latin typeface="Times New Roman"/>
                <a:cs typeface="Times New Roman"/>
              </a:rPr>
              <a:t>Query</a:t>
            </a:r>
            <a:endParaRPr sz="1200" dirty="0">
              <a:latin typeface="Times New Roman"/>
              <a:cs typeface="Times New Roman"/>
            </a:endParaRPr>
          </a:p>
          <a:p>
            <a:pPr marL="192405" marR="13335" algn="just">
              <a:lnSpc>
                <a:spcPct val="143800"/>
              </a:lnSpc>
              <a:spcBef>
                <a:spcPts val="10"/>
              </a:spcBef>
            </a:pPr>
            <a:r>
              <a:rPr sz="1200" dirty="0">
                <a:solidFill>
                  <a:srgbClr val="333333"/>
                </a:solidFill>
                <a:latin typeface="Times New Roman"/>
                <a:cs typeface="Times New Roman"/>
              </a:rPr>
              <a:t>Language,</a:t>
            </a:r>
            <a:r>
              <a:rPr sz="1200" spc="90" dirty="0">
                <a:solidFill>
                  <a:srgbClr val="333333"/>
                </a:solidFill>
                <a:latin typeface="Times New Roman"/>
                <a:cs typeface="Times New Roman"/>
              </a:rPr>
              <a:t> </a:t>
            </a:r>
            <a:r>
              <a:rPr sz="1200" dirty="0">
                <a:solidFill>
                  <a:srgbClr val="333333"/>
                </a:solidFill>
                <a:latin typeface="Times New Roman"/>
                <a:cs typeface="Times New Roman"/>
              </a:rPr>
              <a:t>which</a:t>
            </a:r>
            <a:r>
              <a:rPr sz="1200" spc="90" dirty="0">
                <a:solidFill>
                  <a:srgbClr val="333333"/>
                </a:solidFill>
                <a:latin typeface="Times New Roman"/>
                <a:cs typeface="Times New Roman"/>
              </a:rPr>
              <a:t> </a:t>
            </a:r>
            <a:r>
              <a:rPr sz="1200" dirty="0">
                <a:solidFill>
                  <a:srgbClr val="333333"/>
                </a:solidFill>
                <a:latin typeface="Times New Roman"/>
                <a:cs typeface="Times New Roman"/>
              </a:rPr>
              <a:t>is</a:t>
            </a:r>
            <a:r>
              <a:rPr sz="1200" spc="105" dirty="0">
                <a:solidFill>
                  <a:srgbClr val="333333"/>
                </a:solidFill>
                <a:latin typeface="Times New Roman"/>
                <a:cs typeface="Times New Roman"/>
              </a:rPr>
              <a:t> </a:t>
            </a:r>
            <a:r>
              <a:rPr sz="1200" dirty="0">
                <a:solidFill>
                  <a:srgbClr val="333333"/>
                </a:solidFill>
                <a:latin typeface="Times New Roman"/>
                <a:cs typeface="Times New Roman"/>
              </a:rPr>
              <a:t>the</a:t>
            </a:r>
            <a:r>
              <a:rPr sz="1200" spc="120" dirty="0">
                <a:solidFill>
                  <a:srgbClr val="333333"/>
                </a:solidFill>
                <a:latin typeface="Times New Roman"/>
                <a:cs typeface="Times New Roman"/>
              </a:rPr>
              <a:t> </a:t>
            </a:r>
            <a:r>
              <a:rPr sz="1200" dirty="0">
                <a:solidFill>
                  <a:srgbClr val="333333"/>
                </a:solidFill>
                <a:latin typeface="Times New Roman"/>
                <a:cs typeface="Times New Roman"/>
              </a:rPr>
              <a:t>popular</a:t>
            </a:r>
            <a:r>
              <a:rPr sz="1200" spc="110" dirty="0">
                <a:solidFill>
                  <a:srgbClr val="333333"/>
                </a:solidFill>
                <a:latin typeface="Times New Roman"/>
                <a:cs typeface="Times New Roman"/>
              </a:rPr>
              <a:t> </a:t>
            </a:r>
            <a:r>
              <a:rPr sz="1200" dirty="0">
                <a:solidFill>
                  <a:srgbClr val="333333"/>
                </a:solidFill>
                <a:latin typeface="Times New Roman"/>
                <a:cs typeface="Times New Roman"/>
              </a:rPr>
              <a:t>language</a:t>
            </a:r>
            <a:r>
              <a:rPr sz="1200" spc="100" dirty="0">
                <a:solidFill>
                  <a:srgbClr val="333333"/>
                </a:solidFill>
                <a:latin typeface="Times New Roman"/>
                <a:cs typeface="Times New Roman"/>
              </a:rPr>
              <a:t> </a:t>
            </a:r>
            <a:r>
              <a:rPr sz="1200" dirty="0">
                <a:solidFill>
                  <a:srgbClr val="333333"/>
                </a:solidFill>
                <a:latin typeface="Times New Roman"/>
                <a:cs typeface="Times New Roman"/>
              </a:rPr>
              <a:t>for</a:t>
            </a:r>
            <a:r>
              <a:rPr sz="1200" spc="110" dirty="0">
                <a:solidFill>
                  <a:srgbClr val="333333"/>
                </a:solidFill>
                <a:latin typeface="Times New Roman"/>
                <a:cs typeface="Times New Roman"/>
              </a:rPr>
              <a:t> </a:t>
            </a:r>
            <a:r>
              <a:rPr sz="1200" dirty="0">
                <a:solidFill>
                  <a:srgbClr val="333333"/>
                </a:solidFill>
                <a:latin typeface="Times New Roman"/>
                <a:cs typeface="Times New Roman"/>
              </a:rPr>
              <a:t>accessing</a:t>
            </a:r>
            <a:r>
              <a:rPr sz="1200" spc="9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10" dirty="0">
                <a:solidFill>
                  <a:srgbClr val="333333"/>
                </a:solidFill>
                <a:latin typeface="Times New Roman"/>
                <a:cs typeface="Times New Roman"/>
              </a:rPr>
              <a:t> </a:t>
            </a:r>
            <a:r>
              <a:rPr sz="1200" dirty="0">
                <a:solidFill>
                  <a:srgbClr val="333333"/>
                </a:solidFill>
                <a:latin typeface="Times New Roman"/>
                <a:cs typeface="Times New Roman"/>
              </a:rPr>
              <a:t>managing</a:t>
            </a:r>
            <a:r>
              <a:rPr sz="1200" spc="90" dirty="0">
                <a:solidFill>
                  <a:srgbClr val="333333"/>
                </a:solidFill>
                <a:latin typeface="Times New Roman"/>
                <a:cs typeface="Times New Roman"/>
              </a:rPr>
              <a:t> </a:t>
            </a:r>
            <a:r>
              <a:rPr sz="1200" dirty="0">
                <a:solidFill>
                  <a:srgbClr val="333333"/>
                </a:solidFill>
                <a:latin typeface="Times New Roman"/>
                <a:cs typeface="Times New Roman"/>
              </a:rPr>
              <a:t>the</a:t>
            </a:r>
            <a:r>
              <a:rPr sz="1200" spc="100" dirty="0">
                <a:solidFill>
                  <a:srgbClr val="333333"/>
                </a:solidFill>
                <a:latin typeface="Times New Roman"/>
                <a:cs typeface="Times New Roman"/>
              </a:rPr>
              <a:t> </a:t>
            </a:r>
            <a:r>
              <a:rPr sz="1200" dirty="0">
                <a:solidFill>
                  <a:srgbClr val="333333"/>
                </a:solidFill>
                <a:latin typeface="Times New Roman"/>
                <a:cs typeface="Times New Roman"/>
              </a:rPr>
              <a:t>records</a:t>
            </a:r>
            <a:r>
              <a:rPr sz="1200" spc="85" dirty="0">
                <a:solidFill>
                  <a:srgbClr val="333333"/>
                </a:solidFill>
                <a:latin typeface="Times New Roman"/>
                <a:cs typeface="Times New Roman"/>
              </a:rPr>
              <a:t> </a:t>
            </a:r>
            <a:r>
              <a:rPr sz="1200" dirty="0">
                <a:solidFill>
                  <a:srgbClr val="333333"/>
                </a:solidFill>
                <a:latin typeface="Times New Roman"/>
                <a:cs typeface="Times New Roman"/>
              </a:rPr>
              <a:t>in</a:t>
            </a:r>
            <a:r>
              <a:rPr sz="1200" spc="110" dirty="0">
                <a:solidFill>
                  <a:srgbClr val="333333"/>
                </a:solidFill>
                <a:latin typeface="Times New Roman"/>
                <a:cs typeface="Times New Roman"/>
              </a:rPr>
              <a:t> </a:t>
            </a:r>
            <a:r>
              <a:rPr sz="1200" spc="-25" dirty="0">
                <a:solidFill>
                  <a:srgbClr val="333333"/>
                </a:solidFill>
                <a:latin typeface="Times New Roman"/>
                <a:cs typeface="Times New Roman"/>
              </a:rPr>
              <a:t>the </a:t>
            </a:r>
            <a:r>
              <a:rPr sz="1200" dirty="0">
                <a:solidFill>
                  <a:srgbClr val="333333"/>
                </a:solidFill>
                <a:latin typeface="Times New Roman"/>
                <a:cs typeface="Times New Roman"/>
              </a:rPr>
              <a:t>database.</a:t>
            </a:r>
            <a:r>
              <a:rPr sz="1200" spc="-5" dirty="0">
                <a:solidFill>
                  <a:srgbClr val="333333"/>
                </a:solidFill>
                <a:latin typeface="Times New Roman"/>
                <a:cs typeface="Times New Roman"/>
              </a:rPr>
              <a:t> </a:t>
            </a:r>
            <a:r>
              <a:rPr sz="1200" dirty="0">
                <a:solidFill>
                  <a:srgbClr val="333333"/>
                </a:solidFill>
                <a:latin typeface="Times New Roman"/>
                <a:cs typeface="Times New Roman"/>
              </a:rPr>
              <a:t>MySQL</a:t>
            </a:r>
            <a:r>
              <a:rPr sz="1200" spc="10" dirty="0">
                <a:solidFill>
                  <a:srgbClr val="333333"/>
                </a:solidFill>
                <a:latin typeface="Times New Roman"/>
                <a:cs typeface="Times New Roman"/>
              </a:rPr>
              <a:t> </a:t>
            </a:r>
            <a:r>
              <a:rPr sz="1200" dirty="0">
                <a:solidFill>
                  <a:srgbClr val="333333"/>
                </a:solidFill>
                <a:latin typeface="Times New Roman"/>
                <a:cs typeface="Times New Roman"/>
              </a:rPr>
              <a:t>is</a:t>
            </a:r>
            <a:r>
              <a:rPr sz="1200" spc="-5" dirty="0">
                <a:solidFill>
                  <a:srgbClr val="333333"/>
                </a:solidFill>
                <a:latin typeface="Times New Roman"/>
                <a:cs typeface="Times New Roman"/>
              </a:rPr>
              <a:t> </a:t>
            </a:r>
            <a:r>
              <a:rPr sz="1200" spc="-10" dirty="0">
                <a:solidFill>
                  <a:srgbClr val="333333"/>
                </a:solidFill>
                <a:latin typeface="Times New Roman"/>
                <a:cs typeface="Times New Roman"/>
              </a:rPr>
              <a:t>open-</a:t>
            </a:r>
            <a:r>
              <a:rPr sz="1200" dirty="0">
                <a:solidFill>
                  <a:srgbClr val="333333"/>
                </a:solidFill>
                <a:latin typeface="Times New Roman"/>
                <a:cs typeface="Times New Roman"/>
              </a:rPr>
              <a:t>source</a:t>
            </a:r>
            <a:r>
              <a:rPr sz="1200" spc="10" dirty="0">
                <a:solidFill>
                  <a:srgbClr val="333333"/>
                </a:solidFill>
                <a:latin typeface="Times New Roman"/>
                <a:cs typeface="Times New Roman"/>
              </a:rPr>
              <a:t> </a:t>
            </a:r>
            <a:r>
              <a:rPr sz="1200" dirty="0">
                <a:solidFill>
                  <a:srgbClr val="333333"/>
                </a:solidFill>
                <a:latin typeface="Times New Roman"/>
                <a:cs typeface="Times New Roman"/>
              </a:rPr>
              <a:t>and</a:t>
            </a:r>
            <a:r>
              <a:rPr sz="1200" spc="-5" dirty="0">
                <a:solidFill>
                  <a:srgbClr val="333333"/>
                </a:solidFill>
                <a:latin typeface="Times New Roman"/>
                <a:cs typeface="Times New Roman"/>
              </a:rPr>
              <a:t> </a:t>
            </a:r>
            <a:r>
              <a:rPr sz="1200" dirty="0">
                <a:solidFill>
                  <a:srgbClr val="333333"/>
                </a:solidFill>
                <a:latin typeface="Times New Roman"/>
                <a:cs typeface="Times New Roman"/>
              </a:rPr>
              <a:t>free</a:t>
            </a:r>
            <a:r>
              <a:rPr sz="1200" spc="-10" dirty="0">
                <a:solidFill>
                  <a:srgbClr val="333333"/>
                </a:solidFill>
                <a:latin typeface="Times New Roman"/>
                <a:cs typeface="Times New Roman"/>
              </a:rPr>
              <a:t> </a:t>
            </a:r>
            <a:r>
              <a:rPr sz="1200" dirty="0">
                <a:solidFill>
                  <a:srgbClr val="333333"/>
                </a:solidFill>
                <a:latin typeface="Times New Roman"/>
                <a:cs typeface="Times New Roman"/>
              </a:rPr>
              <a:t>software</a:t>
            </a:r>
            <a:r>
              <a:rPr sz="1200" spc="10" dirty="0">
                <a:solidFill>
                  <a:srgbClr val="333333"/>
                </a:solidFill>
                <a:latin typeface="Times New Roman"/>
                <a:cs typeface="Times New Roman"/>
              </a:rPr>
              <a:t> </a:t>
            </a:r>
            <a:r>
              <a:rPr sz="1200" dirty="0">
                <a:solidFill>
                  <a:srgbClr val="333333"/>
                </a:solidFill>
                <a:latin typeface="Times New Roman"/>
                <a:cs typeface="Times New Roman"/>
              </a:rPr>
              <a:t>under the</a:t>
            </a:r>
            <a:r>
              <a:rPr sz="1200" spc="5" dirty="0">
                <a:solidFill>
                  <a:srgbClr val="333333"/>
                </a:solidFill>
                <a:latin typeface="Times New Roman"/>
                <a:cs typeface="Times New Roman"/>
              </a:rPr>
              <a:t> </a:t>
            </a:r>
            <a:r>
              <a:rPr sz="1200" dirty="0">
                <a:solidFill>
                  <a:srgbClr val="333333"/>
                </a:solidFill>
                <a:latin typeface="Times New Roman"/>
                <a:cs typeface="Times New Roman"/>
              </a:rPr>
              <a:t>GNU</a:t>
            </a:r>
            <a:r>
              <a:rPr sz="1200" spc="-5" dirty="0">
                <a:solidFill>
                  <a:srgbClr val="333333"/>
                </a:solidFill>
                <a:latin typeface="Times New Roman"/>
                <a:cs typeface="Times New Roman"/>
              </a:rPr>
              <a:t> </a:t>
            </a:r>
            <a:r>
              <a:rPr sz="1200" dirty="0">
                <a:solidFill>
                  <a:srgbClr val="333333"/>
                </a:solidFill>
                <a:latin typeface="Times New Roman"/>
                <a:cs typeface="Times New Roman"/>
              </a:rPr>
              <a:t>license. It</a:t>
            </a:r>
            <a:r>
              <a:rPr sz="1200" spc="10" dirty="0">
                <a:solidFill>
                  <a:srgbClr val="333333"/>
                </a:solidFill>
                <a:latin typeface="Times New Roman"/>
                <a:cs typeface="Times New Roman"/>
              </a:rPr>
              <a:t> </a:t>
            </a:r>
            <a:r>
              <a:rPr sz="1200" dirty="0">
                <a:solidFill>
                  <a:srgbClr val="333333"/>
                </a:solidFill>
                <a:latin typeface="Times New Roman"/>
                <a:cs typeface="Times New Roman"/>
              </a:rPr>
              <a:t>is</a:t>
            </a:r>
            <a:r>
              <a:rPr sz="1200" spc="-5" dirty="0">
                <a:solidFill>
                  <a:srgbClr val="333333"/>
                </a:solidFill>
                <a:latin typeface="Times New Roman"/>
                <a:cs typeface="Times New Roman"/>
              </a:rPr>
              <a:t> </a:t>
            </a:r>
            <a:r>
              <a:rPr sz="1200" spc="-10" dirty="0">
                <a:solidFill>
                  <a:srgbClr val="333333"/>
                </a:solidFill>
                <a:latin typeface="Times New Roman"/>
                <a:cs typeface="Times New Roman"/>
              </a:rPr>
              <a:t>supported </a:t>
            </a:r>
            <a:r>
              <a:rPr sz="1200" dirty="0">
                <a:solidFill>
                  <a:srgbClr val="333333"/>
                </a:solidFill>
                <a:latin typeface="Times New Roman"/>
                <a:cs typeface="Times New Roman"/>
              </a:rPr>
              <a:t>by</a:t>
            </a:r>
            <a:r>
              <a:rPr sz="1200" spc="-20" dirty="0">
                <a:solidFill>
                  <a:srgbClr val="333333"/>
                </a:solidFill>
                <a:latin typeface="Times New Roman"/>
                <a:cs typeface="Times New Roman"/>
              </a:rPr>
              <a:t> </a:t>
            </a:r>
            <a:r>
              <a:rPr sz="1200" dirty="0">
                <a:solidFill>
                  <a:srgbClr val="333333"/>
                </a:solidFill>
                <a:latin typeface="Times New Roman"/>
                <a:cs typeface="Times New Roman"/>
              </a:rPr>
              <a:t>Oracle</a:t>
            </a:r>
            <a:r>
              <a:rPr sz="1200" spc="-10" dirty="0">
                <a:solidFill>
                  <a:srgbClr val="333333"/>
                </a:solidFill>
                <a:latin typeface="Times New Roman"/>
                <a:cs typeface="Times New Roman"/>
              </a:rPr>
              <a:t> Company.</a:t>
            </a:r>
            <a:endParaRPr sz="1200" dirty="0">
              <a:latin typeface="Times New Roman"/>
              <a:cs typeface="Times New Roman"/>
            </a:endParaRPr>
          </a:p>
          <a:p>
            <a:pPr marL="192405" indent="360045" algn="just">
              <a:lnSpc>
                <a:spcPct val="100000"/>
              </a:lnSpc>
              <a:spcBef>
                <a:spcPts val="620"/>
              </a:spcBef>
            </a:pPr>
            <a:r>
              <a:rPr sz="1200" dirty="0">
                <a:solidFill>
                  <a:srgbClr val="333333"/>
                </a:solidFill>
                <a:latin typeface="Times New Roman"/>
                <a:cs typeface="Times New Roman"/>
              </a:rPr>
              <a:t>MySQL</a:t>
            </a:r>
            <a:r>
              <a:rPr sz="1200" spc="-35" dirty="0">
                <a:solidFill>
                  <a:srgbClr val="333333"/>
                </a:solidFill>
                <a:latin typeface="Times New Roman"/>
                <a:cs typeface="Times New Roman"/>
              </a:rPr>
              <a:t> </a:t>
            </a:r>
            <a:r>
              <a:rPr sz="1200" dirty="0">
                <a:solidFill>
                  <a:srgbClr val="333333"/>
                </a:solidFill>
                <a:latin typeface="Times New Roman"/>
                <a:cs typeface="Times New Roman"/>
              </a:rPr>
              <a:t>is</a:t>
            </a:r>
            <a:r>
              <a:rPr sz="1200" spc="-45" dirty="0">
                <a:solidFill>
                  <a:srgbClr val="333333"/>
                </a:solidFill>
                <a:latin typeface="Times New Roman"/>
                <a:cs typeface="Times New Roman"/>
              </a:rPr>
              <a:t> </a:t>
            </a:r>
            <a:r>
              <a:rPr sz="1200" dirty="0">
                <a:solidFill>
                  <a:srgbClr val="333333"/>
                </a:solidFill>
                <a:latin typeface="Times New Roman"/>
                <a:cs typeface="Times New Roman"/>
              </a:rPr>
              <a:t>currently</a:t>
            </a:r>
            <a:r>
              <a:rPr sz="1200" spc="-55" dirty="0">
                <a:solidFill>
                  <a:srgbClr val="333333"/>
                </a:solidFill>
                <a:latin typeface="Times New Roman"/>
                <a:cs typeface="Times New Roman"/>
              </a:rPr>
              <a:t> </a:t>
            </a:r>
            <a:r>
              <a:rPr sz="1200" dirty="0">
                <a:solidFill>
                  <a:srgbClr val="333333"/>
                </a:solidFill>
                <a:latin typeface="Times New Roman"/>
                <a:cs typeface="Times New Roman"/>
              </a:rPr>
              <a:t>the</a:t>
            </a:r>
            <a:r>
              <a:rPr sz="1200" spc="-50" dirty="0">
                <a:solidFill>
                  <a:srgbClr val="333333"/>
                </a:solidFill>
                <a:latin typeface="Times New Roman"/>
                <a:cs typeface="Times New Roman"/>
              </a:rPr>
              <a:t> </a:t>
            </a:r>
            <a:r>
              <a:rPr sz="1200" dirty="0">
                <a:solidFill>
                  <a:srgbClr val="333333"/>
                </a:solidFill>
                <a:latin typeface="Times New Roman"/>
                <a:cs typeface="Times New Roman"/>
              </a:rPr>
              <a:t>most</a:t>
            </a:r>
            <a:r>
              <a:rPr sz="1200" spc="-40" dirty="0">
                <a:solidFill>
                  <a:srgbClr val="333333"/>
                </a:solidFill>
                <a:latin typeface="Times New Roman"/>
                <a:cs typeface="Times New Roman"/>
              </a:rPr>
              <a:t> </a:t>
            </a:r>
            <a:r>
              <a:rPr sz="1200" dirty="0">
                <a:solidFill>
                  <a:srgbClr val="333333"/>
                </a:solidFill>
                <a:latin typeface="Times New Roman"/>
                <a:cs typeface="Times New Roman"/>
              </a:rPr>
              <a:t>popular</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database</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management</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system</a:t>
            </a:r>
            <a:r>
              <a:rPr sz="1200" spc="-35" dirty="0">
                <a:solidFill>
                  <a:srgbClr val="333333"/>
                </a:solidFill>
                <a:latin typeface="Times New Roman"/>
                <a:cs typeface="Times New Roman"/>
              </a:rPr>
              <a:t> </a:t>
            </a:r>
            <a:r>
              <a:rPr sz="1200" dirty="0">
                <a:solidFill>
                  <a:srgbClr val="333333"/>
                </a:solidFill>
                <a:latin typeface="Times New Roman"/>
                <a:cs typeface="Times New Roman"/>
              </a:rPr>
              <a:t>software</a:t>
            </a:r>
            <a:r>
              <a:rPr sz="1200" spc="-55" dirty="0">
                <a:solidFill>
                  <a:srgbClr val="333333"/>
                </a:solidFill>
                <a:latin typeface="Times New Roman"/>
                <a:cs typeface="Times New Roman"/>
              </a:rPr>
              <a:t> </a:t>
            </a:r>
            <a:r>
              <a:rPr sz="1200" dirty="0">
                <a:solidFill>
                  <a:srgbClr val="333333"/>
                </a:solidFill>
                <a:latin typeface="Times New Roman"/>
                <a:cs typeface="Times New Roman"/>
              </a:rPr>
              <a:t>used</a:t>
            </a:r>
            <a:r>
              <a:rPr sz="1200" spc="-40" dirty="0">
                <a:solidFill>
                  <a:srgbClr val="333333"/>
                </a:solidFill>
                <a:latin typeface="Times New Roman"/>
                <a:cs typeface="Times New Roman"/>
              </a:rPr>
              <a:t> </a:t>
            </a:r>
            <a:r>
              <a:rPr sz="1200" spc="-25" dirty="0">
                <a:solidFill>
                  <a:srgbClr val="333333"/>
                </a:solidFill>
                <a:latin typeface="Times New Roman"/>
                <a:cs typeface="Times New Roman"/>
              </a:rPr>
              <a:t>for</a:t>
            </a:r>
            <a:endParaRPr sz="1200" dirty="0">
              <a:latin typeface="Times New Roman"/>
              <a:cs typeface="Times New Roman"/>
            </a:endParaRPr>
          </a:p>
          <a:p>
            <a:pPr marL="192405" marR="6985" algn="just">
              <a:lnSpc>
                <a:spcPct val="143600"/>
              </a:lnSpc>
              <a:spcBef>
                <a:spcPts val="10"/>
              </a:spcBef>
            </a:pPr>
            <a:r>
              <a:rPr sz="1200" dirty="0">
                <a:solidFill>
                  <a:srgbClr val="333333"/>
                </a:solidFill>
                <a:latin typeface="Times New Roman"/>
                <a:cs typeface="Times New Roman"/>
              </a:rPr>
              <a:t>managing</a:t>
            </a:r>
            <a:r>
              <a:rPr sz="1200" spc="25" dirty="0">
                <a:solidFill>
                  <a:srgbClr val="333333"/>
                </a:solidFill>
                <a:latin typeface="Times New Roman"/>
                <a:cs typeface="Times New Roman"/>
              </a:rPr>
              <a:t> </a:t>
            </a:r>
            <a:r>
              <a:rPr sz="1200" dirty="0">
                <a:solidFill>
                  <a:srgbClr val="333333"/>
                </a:solidFill>
                <a:latin typeface="Times New Roman"/>
                <a:cs typeface="Times New Roman"/>
              </a:rPr>
              <a:t>the</a:t>
            </a:r>
            <a:r>
              <a:rPr sz="1200" spc="30" dirty="0">
                <a:solidFill>
                  <a:srgbClr val="333333"/>
                </a:solidFill>
                <a:latin typeface="Times New Roman"/>
                <a:cs typeface="Times New Roman"/>
              </a:rPr>
              <a:t> </a:t>
            </a:r>
            <a:r>
              <a:rPr sz="1200" dirty="0">
                <a:solidFill>
                  <a:srgbClr val="333333"/>
                </a:solidFill>
                <a:latin typeface="Times New Roman"/>
                <a:cs typeface="Times New Roman"/>
              </a:rPr>
              <a:t>relational</a:t>
            </a:r>
            <a:r>
              <a:rPr sz="1200" spc="50"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45" dirty="0">
                <a:solidFill>
                  <a:srgbClr val="333333"/>
                </a:solidFill>
                <a:latin typeface="Times New Roman"/>
                <a:cs typeface="Times New Roman"/>
              </a:rPr>
              <a:t> </a:t>
            </a:r>
            <a:r>
              <a:rPr sz="1200" dirty="0">
                <a:solidFill>
                  <a:srgbClr val="333333"/>
                </a:solidFill>
                <a:latin typeface="Times New Roman"/>
                <a:cs typeface="Times New Roman"/>
              </a:rPr>
              <a:t>It</a:t>
            </a:r>
            <a:r>
              <a:rPr sz="1200" spc="30" dirty="0">
                <a:solidFill>
                  <a:srgbClr val="333333"/>
                </a:solidFill>
                <a:latin typeface="Times New Roman"/>
                <a:cs typeface="Times New Roman"/>
              </a:rPr>
              <a:t> </a:t>
            </a:r>
            <a:r>
              <a:rPr sz="1200" dirty="0">
                <a:solidFill>
                  <a:srgbClr val="333333"/>
                </a:solidFill>
                <a:latin typeface="Times New Roman"/>
                <a:cs typeface="Times New Roman"/>
              </a:rPr>
              <a:t>is</a:t>
            </a:r>
            <a:r>
              <a:rPr sz="1200" spc="35" dirty="0">
                <a:solidFill>
                  <a:srgbClr val="333333"/>
                </a:solidFill>
                <a:latin typeface="Times New Roman"/>
                <a:cs typeface="Times New Roman"/>
              </a:rPr>
              <a:t> </a:t>
            </a:r>
            <a:r>
              <a:rPr sz="1200" dirty="0">
                <a:solidFill>
                  <a:srgbClr val="333333"/>
                </a:solidFill>
                <a:latin typeface="Times New Roman"/>
                <a:cs typeface="Times New Roman"/>
              </a:rPr>
              <a:t>open-source</a:t>
            </a:r>
            <a:r>
              <a:rPr sz="1200" spc="55"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35" dirty="0">
                <a:solidFill>
                  <a:srgbClr val="333333"/>
                </a:solidFill>
                <a:latin typeface="Times New Roman"/>
                <a:cs typeface="Times New Roman"/>
              </a:rPr>
              <a:t> </a:t>
            </a:r>
            <a:r>
              <a:rPr sz="1200" dirty="0">
                <a:solidFill>
                  <a:srgbClr val="333333"/>
                </a:solidFill>
                <a:latin typeface="Times New Roman"/>
                <a:cs typeface="Times New Roman"/>
              </a:rPr>
              <a:t>software,</a:t>
            </a:r>
            <a:r>
              <a:rPr sz="1200" spc="40" dirty="0">
                <a:solidFill>
                  <a:srgbClr val="333333"/>
                </a:solidFill>
                <a:latin typeface="Times New Roman"/>
                <a:cs typeface="Times New Roman"/>
              </a:rPr>
              <a:t> </a:t>
            </a:r>
            <a:r>
              <a:rPr sz="1200" dirty="0">
                <a:solidFill>
                  <a:srgbClr val="333333"/>
                </a:solidFill>
                <a:latin typeface="Times New Roman"/>
                <a:cs typeface="Times New Roman"/>
              </a:rPr>
              <a:t>which</a:t>
            </a:r>
            <a:r>
              <a:rPr sz="1200" spc="45" dirty="0">
                <a:solidFill>
                  <a:srgbClr val="333333"/>
                </a:solidFill>
                <a:latin typeface="Times New Roman"/>
                <a:cs typeface="Times New Roman"/>
              </a:rPr>
              <a:t> </a:t>
            </a:r>
            <a:r>
              <a:rPr sz="1200" dirty="0">
                <a:solidFill>
                  <a:srgbClr val="333333"/>
                </a:solidFill>
                <a:latin typeface="Times New Roman"/>
                <a:cs typeface="Times New Roman"/>
              </a:rPr>
              <a:t>is</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supported </a:t>
            </a:r>
            <a:r>
              <a:rPr sz="1200" dirty="0">
                <a:solidFill>
                  <a:srgbClr val="333333"/>
                </a:solidFill>
                <a:latin typeface="Times New Roman"/>
                <a:cs typeface="Times New Roman"/>
              </a:rPr>
              <a:t>by</a:t>
            </a:r>
            <a:r>
              <a:rPr sz="1200" spc="70" dirty="0">
                <a:solidFill>
                  <a:srgbClr val="333333"/>
                </a:solidFill>
                <a:latin typeface="Times New Roman"/>
                <a:cs typeface="Times New Roman"/>
              </a:rPr>
              <a:t> </a:t>
            </a:r>
            <a:r>
              <a:rPr sz="1200" dirty="0">
                <a:solidFill>
                  <a:srgbClr val="333333"/>
                </a:solidFill>
                <a:latin typeface="Times New Roman"/>
                <a:cs typeface="Times New Roman"/>
              </a:rPr>
              <a:t>Oracle</a:t>
            </a:r>
            <a:r>
              <a:rPr sz="1200" spc="75" dirty="0">
                <a:solidFill>
                  <a:srgbClr val="333333"/>
                </a:solidFill>
                <a:latin typeface="Times New Roman"/>
                <a:cs typeface="Times New Roman"/>
              </a:rPr>
              <a:t> </a:t>
            </a:r>
            <a:r>
              <a:rPr sz="1200" dirty="0">
                <a:solidFill>
                  <a:srgbClr val="333333"/>
                </a:solidFill>
                <a:latin typeface="Times New Roman"/>
                <a:cs typeface="Times New Roman"/>
              </a:rPr>
              <a:t>Company.</a:t>
            </a:r>
            <a:r>
              <a:rPr sz="1200" spc="70" dirty="0">
                <a:solidFill>
                  <a:srgbClr val="333333"/>
                </a:solidFill>
                <a:latin typeface="Times New Roman"/>
                <a:cs typeface="Times New Roman"/>
              </a:rPr>
              <a:t> </a:t>
            </a:r>
            <a:r>
              <a:rPr sz="1200" dirty="0">
                <a:solidFill>
                  <a:srgbClr val="333333"/>
                </a:solidFill>
                <a:latin typeface="Times New Roman"/>
                <a:cs typeface="Times New Roman"/>
              </a:rPr>
              <a:t>It</a:t>
            </a:r>
            <a:r>
              <a:rPr sz="1200" spc="75" dirty="0">
                <a:solidFill>
                  <a:srgbClr val="333333"/>
                </a:solidFill>
                <a:latin typeface="Times New Roman"/>
                <a:cs typeface="Times New Roman"/>
              </a:rPr>
              <a:t> </a:t>
            </a:r>
            <a:r>
              <a:rPr sz="1200" dirty="0">
                <a:solidFill>
                  <a:srgbClr val="333333"/>
                </a:solidFill>
                <a:latin typeface="Times New Roman"/>
                <a:cs typeface="Times New Roman"/>
              </a:rPr>
              <a:t>is</a:t>
            </a:r>
            <a:r>
              <a:rPr sz="1200" spc="65" dirty="0">
                <a:solidFill>
                  <a:srgbClr val="333333"/>
                </a:solidFill>
                <a:latin typeface="Times New Roman"/>
                <a:cs typeface="Times New Roman"/>
              </a:rPr>
              <a:t> </a:t>
            </a:r>
            <a:r>
              <a:rPr sz="1200" dirty="0">
                <a:solidFill>
                  <a:srgbClr val="333333"/>
                </a:solidFill>
                <a:latin typeface="Times New Roman"/>
                <a:cs typeface="Times New Roman"/>
              </a:rPr>
              <a:t>fast,</a:t>
            </a:r>
            <a:r>
              <a:rPr sz="1200" spc="70" dirty="0">
                <a:solidFill>
                  <a:srgbClr val="333333"/>
                </a:solidFill>
                <a:latin typeface="Times New Roman"/>
                <a:cs typeface="Times New Roman"/>
              </a:rPr>
              <a:t> </a:t>
            </a:r>
            <a:r>
              <a:rPr sz="1200" dirty="0">
                <a:solidFill>
                  <a:srgbClr val="333333"/>
                </a:solidFill>
                <a:latin typeface="Times New Roman"/>
                <a:cs typeface="Times New Roman"/>
              </a:rPr>
              <a:t>scalable,</a:t>
            </a:r>
            <a:r>
              <a:rPr sz="1200" spc="55" dirty="0">
                <a:solidFill>
                  <a:srgbClr val="333333"/>
                </a:solidFill>
                <a:latin typeface="Times New Roman"/>
                <a:cs typeface="Times New Roman"/>
              </a:rPr>
              <a:t> </a:t>
            </a:r>
            <a:r>
              <a:rPr sz="1200" dirty="0">
                <a:solidFill>
                  <a:srgbClr val="333333"/>
                </a:solidFill>
                <a:latin typeface="Times New Roman"/>
                <a:cs typeface="Times New Roman"/>
              </a:rPr>
              <a:t>and</a:t>
            </a:r>
            <a:r>
              <a:rPr sz="1200" spc="70" dirty="0">
                <a:solidFill>
                  <a:srgbClr val="333333"/>
                </a:solidFill>
                <a:latin typeface="Times New Roman"/>
                <a:cs typeface="Times New Roman"/>
              </a:rPr>
              <a:t> </a:t>
            </a:r>
            <a:r>
              <a:rPr sz="1200" dirty="0">
                <a:solidFill>
                  <a:srgbClr val="333333"/>
                </a:solidFill>
                <a:latin typeface="Times New Roman"/>
                <a:cs typeface="Times New Roman"/>
              </a:rPr>
              <a:t>easy</a:t>
            </a:r>
            <a:r>
              <a:rPr sz="1200" spc="70" dirty="0">
                <a:solidFill>
                  <a:srgbClr val="333333"/>
                </a:solidFill>
                <a:latin typeface="Times New Roman"/>
                <a:cs typeface="Times New Roman"/>
              </a:rPr>
              <a:t> </a:t>
            </a:r>
            <a:r>
              <a:rPr sz="1200" dirty="0">
                <a:solidFill>
                  <a:srgbClr val="333333"/>
                </a:solidFill>
                <a:latin typeface="Times New Roman"/>
                <a:cs typeface="Times New Roman"/>
              </a:rPr>
              <a:t>to</a:t>
            </a:r>
            <a:r>
              <a:rPr sz="1200" spc="70" dirty="0">
                <a:solidFill>
                  <a:srgbClr val="333333"/>
                </a:solidFill>
                <a:latin typeface="Times New Roman"/>
                <a:cs typeface="Times New Roman"/>
              </a:rPr>
              <a:t> </a:t>
            </a:r>
            <a:r>
              <a:rPr sz="1200" dirty="0">
                <a:solidFill>
                  <a:srgbClr val="333333"/>
                </a:solidFill>
                <a:latin typeface="Times New Roman"/>
                <a:cs typeface="Times New Roman"/>
              </a:rPr>
              <a:t>use</a:t>
            </a:r>
            <a:r>
              <a:rPr sz="1200" spc="75"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75" dirty="0">
                <a:solidFill>
                  <a:srgbClr val="333333"/>
                </a:solidFill>
                <a:latin typeface="Times New Roman"/>
                <a:cs typeface="Times New Roman"/>
              </a:rPr>
              <a:t> </a:t>
            </a:r>
            <a:r>
              <a:rPr sz="1200" dirty="0">
                <a:solidFill>
                  <a:srgbClr val="333333"/>
                </a:solidFill>
                <a:latin typeface="Times New Roman"/>
                <a:cs typeface="Times New Roman"/>
              </a:rPr>
              <a:t>management</a:t>
            </a:r>
            <a:r>
              <a:rPr sz="1200" spc="75" dirty="0">
                <a:solidFill>
                  <a:srgbClr val="333333"/>
                </a:solidFill>
                <a:latin typeface="Times New Roman"/>
                <a:cs typeface="Times New Roman"/>
              </a:rPr>
              <a:t> </a:t>
            </a:r>
            <a:r>
              <a:rPr sz="1200" dirty="0">
                <a:solidFill>
                  <a:srgbClr val="333333"/>
                </a:solidFill>
                <a:latin typeface="Times New Roman"/>
                <a:cs typeface="Times New Roman"/>
              </a:rPr>
              <a:t>system</a:t>
            </a:r>
            <a:r>
              <a:rPr sz="1200" spc="75" dirty="0">
                <a:solidFill>
                  <a:srgbClr val="333333"/>
                </a:solidFill>
                <a:latin typeface="Times New Roman"/>
                <a:cs typeface="Times New Roman"/>
              </a:rPr>
              <a:t> </a:t>
            </a:r>
            <a:r>
              <a:rPr sz="1200" spc="-25" dirty="0">
                <a:solidFill>
                  <a:srgbClr val="333333"/>
                </a:solidFill>
                <a:latin typeface="Times New Roman"/>
                <a:cs typeface="Times New Roman"/>
              </a:rPr>
              <a:t>in </a:t>
            </a:r>
            <a:r>
              <a:rPr sz="1200" dirty="0">
                <a:solidFill>
                  <a:srgbClr val="333333"/>
                </a:solidFill>
                <a:latin typeface="Times New Roman"/>
                <a:cs typeface="Times New Roman"/>
              </a:rPr>
              <a:t>comparison</a:t>
            </a:r>
            <a:r>
              <a:rPr sz="1200" spc="200" dirty="0">
                <a:solidFill>
                  <a:srgbClr val="333333"/>
                </a:solidFill>
                <a:latin typeface="Times New Roman"/>
                <a:cs typeface="Times New Roman"/>
              </a:rPr>
              <a:t> </a:t>
            </a:r>
            <a:r>
              <a:rPr sz="1200" dirty="0">
                <a:solidFill>
                  <a:srgbClr val="333333"/>
                </a:solidFill>
                <a:latin typeface="Times New Roman"/>
                <a:cs typeface="Times New Roman"/>
              </a:rPr>
              <a:t>with</a:t>
            </a:r>
            <a:r>
              <a:rPr sz="1200" spc="204" dirty="0">
                <a:solidFill>
                  <a:srgbClr val="333333"/>
                </a:solidFill>
                <a:latin typeface="Times New Roman"/>
                <a:cs typeface="Times New Roman"/>
              </a:rPr>
              <a:t> </a:t>
            </a:r>
            <a:r>
              <a:rPr sz="1200" dirty="0">
                <a:solidFill>
                  <a:srgbClr val="333333"/>
                </a:solidFill>
                <a:latin typeface="Times New Roman"/>
                <a:cs typeface="Times New Roman"/>
              </a:rPr>
              <a:t>Microsoft</a:t>
            </a:r>
            <a:r>
              <a:rPr sz="1200" spc="210" dirty="0">
                <a:solidFill>
                  <a:srgbClr val="333333"/>
                </a:solidFill>
                <a:latin typeface="Times New Roman"/>
                <a:cs typeface="Times New Roman"/>
              </a:rPr>
              <a:t> </a:t>
            </a:r>
            <a:r>
              <a:rPr sz="1200" dirty="0">
                <a:solidFill>
                  <a:srgbClr val="333333"/>
                </a:solidFill>
                <a:latin typeface="Times New Roman"/>
                <a:cs typeface="Times New Roman"/>
              </a:rPr>
              <a:t>SQL</a:t>
            </a:r>
            <a:r>
              <a:rPr sz="1200" spc="210" dirty="0">
                <a:solidFill>
                  <a:srgbClr val="333333"/>
                </a:solidFill>
                <a:latin typeface="Times New Roman"/>
                <a:cs typeface="Times New Roman"/>
              </a:rPr>
              <a:t> </a:t>
            </a:r>
            <a:r>
              <a:rPr sz="1200" dirty="0">
                <a:solidFill>
                  <a:srgbClr val="333333"/>
                </a:solidFill>
                <a:latin typeface="Times New Roman"/>
                <a:cs typeface="Times New Roman"/>
              </a:rPr>
              <a:t>Server</a:t>
            </a:r>
            <a:r>
              <a:rPr sz="1200" spc="185" dirty="0">
                <a:solidFill>
                  <a:srgbClr val="333333"/>
                </a:solidFill>
                <a:latin typeface="Times New Roman"/>
                <a:cs typeface="Times New Roman"/>
              </a:rPr>
              <a:t> </a:t>
            </a:r>
            <a:r>
              <a:rPr sz="1200" dirty="0">
                <a:solidFill>
                  <a:srgbClr val="333333"/>
                </a:solidFill>
                <a:latin typeface="Times New Roman"/>
                <a:cs typeface="Times New Roman"/>
              </a:rPr>
              <a:t>and</a:t>
            </a:r>
            <a:r>
              <a:rPr sz="1200" spc="200" dirty="0">
                <a:solidFill>
                  <a:srgbClr val="333333"/>
                </a:solidFill>
                <a:latin typeface="Times New Roman"/>
                <a:cs typeface="Times New Roman"/>
              </a:rPr>
              <a:t> </a:t>
            </a:r>
            <a:r>
              <a:rPr sz="1200" dirty="0">
                <a:solidFill>
                  <a:srgbClr val="333333"/>
                </a:solidFill>
                <a:latin typeface="Times New Roman"/>
                <a:cs typeface="Times New Roman"/>
              </a:rPr>
              <a:t>Oracle</a:t>
            </a:r>
            <a:r>
              <a:rPr sz="1200" spc="210" dirty="0">
                <a:solidFill>
                  <a:srgbClr val="333333"/>
                </a:solidFill>
                <a:latin typeface="Times New Roman"/>
                <a:cs typeface="Times New Roman"/>
              </a:rPr>
              <a:t> </a:t>
            </a:r>
            <a:r>
              <a:rPr sz="1200" dirty="0">
                <a:solidFill>
                  <a:srgbClr val="333333"/>
                </a:solidFill>
                <a:latin typeface="Times New Roman"/>
                <a:cs typeface="Times New Roman"/>
              </a:rPr>
              <a:t>Database.</a:t>
            </a:r>
            <a:r>
              <a:rPr sz="1200" spc="185" dirty="0">
                <a:solidFill>
                  <a:srgbClr val="333333"/>
                </a:solidFill>
                <a:latin typeface="Times New Roman"/>
                <a:cs typeface="Times New Roman"/>
              </a:rPr>
              <a:t> </a:t>
            </a:r>
            <a:r>
              <a:rPr sz="1200" dirty="0">
                <a:solidFill>
                  <a:srgbClr val="333333"/>
                </a:solidFill>
                <a:latin typeface="Times New Roman"/>
                <a:cs typeface="Times New Roman"/>
              </a:rPr>
              <a:t>It</a:t>
            </a:r>
            <a:r>
              <a:rPr sz="1200" spc="210" dirty="0">
                <a:solidFill>
                  <a:srgbClr val="333333"/>
                </a:solidFill>
                <a:latin typeface="Times New Roman"/>
                <a:cs typeface="Times New Roman"/>
              </a:rPr>
              <a:t> </a:t>
            </a:r>
            <a:r>
              <a:rPr sz="1200" dirty="0">
                <a:solidFill>
                  <a:srgbClr val="333333"/>
                </a:solidFill>
                <a:latin typeface="Times New Roman"/>
                <a:cs typeface="Times New Roman"/>
              </a:rPr>
              <a:t>is</a:t>
            </a:r>
            <a:r>
              <a:rPr sz="1200" spc="180" dirty="0">
                <a:solidFill>
                  <a:srgbClr val="333333"/>
                </a:solidFill>
                <a:latin typeface="Times New Roman"/>
                <a:cs typeface="Times New Roman"/>
              </a:rPr>
              <a:t> </a:t>
            </a:r>
            <a:r>
              <a:rPr sz="1200" dirty="0">
                <a:solidFill>
                  <a:srgbClr val="333333"/>
                </a:solidFill>
                <a:latin typeface="Times New Roman"/>
                <a:cs typeface="Times New Roman"/>
              </a:rPr>
              <a:t>commonly</a:t>
            </a:r>
            <a:r>
              <a:rPr sz="1200" spc="185" dirty="0">
                <a:solidFill>
                  <a:srgbClr val="333333"/>
                </a:solidFill>
                <a:latin typeface="Times New Roman"/>
                <a:cs typeface="Times New Roman"/>
              </a:rPr>
              <a:t> </a:t>
            </a:r>
            <a:r>
              <a:rPr sz="1200" dirty="0">
                <a:solidFill>
                  <a:srgbClr val="333333"/>
                </a:solidFill>
                <a:latin typeface="Times New Roman"/>
                <a:cs typeface="Times New Roman"/>
              </a:rPr>
              <a:t>used</a:t>
            </a:r>
            <a:r>
              <a:rPr sz="1200" spc="204" dirty="0">
                <a:solidFill>
                  <a:srgbClr val="333333"/>
                </a:solidFill>
                <a:latin typeface="Times New Roman"/>
                <a:cs typeface="Times New Roman"/>
              </a:rPr>
              <a:t> </a:t>
            </a:r>
            <a:r>
              <a:rPr sz="1200" spc="-25" dirty="0">
                <a:solidFill>
                  <a:srgbClr val="333333"/>
                </a:solidFill>
                <a:latin typeface="Times New Roman"/>
                <a:cs typeface="Times New Roman"/>
              </a:rPr>
              <a:t>in </a:t>
            </a:r>
            <a:r>
              <a:rPr sz="1200" dirty="0">
                <a:solidFill>
                  <a:srgbClr val="333333"/>
                </a:solidFill>
                <a:latin typeface="Times New Roman"/>
                <a:cs typeface="Times New Roman"/>
              </a:rPr>
              <a:t>conjunction</a:t>
            </a:r>
            <a:r>
              <a:rPr sz="1200" spc="25" dirty="0">
                <a:solidFill>
                  <a:srgbClr val="333333"/>
                </a:solidFill>
                <a:latin typeface="Times New Roman"/>
                <a:cs typeface="Times New Roman"/>
              </a:rPr>
              <a:t> </a:t>
            </a:r>
            <a:r>
              <a:rPr sz="1200" dirty="0">
                <a:latin typeface="Times New Roman"/>
                <a:cs typeface="Times New Roman"/>
              </a:rPr>
              <a:t>with</a:t>
            </a:r>
            <a:r>
              <a:rPr sz="1200" spc="-15" dirty="0">
                <a:latin typeface="Times New Roman"/>
                <a:cs typeface="Times New Roman"/>
              </a:rPr>
              <a:t> </a:t>
            </a:r>
            <a:r>
              <a:rPr sz="1200" dirty="0">
                <a:latin typeface="Times New Roman"/>
                <a:cs typeface="Times New Roman"/>
              </a:rPr>
              <a:t>PHP</a:t>
            </a:r>
            <a:r>
              <a:rPr sz="1200" spc="-20" dirty="0">
                <a:latin typeface="Times New Roman"/>
                <a:cs typeface="Times New Roman"/>
              </a:rPr>
              <a:t> </a:t>
            </a:r>
            <a:r>
              <a:rPr sz="1200" dirty="0">
                <a:latin typeface="Times New Roman"/>
                <a:cs typeface="Times New Roman"/>
              </a:rPr>
              <a:t>scripts</a:t>
            </a:r>
            <a:r>
              <a:rPr sz="1200" spc="1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creating</a:t>
            </a:r>
            <a:r>
              <a:rPr sz="1200" spc="5" dirty="0">
                <a:latin typeface="Times New Roman"/>
                <a:cs typeface="Times New Roman"/>
              </a:rPr>
              <a:t> </a:t>
            </a:r>
            <a:r>
              <a:rPr sz="1200" dirty="0">
                <a:latin typeface="Times New Roman"/>
                <a:cs typeface="Times New Roman"/>
              </a:rPr>
              <a:t>powerful</a:t>
            </a:r>
            <a:r>
              <a:rPr sz="1200" spc="20"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dynamic</a:t>
            </a:r>
            <a:r>
              <a:rPr sz="1200" spc="25" dirty="0">
                <a:latin typeface="Times New Roman"/>
                <a:cs typeface="Times New Roman"/>
              </a:rPr>
              <a:t> </a:t>
            </a:r>
            <a:r>
              <a:rPr sz="1200" spc="-10" dirty="0">
                <a:latin typeface="Times New Roman"/>
                <a:cs typeface="Times New Roman"/>
              </a:rPr>
              <a:t>server-</a:t>
            </a:r>
            <a:r>
              <a:rPr sz="1200" dirty="0">
                <a:latin typeface="Times New Roman"/>
                <a:cs typeface="Times New Roman"/>
              </a:rPr>
              <a:t>side</a:t>
            </a:r>
            <a:r>
              <a:rPr sz="1200" spc="25" dirty="0">
                <a:latin typeface="Times New Roman"/>
                <a:cs typeface="Times New Roman"/>
              </a:rPr>
              <a:t> </a:t>
            </a:r>
            <a:r>
              <a:rPr sz="1200" dirty="0">
                <a:latin typeface="Times New Roman"/>
                <a:cs typeface="Times New Roman"/>
              </a:rPr>
              <a:t>or</a:t>
            </a:r>
            <a:r>
              <a:rPr sz="1200" spc="20" dirty="0">
                <a:latin typeface="Times New Roman"/>
                <a:cs typeface="Times New Roman"/>
              </a:rPr>
              <a:t> </a:t>
            </a:r>
            <a:r>
              <a:rPr sz="1200" spc="-10" dirty="0">
                <a:latin typeface="Times New Roman"/>
                <a:cs typeface="Times New Roman"/>
              </a:rPr>
              <a:t>web-based</a:t>
            </a:r>
            <a:endParaRPr sz="1200" dirty="0">
              <a:latin typeface="Times New Roman"/>
              <a:cs typeface="Times New Roman"/>
            </a:endParaRPr>
          </a:p>
        </p:txBody>
      </p:sp>
      <p:sp>
        <p:nvSpPr>
          <p:cNvPr id="3" name="object 3"/>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5761990" cy="9019540"/>
          </a:xfrm>
          <a:prstGeom prst="rect">
            <a:avLst/>
          </a:prstGeom>
        </p:spPr>
        <p:txBody>
          <a:bodyPr vert="horz" wrap="square" lIns="0" tIns="12700" rIns="0" bIns="0" rtlCol="0">
            <a:spAutoFit/>
          </a:bodyPr>
          <a:lstStyle/>
          <a:p>
            <a:pPr algn="ctr">
              <a:lnSpc>
                <a:spcPct val="100000"/>
              </a:lnSpc>
              <a:spcBef>
                <a:spcPts val="100"/>
              </a:spcBef>
              <a:tabLst>
                <a:tab pos="5403850" algn="l"/>
              </a:tabLst>
            </a:pPr>
            <a:r>
              <a:rPr lang="en-IN" sz="1200" dirty="0">
                <a:latin typeface="Times New Roman"/>
                <a:cs typeface="Times New Roman"/>
              </a:rPr>
              <a:t>GREENCART </a:t>
            </a:r>
            <a:r>
              <a:rPr sz="1200" dirty="0">
                <a:latin typeface="Times New Roman"/>
                <a:cs typeface="Times New Roman"/>
              </a:rPr>
              <a:t>	-</a:t>
            </a:r>
            <a:r>
              <a:rPr sz="1200" spc="-5" dirty="0">
                <a:latin typeface="Times New Roman"/>
                <a:cs typeface="Times New Roman"/>
              </a:rPr>
              <a:t> </a:t>
            </a:r>
            <a:r>
              <a:rPr sz="1200" dirty="0">
                <a:latin typeface="Times New Roman"/>
                <a:cs typeface="Times New Roman"/>
              </a:rPr>
              <a:t>16 </a:t>
            </a:r>
            <a:r>
              <a:rPr sz="1200" spc="-50" dirty="0">
                <a:latin typeface="Times New Roman"/>
                <a:cs typeface="Times New Roman"/>
              </a:rPr>
              <a:t>-</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92405" marR="12700">
              <a:lnSpc>
                <a:spcPct val="144500"/>
              </a:lnSpc>
            </a:pPr>
            <a:r>
              <a:rPr sz="1200" spc="-10" dirty="0">
                <a:latin typeface="Times New Roman"/>
                <a:cs typeface="Times New Roman"/>
              </a:rPr>
              <a:t>enterprise</a:t>
            </a:r>
            <a:r>
              <a:rPr sz="1200" spc="-50" dirty="0">
                <a:latin typeface="Times New Roman"/>
                <a:cs typeface="Times New Roman"/>
              </a:rPr>
              <a:t> </a:t>
            </a:r>
            <a:r>
              <a:rPr sz="1200" spc="-10" dirty="0">
                <a:latin typeface="Times New Roman"/>
                <a:cs typeface="Times New Roman"/>
              </a:rPr>
              <a:t>applications.Many</a:t>
            </a:r>
            <a:r>
              <a:rPr sz="1200" spc="-35" dirty="0">
                <a:latin typeface="Times New Roman"/>
                <a:cs typeface="Times New Roman"/>
              </a:rPr>
              <a:t> </a:t>
            </a:r>
            <a:r>
              <a:rPr sz="1200" spc="-10" dirty="0">
                <a:latin typeface="Times New Roman"/>
                <a:cs typeface="Times New Roman"/>
              </a:rPr>
              <a:t>small</a:t>
            </a:r>
            <a:r>
              <a:rPr sz="1200" spc="-3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spc="-10" dirty="0">
                <a:latin typeface="Times New Roman"/>
                <a:cs typeface="Times New Roman"/>
              </a:rPr>
              <a:t>big</a:t>
            </a:r>
            <a:r>
              <a:rPr sz="1200" spc="-35" dirty="0">
                <a:latin typeface="Times New Roman"/>
                <a:cs typeface="Times New Roman"/>
              </a:rPr>
              <a:t> </a:t>
            </a:r>
            <a:r>
              <a:rPr sz="1200" spc="-10" dirty="0">
                <a:latin typeface="Times New Roman"/>
                <a:cs typeface="Times New Roman"/>
              </a:rPr>
              <a:t>companies</a:t>
            </a:r>
            <a:r>
              <a:rPr sz="1200" spc="-45" dirty="0">
                <a:latin typeface="Times New Roman"/>
                <a:cs typeface="Times New Roman"/>
              </a:rPr>
              <a:t> </a:t>
            </a:r>
            <a:r>
              <a:rPr sz="1200" dirty="0">
                <a:latin typeface="Times New Roman"/>
                <a:cs typeface="Times New Roman"/>
              </a:rPr>
              <a:t>use</a:t>
            </a:r>
            <a:r>
              <a:rPr sz="1200" spc="-25" dirty="0">
                <a:latin typeface="Times New Roman"/>
                <a:cs typeface="Times New Roman"/>
              </a:rPr>
              <a:t> </a:t>
            </a:r>
            <a:r>
              <a:rPr sz="1200" dirty="0">
                <a:latin typeface="Times New Roman"/>
                <a:cs typeface="Times New Roman"/>
              </a:rPr>
              <a:t>MySQL.</a:t>
            </a:r>
            <a:r>
              <a:rPr sz="1200" spc="-35" dirty="0">
                <a:latin typeface="Times New Roman"/>
                <a:cs typeface="Times New Roman"/>
              </a:rPr>
              <a:t> </a:t>
            </a:r>
            <a:r>
              <a:rPr sz="1200" dirty="0">
                <a:latin typeface="Times New Roman"/>
                <a:cs typeface="Times New Roman"/>
              </a:rPr>
              <a:t>MySQL</a:t>
            </a:r>
            <a:r>
              <a:rPr sz="1200" spc="-30" dirty="0">
                <a:latin typeface="Times New Roman"/>
                <a:cs typeface="Times New Roman"/>
              </a:rPr>
              <a:t> </a:t>
            </a:r>
            <a:r>
              <a:rPr sz="1200" dirty="0">
                <a:latin typeface="Times New Roman"/>
                <a:cs typeface="Times New Roman"/>
              </a:rPr>
              <a:t>supports</a:t>
            </a:r>
            <a:r>
              <a:rPr sz="1200" spc="-40" dirty="0">
                <a:latin typeface="Times New Roman"/>
                <a:cs typeface="Times New Roman"/>
              </a:rPr>
              <a:t> </a:t>
            </a:r>
            <a:r>
              <a:rPr sz="1200" spc="-20" dirty="0">
                <a:latin typeface="Times New Roman"/>
                <a:cs typeface="Times New Roman"/>
              </a:rPr>
              <a:t>many </a:t>
            </a:r>
            <a:r>
              <a:rPr sz="1200" dirty="0">
                <a:latin typeface="Times New Roman"/>
                <a:cs typeface="Times New Roman"/>
              </a:rPr>
              <a:t>Operating</a:t>
            </a:r>
            <a:r>
              <a:rPr sz="1200" spc="-25" dirty="0">
                <a:latin typeface="Times New Roman"/>
                <a:cs typeface="Times New Roman"/>
              </a:rPr>
              <a:t> </a:t>
            </a:r>
            <a:r>
              <a:rPr sz="1200" dirty="0">
                <a:latin typeface="Times New Roman"/>
                <a:cs typeface="Times New Roman"/>
              </a:rPr>
              <a:t>Systems</a:t>
            </a:r>
            <a:r>
              <a:rPr sz="1200" spc="-30" dirty="0">
                <a:latin typeface="Times New Roman"/>
                <a:cs typeface="Times New Roman"/>
              </a:rPr>
              <a:t> </a:t>
            </a:r>
            <a:r>
              <a:rPr sz="1200" dirty="0">
                <a:latin typeface="Times New Roman"/>
                <a:cs typeface="Times New Roman"/>
              </a:rPr>
              <a:t>like Windows,</a:t>
            </a:r>
            <a:r>
              <a:rPr sz="1200" spc="-25" dirty="0">
                <a:latin typeface="Times New Roman"/>
                <a:cs typeface="Times New Roman"/>
              </a:rPr>
              <a:t> </a:t>
            </a:r>
            <a:r>
              <a:rPr sz="1200" dirty="0">
                <a:latin typeface="Times New Roman"/>
                <a:cs typeface="Times New Roman"/>
              </a:rPr>
              <a:t>Linux,</a:t>
            </a:r>
            <a:r>
              <a:rPr sz="1200" spc="-45" dirty="0">
                <a:latin typeface="Times New Roman"/>
                <a:cs typeface="Times New Roman"/>
              </a:rPr>
              <a:t> </a:t>
            </a:r>
            <a:r>
              <a:rPr sz="1200" dirty="0">
                <a:latin typeface="Times New Roman"/>
                <a:cs typeface="Times New Roman"/>
              </a:rPr>
              <a:t>MacOS,</a:t>
            </a:r>
            <a:r>
              <a:rPr sz="1200" spc="-20" dirty="0">
                <a:latin typeface="Times New Roman"/>
                <a:cs typeface="Times New Roman"/>
              </a:rPr>
              <a:t> </a:t>
            </a:r>
            <a:r>
              <a:rPr sz="1200" dirty="0">
                <a:latin typeface="Times New Roman"/>
                <a:cs typeface="Times New Roman"/>
              </a:rPr>
              <a:t>etc.</a:t>
            </a:r>
            <a:r>
              <a:rPr sz="1200" spc="-20" dirty="0">
                <a:latin typeface="Times New Roman"/>
                <a:cs typeface="Times New Roman"/>
              </a:rPr>
              <a:t> </a:t>
            </a:r>
            <a:r>
              <a:rPr sz="1200" dirty="0">
                <a:latin typeface="Times New Roman"/>
                <a:cs typeface="Times New Roman"/>
              </a:rPr>
              <a:t>with</a:t>
            </a:r>
            <a:r>
              <a:rPr sz="1200" spc="-20" dirty="0">
                <a:latin typeface="Times New Roman"/>
                <a:cs typeface="Times New Roman"/>
              </a:rPr>
              <a:t> </a:t>
            </a:r>
            <a:r>
              <a:rPr sz="1200" dirty="0">
                <a:latin typeface="Times New Roman"/>
                <a:cs typeface="Times New Roman"/>
              </a:rPr>
              <a:t>C,</a:t>
            </a:r>
            <a:r>
              <a:rPr sz="1200" spc="-20" dirty="0">
                <a:latin typeface="Times New Roman"/>
                <a:cs typeface="Times New Roman"/>
              </a:rPr>
              <a:t> </a:t>
            </a:r>
            <a:r>
              <a:rPr sz="1200" dirty="0">
                <a:latin typeface="Times New Roman"/>
                <a:cs typeface="Times New Roman"/>
              </a:rPr>
              <a:t>C++,</a:t>
            </a:r>
            <a:r>
              <a:rPr sz="1200" spc="-4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Java</a:t>
            </a:r>
            <a:r>
              <a:rPr sz="1200" spc="-15" dirty="0">
                <a:latin typeface="Times New Roman"/>
                <a:cs typeface="Times New Roman"/>
              </a:rPr>
              <a:t> </a:t>
            </a:r>
            <a:r>
              <a:rPr sz="1200" spc="-10" dirty="0">
                <a:latin typeface="Times New Roman"/>
                <a:cs typeface="Times New Roman"/>
              </a:rPr>
              <a:t>languages.</a:t>
            </a:r>
            <a:endParaRPr sz="1200" dirty="0">
              <a:latin typeface="Times New Roman"/>
              <a:cs typeface="Times New Roman"/>
            </a:endParaRPr>
          </a:p>
          <a:p>
            <a:pPr marL="192405" marR="8890" indent="360045">
              <a:lnSpc>
                <a:spcPts val="2080"/>
              </a:lnSpc>
              <a:spcBef>
                <a:spcPts val="155"/>
              </a:spcBef>
            </a:pPr>
            <a:r>
              <a:rPr sz="1200" dirty="0">
                <a:solidFill>
                  <a:srgbClr val="333333"/>
                </a:solidFill>
                <a:latin typeface="Times New Roman"/>
                <a:cs typeface="Times New Roman"/>
              </a:rPr>
              <a:t>MySQL</a:t>
            </a:r>
            <a:r>
              <a:rPr sz="1200" spc="310" dirty="0">
                <a:solidFill>
                  <a:srgbClr val="333333"/>
                </a:solidFill>
                <a:latin typeface="Times New Roman"/>
                <a:cs typeface="Times New Roman"/>
              </a:rPr>
              <a:t> </a:t>
            </a:r>
            <a:r>
              <a:rPr sz="1200" dirty="0">
                <a:solidFill>
                  <a:srgbClr val="333333"/>
                </a:solidFill>
                <a:latin typeface="Times New Roman"/>
                <a:cs typeface="Times New Roman"/>
              </a:rPr>
              <a:t>is</a:t>
            </a:r>
            <a:r>
              <a:rPr sz="1200" spc="310" dirty="0">
                <a:solidFill>
                  <a:srgbClr val="333333"/>
                </a:solidFill>
                <a:latin typeface="Times New Roman"/>
                <a:cs typeface="Times New Roman"/>
              </a:rPr>
              <a:t> </a:t>
            </a:r>
            <a:r>
              <a:rPr sz="1200" dirty="0">
                <a:latin typeface="Times New Roman"/>
                <a:cs typeface="Times New Roman"/>
              </a:rPr>
              <a:t>a</a:t>
            </a:r>
            <a:r>
              <a:rPr sz="1200" spc="320" dirty="0">
                <a:latin typeface="Times New Roman"/>
                <a:cs typeface="Times New Roman"/>
              </a:rPr>
              <a:t> </a:t>
            </a:r>
            <a:r>
              <a:rPr sz="1200" dirty="0">
                <a:latin typeface="Times New Roman"/>
                <a:cs typeface="Times New Roman"/>
              </a:rPr>
              <a:t>Relational</a:t>
            </a:r>
            <a:r>
              <a:rPr sz="1200" spc="315" dirty="0">
                <a:latin typeface="Times New Roman"/>
                <a:cs typeface="Times New Roman"/>
              </a:rPr>
              <a:t> </a:t>
            </a:r>
            <a:r>
              <a:rPr sz="1200" dirty="0">
                <a:latin typeface="Times New Roman"/>
                <a:cs typeface="Times New Roman"/>
              </a:rPr>
              <a:t>Database</a:t>
            </a:r>
            <a:r>
              <a:rPr sz="1200" spc="315" dirty="0">
                <a:latin typeface="Times New Roman"/>
                <a:cs typeface="Times New Roman"/>
              </a:rPr>
              <a:t> </a:t>
            </a:r>
            <a:r>
              <a:rPr sz="1200" dirty="0">
                <a:latin typeface="Times New Roman"/>
                <a:cs typeface="Times New Roman"/>
              </a:rPr>
              <a:t>Management</a:t>
            </a:r>
            <a:r>
              <a:rPr sz="1200" spc="31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solidFill>
                  <a:srgbClr val="333333"/>
                </a:solidFill>
                <a:latin typeface="Times New Roman"/>
                <a:cs typeface="Times New Roman"/>
              </a:rPr>
              <a:t>(RDBMS)</a:t>
            </a:r>
            <a:r>
              <a:rPr sz="1200" spc="310" dirty="0">
                <a:solidFill>
                  <a:srgbClr val="333333"/>
                </a:solidFill>
                <a:latin typeface="Times New Roman"/>
                <a:cs typeface="Times New Roman"/>
              </a:rPr>
              <a:t> </a:t>
            </a:r>
            <a:r>
              <a:rPr sz="1200" dirty="0">
                <a:solidFill>
                  <a:srgbClr val="333333"/>
                </a:solidFill>
                <a:latin typeface="Times New Roman"/>
                <a:cs typeface="Times New Roman"/>
              </a:rPr>
              <a:t>software</a:t>
            </a:r>
            <a:r>
              <a:rPr sz="1200" spc="315" dirty="0">
                <a:solidFill>
                  <a:srgbClr val="333333"/>
                </a:solidFill>
                <a:latin typeface="Times New Roman"/>
                <a:cs typeface="Times New Roman"/>
              </a:rPr>
              <a:t> </a:t>
            </a:r>
            <a:r>
              <a:rPr sz="1200" spc="-20" dirty="0">
                <a:solidFill>
                  <a:srgbClr val="333333"/>
                </a:solidFill>
                <a:latin typeface="Times New Roman"/>
                <a:cs typeface="Times New Roman"/>
              </a:rPr>
              <a:t>that </a:t>
            </a:r>
            <a:r>
              <a:rPr sz="1200" dirty="0">
                <a:solidFill>
                  <a:srgbClr val="333333"/>
                </a:solidFill>
                <a:latin typeface="Times New Roman"/>
                <a:cs typeface="Times New Roman"/>
              </a:rPr>
              <a:t>provides</a:t>
            </a:r>
            <a:r>
              <a:rPr sz="1200" spc="-35" dirty="0">
                <a:solidFill>
                  <a:srgbClr val="333333"/>
                </a:solidFill>
                <a:latin typeface="Times New Roman"/>
                <a:cs typeface="Times New Roman"/>
              </a:rPr>
              <a:t> </a:t>
            </a:r>
            <a:r>
              <a:rPr sz="1200" dirty="0">
                <a:solidFill>
                  <a:srgbClr val="333333"/>
                </a:solidFill>
                <a:latin typeface="Times New Roman"/>
                <a:cs typeface="Times New Roman"/>
              </a:rPr>
              <a:t>many</a:t>
            </a:r>
            <a:r>
              <a:rPr sz="1200" spc="-20" dirty="0">
                <a:solidFill>
                  <a:srgbClr val="333333"/>
                </a:solidFill>
                <a:latin typeface="Times New Roman"/>
                <a:cs typeface="Times New Roman"/>
              </a:rPr>
              <a:t> </a:t>
            </a:r>
            <a:r>
              <a:rPr sz="1200" dirty="0">
                <a:solidFill>
                  <a:srgbClr val="333333"/>
                </a:solidFill>
                <a:latin typeface="Times New Roman"/>
                <a:cs typeface="Times New Roman"/>
              </a:rPr>
              <a:t>things,</a:t>
            </a:r>
            <a:r>
              <a:rPr sz="1200" spc="-25" dirty="0">
                <a:solidFill>
                  <a:srgbClr val="333333"/>
                </a:solidFill>
                <a:latin typeface="Times New Roman"/>
                <a:cs typeface="Times New Roman"/>
              </a:rPr>
              <a:t> </a:t>
            </a:r>
            <a:r>
              <a:rPr sz="1200" dirty="0">
                <a:solidFill>
                  <a:srgbClr val="333333"/>
                </a:solidFill>
                <a:latin typeface="Times New Roman"/>
                <a:cs typeface="Times New Roman"/>
              </a:rPr>
              <a:t>which</a:t>
            </a:r>
            <a:r>
              <a:rPr sz="1200" spc="-20" dirty="0">
                <a:solidFill>
                  <a:srgbClr val="333333"/>
                </a:solidFill>
                <a:latin typeface="Times New Roman"/>
                <a:cs typeface="Times New Roman"/>
              </a:rPr>
              <a:t> </a:t>
            </a:r>
            <a:r>
              <a:rPr sz="1200" dirty="0">
                <a:solidFill>
                  <a:srgbClr val="333333"/>
                </a:solidFill>
                <a:latin typeface="Times New Roman"/>
                <a:cs typeface="Times New Roman"/>
              </a:rPr>
              <a:t>are</a:t>
            </a:r>
            <a:r>
              <a:rPr sz="1200" spc="-20" dirty="0">
                <a:solidFill>
                  <a:srgbClr val="333333"/>
                </a:solidFill>
                <a:latin typeface="Times New Roman"/>
                <a:cs typeface="Times New Roman"/>
              </a:rPr>
              <a:t> </a:t>
            </a:r>
            <a:r>
              <a:rPr sz="1200" dirty="0">
                <a:solidFill>
                  <a:srgbClr val="333333"/>
                </a:solidFill>
                <a:latin typeface="Times New Roman"/>
                <a:cs typeface="Times New Roman"/>
              </a:rPr>
              <a:t>as</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follows:</a:t>
            </a:r>
            <a:endParaRPr sz="1200" dirty="0">
              <a:latin typeface="Times New Roman"/>
              <a:cs typeface="Times New Roman"/>
            </a:endParaRPr>
          </a:p>
          <a:p>
            <a:pPr marL="469265" indent="-227965">
              <a:lnSpc>
                <a:spcPct val="100000"/>
              </a:lnSpc>
              <a:spcBef>
                <a:spcPts val="745"/>
              </a:spcBef>
              <a:buSzPct val="83333"/>
              <a:buFont typeface="Symbol"/>
              <a:buChar char=""/>
              <a:tabLst>
                <a:tab pos="469265" algn="l"/>
              </a:tabLst>
            </a:pP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allows</a:t>
            </a:r>
            <a:r>
              <a:rPr sz="1200" spc="-20" dirty="0">
                <a:latin typeface="Times New Roman"/>
                <a:cs typeface="Times New Roman"/>
              </a:rPr>
              <a:t> </a:t>
            </a:r>
            <a:r>
              <a:rPr sz="1200" dirty="0">
                <a:latin typeface="Times New Roman"/>
                <a:cs typeface="Times New Roman"/>
              </a:rPr>
              <a:t>us</a:t>
            </a:r>
            <a:r>
              <a:rPr sz="1200" spc="-20" dirty="0">
                <a:latin typeface="Times New Roman"/>
                <a:cs typeface="Times New Roman"/>
              </a:rPr>
              <a:t> </a:t>
            </a:r>
            <a:r>
              <a:rPr sz="1200" dirty="0">
                <a:latin typeface="Times New Roman"/>
                <a:cs typeface="Times New Roman"/>
              </a:rPr>
              <a:t>to</a:t>
            </a:r>
            <a:r>
              <a:rPr sz="1200" spc="-10" dirty="0">
                <a:latin typeface="Times New Roman"/>
                <a:cs typeface="Times New Roman"/>
              </a:rPr>
              <a:t> implement</a:t>
            </a:r>
            <a:r>
              <a:rPr sz="1200" spc="-5" dirty="0">
                <a:latin typeface="Times New Roman"/>
                <a:cs typeface="Times New Roman"/>
              </a:rPr>
              <a:t> </a:t>
            </a:r>
            <a:r>
              <a:rPr sz="1200" dirty="0">
                <a:latin typeface="Times New Roman"/>
                <a:cs typeface="Times New Roman"/>
              </a:rPr>
              <a:t>database</a:t>
            </a:r>
            <a:r>
              <a:rPr sz="1200" spc="-5" dirty="0">
                <a:latin typeface="Times New Roman"/>
                <a:cs typeface="Times New Roman"/>
              </a:rPr>
              <a:t> </a:t>
            </a:r>
            <a:r>
              <a:rPr sz="1200" spc="-10" dirty="0">
                <a:latin typeface="Times New Roman"/>
                <a:cs typeface="Times New Roman"/>
              </a:rPr>
              <a:t>operations</a:t>
            </a:r>
            <a:r>
              <a:rPr sz="1200" spc="-20" dirty="0">
                <a:latin typeface="Times New Roman"/>
                <a:cs typeface="Times New Roman"/>
              </a:rPr>
              <a:t> </a:t>
            </a:r>
            <a:r>
              <a:rPr sz="1200" dirty="0">
                <a:latin typeface="Times New Roman"/>
                <a:cs typeface="Times New Roman"/>
              </a:rPr>
              <a:t>on</a:t>
            </a:r>
            <a:r>
              <a:rPr sz="1200" spc="-10" dirty="0">
                <a:latin typeface="Times New Roman"/>
                <a:cs typeface="Times New Roman"/>
              </a:rPr>
              <a:t> </a:t>
            </a:r>
            <a:r>
              <a:rPr sz="1200" dirty="0">
                <a:latin typeface="Times New Roman"/>
                <a:cs typeface="Times New Roman"/>
              </a:rPr>
              <a:t>tables,</a:t>
            </a:r>
            <a:r>
              <a:rPr sz="1200" spc="-10" dirty="0">
                <a:latin typeface="Times New Roman"/>
                <a:cs typeface="Times New Roman"/>
              </a:rPr>
              <a:t> </a:t>
            </a:r>
            <a:r>
              <a:rPr sz="1200" dirty="0">
                <a:latin typeface="Times New Roman"/>
                <a:cs typeface="Times New Roman"/>
              </a:rPr>
              <a:t>rows,</a:t>
            </a:r>
            <a:r>
              <a:rPr sz="1200" spc="-5" dirty="0">
                <a:latin typeface="Times New Roman"/>
                <a:cs typeface="Times New Roman"/>
              </a:rPr>
              <a:t> </a:t>
            </a:r>
            <a:r>
              <a:rPr sz="1200" dirty="0">
                <a:latin typeface="Times New Roman"/>
                <a:cs typeface="Times New Roman"/>
              </a:rPr>
              <a:t>columns,</a:t>
            </a:r>
            <a:r>
              <a:rPr sz="1200" spc="-10" dirty="0">
                <a:latin typeface="Times New Roman"/>
                <a:cs typeface="Times New Roman"/>
              </a:rPr>
              <a:t> </a:t>
            </a:r>
            <a:r>
              <a:rPr sz="1200" dirty="0">
                <a:latin typeface="Times New Roman"/>
                <a:cs typeface="Times New Roman"/>
              </a:rPr>
              <a:t>and</a:t>
            </a:r>
            <a:r>
              <a:rPr sz="1200" spc="-10" dirty="0">
                <a:latin typeface="Times New Roman"/>
                <a:cs typeface="Times New Roman"/>
              </a:rPr>
              <a:t> indexes.</a:t>
            </a:r>
            <a:endParaRPr sz="1200" dirty="0">
              <a:latin typeface="Times New Roman"/>
              <a:cs typeface="Times New Roman"/>
            </a:endParaRPr>
          </a:p>
          <a:p>
            <a:pPr marL="469265" marR="15875" indent="-228600">
              <a:lnSpc>
                <a:spcPct val="143100"/>
              </a:lnSpc>
              <a:spcBef>
                <a:spcPts val="320"/>
              </a:spcBef>
              <a:buSzPct val="83333"/>
              <a:buFont typeface="Symbol"/>
              <a:buChar char=""/>
              <a:tabLst>
                <a:tab pos="469265" algn="l"/>
              </a:tabLst>
            </a:pPr>
            <a:r>
              <a:rPr sz="1200" dirty="0">
                <a:latin typeface="Times New Roman"/>
                <a:cs typeface="Times New Roman"/>
              </a:rPr>
              <a:t>It</a:t>
            </a:r>
            <a:r>
              <a:rPr sz="1200" spc="235" dirty="0">
                <a:latin typeface="Times New Roman"/>
                <a:cs typeface="Times New Roman"/>
              </a:rPr>
              <a:t> </a:t>
            </a:r>
            <a:r>
              <a:rPr sz="1200" dirty="0">
                <a:latin typeface="Times New Roman"/>
                <a:cs typeface="Times New Roman"/>
              </a:rPr>
              <a:t>defines</a:t>
            </a:r>
            <a:r>
              <a:rPr sz="1200" spc="220" dirty="0">
                <a:latin typeface="Times New Roman"/>
                <a:cs typeface="Times New Roman"/>
              </a:rPr>
              <a:t> </a:t>
            </a:r>
            <a:r>
              <a:rPr sz="1200" dirty="0">
                <a:latin typeface="Times New Roman"/>
                <a:cs typeface="Times New Roman"/>
              </a:rPr>
              <a:t>the</a:t>
            </a:r>
            <a:r>
              <a:rPr sz="1200" spc="240" dirty="0">
                <a:latin typeface="Times New Roman"/>
                <a:cs typeface="Times New Roman"/>
              </a:rPr>
              <a:t> </a:t>
            </a:r>
            <a:r>
              <a:rPr sz="1200" dirty="0">
                <a:latin typeface="Times New Roman"/>
                <a:cs typeface="Times New Roman"/>
              </a:rPr>
              <a:t>database</a:t>
            </a:r>
            <a:r>
              <a:rPr sz="1200" spc="235" dirty="0">
                <a:latin typeface="Times New Roman"/>
                <a:cs typeface="Times New Roman"/>
              </a:rPr>
              <a:t> </a:t>
            </a:r>
            <a:r>
              <a:rPr sz="1200" dirty="0">
                <a:latin typeface="Times New Roman"/>
                <a:cs typeface="Times New Roman"/>
              </a:rPr>
              <a:t>relationship</a:t>
            </a:r>
            <a:r>
              <a:rPr sz="1200" spc="229" dirty="0">
                <a:latin typeface="Times New Roman"/>
                <a:cs typeface="Times New Roman"/>
              </a:rPr>
              <a:t> </a:t>
            </a:r>
            <a:r>
              <a:rPr sz="1200" dirty="0">
                <a:latin typeface="Times New Roman"/>
                <a:cs typeface="Times New Roman"/>
              </a:rPr>
              <a:t>in</a:t>
            </a:r>
            <a:r>
              <a:rPr sz="1200" spc="225" dirty="0">
                <a:latin typeface="Times New Roman"/>
                <a:cs typeface="Times New Roman"/>
              </a:rPr>
              <a:t> </a:t>
            </a:r>
            <a:r>
              <a:rPr sz="1200" dirty="0">
                <a:latin typeface="Times New Roman"/>
                <a:cs typeface="Times New Roman"/>
              </a:rPr>
              <a:t>the</a:t>
            </a:r>
            <a:r>
              <a:rPr sz="1200" spc="240" dirty="0">
                <a:latin typeface="Times New Roman"/>
                <a:cs typeface="Times New Roman"/>
              </a:rPr>
              <a:t> </a:t>
            </a:r>
            <a:r>
              <a:rPr sz="1200" dirty="0">
                <a:latin typeface="Times New Roman"/>
                <a:cs typeface="Times New Roman"/>
              </a:rPr>
              <a:t>form</a:t>
            </a:r>
            <a:r>
              <a:rPr sz="1200" spc="235" dirty="0">
                <a:latin typeface="Times New Roman"/>
                <a:cs typeface="Times New Roman"/>
              </a:rPr>
              <a:t> </a:t>
            </a:r>
            <a:r>
              <a:rPr sz="1200" dirty="0">
                <a:latin typeface="Times New Roman"/>
                <a:cs typeface="Times New Roman"/>
              </a:rPr>
              <a:t>of</a:t>
            </a:r>
            <a:r>
              <a:rPr sz="1200" spc="225" dirty="0">
                <a:latin typeface="Times New Roman"/>
                <a:cs typeface="Times New Roman"/>
              </a:rPr>
              <a:t> </a:t>
            </a:r>
            <a:r>
              <a:rPr sz="1200" dirty="0">
                <a:latin typeface="Times New Roman"/>
                <a:cs typeface="Times New Roman"/>
              </a:rPr>
              <a:t>tables</a:t>
            </a:r>
            <a:r>
              <a:rPr sz="1200" spc="225" dirty="0">
                <a:latin typeface="Times New Roman"/>
                <a:cs typeface="Times New Roman"/>
              </a:rPr>
              <a:t> </a:t>
            </a:r>
            <a:r>
              <a:rPr sz="1200" dirty="0">
                <a:latin typeface="Times New Roman"/>
                <a:cs typeface="Times New Roman"/>
              </a:rPr>
              <a:t>(collection</a:t>
            </a:r>
            <a:r>
              <a:rPr sz="1200" spc="225" dirty="0">
                <a:latin typeface="Times New Roman"/>
                <a:cs typeface="Times New Roman"/>
              </a:rPr>
              <a:t> </a:t>
            </a:r>
            <a:r>
              <a:rPr sz="1200" dirty="0">
                <a:latin typeface="Times New Roman"/>
                <a:cs typeface="Times New Roman"/>
              </a:rPr>
              <a:t>of</a:t>
            </a:r>
            <a:r>
              <a:rPr sz="1200" spc="229" dirty="0">
                <a:latin typeface="Times New Roman"/>
                <a:cs typeface="Times New Roman"/>
              </a:rPr>
              <a:t> </a:t>
            </a:r>
            <a:r>
              <a:rPr sz="1200" dirty="0">
                <a:latin typeface="Times New Roman"/>
                <a:cs typeface="Times New Roman"/>
              </a:rPr>
              <a:t>rows</a:t>
            </a:r>
            <a:r>
              <a:rPr sz="1200" spc="220" dirty="0">
                <a:latin typeface="Times New Roman"/>
                <a:cs typeface="Times New Roman"/>
              </a:rPr>
              <a:t> </a:t>
            </a:r>
            <a:r>
              <a:rPr sz="1200" spc="-25" dirty="0">
                <a:latin typeface="Times New Roman"/>
                <a:cs typeface="Times New Roman"/>
              </a:rPr>
              <a:t>and </a:t>
            </a:r>
            <a:r>
              <a:rPr sz="1200" dirty="0">
                <a:latin typeface="Times New Roman"/>
                <a:cs typeface="Times New Roman"/>
              </a:rPr>
              <a:t>columns),</a:t>
            </a:r>
            <a:r>
              <a:rPr sz="1200" spc="-20" dirty="0">
                <a:latin typeface="Times New Roman"/>
                <a:cs typeface="Times New Roman"/>
              </a:rPr>
              <a:t> </a:t>
            </a:r>
            <a:r>
              <a:rPr sz="1200" dirty="0">
                <a:latin typeface="Times New Roman"/>
                <a:cs typeface="Times New Roman"/>
              </a:rPr>
              <a:t>also</a:t>
            </a:r>
            <a:r>
              <a:rPr sz="1200" spc="-20" dirty="0">
                <a:latin typeface="Times New Roman"/>
                <a:cs typeface="Times New Roman"/>
              </a:rPr>
              <a:t> </a:t>
            </a:r>
            <a:r>
              <a:rPr sz="1200" dirty="0">
                <a:latin typeface="Times New Roman"/>
                <a:cs typeface="Times New Roman"/>
              </a:rPr>
              <a:t>known</a:t>
            </a:r>
            <a:r>
              <a:rPr sz="1200" spc="-15"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spc="-10" dirty="0">
                <a:latin typeface="Times New Roman"/>
                <a:cs typeface="Times New Roman"/>
              </a:rPr>
              <a:t>relations.</a:t>
            </a:r>
            <a:endParaRPr sz="1200" dirty="0">
              <a:latin typeface="Times New Roman"/>
              <a:cs typeface="Times New Roman"/>
            </a:endParaRPr>
          </a:p>
          <a:p>
            <a:pPr marL="469265" indent="-227965">
              <a:lnSpc>
                <a:spcPct val="100000"/>
              </a:lnSpc>
              <a:spcBef>
                <a:spcPts val="940"/>
              </a:spcBef>
              <a:buSzPct val="83333"/>
              <a:buFont typeface="Symbol"/>
              <a:buChar char=""/>
              <a:tabLst>
                <a:tab pos="469265" algn="l"/>
              </a:tabLst>
            </a:pPr>
            <a:r>
              <a:rPr sz="1200" dirty="0">
                <a:latin typeface="Times New Roman"/>
                <a:cs typeface="Times New Roman"/>
              </a:rPr>
              <a:t>It</a:t>
            </a:r>
            <a:r>
              <a:rPr sz="1200" spc="-15" dirty="0">
                <a:latin typeface="Times New Roman"/>
                <a:cs typeface="Times New Roman"/>
              </a:rPr>
              <a:t> </a:t>
            </a:r>
            <a:r>
              <a:rPr sz="1200" dirty="0">
                <a:latin typeface="Times New Roman"/>
                <a:cs typeface="Times New Roman"/>
              </a:rPr>
              <a:t>provides</a:t>
            </a:r>
            <a:r>
              <a:rPr sz="1200" spc="-3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Referential</a:t>
            </a:r>
            <a:r>
              <a:rPr sz="1200" spc="-20" dirty="0">
                <a:latin typeface="Times New Roman"/>
                <a:cs typeface="Times New Roman"/>
              </a:rPr>
              <a:t> </a:t>
            </a:r>
            <a:r>
              <a:rPr sz="1200" dirty="0">
                <a:latin typeface="Times New Roman"/>
                <a:cs typeface="Times New Roman"/>
              </a:rPr>
              <a:t>Integrity</a:t>
            </a:r>
            <a:r>
              <a:rPr sz="1200" spc="-15" dirty="0">
                <a:latin typeface="Times New Roman"/>
                <a:cs typeface="Times New Roman"/>
              </a:rPr>
              <a:t> </a:t>
            </a:r>
            <a:r>
              <a:rPr sz="1200" dirty="0">
                <a:latin typeface="Times New Roman"/>
                <a:cs typeface="Times New Roman"/>
              </a:rPr>
              <a:t>between</a:t>
            </a:r>
            <a:r>
              <a:rPr sz="1200" spc="-20" dirty="0">
                <a:latin typeface="Times New Roman"/>
                <a:cs typeface="Times New Roman"/>
              </a:rPr>
              <a:t> </a:t>
            </a:r>
            <a:r>
              <a:rPr sz="1200" dirty="0">
                <a:latin typeface="Times New Roman"/>
                <a:cs typeface="Times New Roman"/>
              </a:rPr>
              <a:t>rows</a:t>
            </a:r>
            <a:r>
              <a:rPr sz="1200" spc="-30" dirty="0">
                <a:latin typeface="Times New Roman"/>
                <a:cs typeface="Times New Roman"/>
              </a:rPr>
              <a:t> </a:t>
            </a:r>
            <a:r>
              <a:rPr sz="1200" dirty="0">
                <a:latin typeface="Times New Roman"/>
                <a:cs typeface="Times New Roman"/>
              </a:rPr>
              <a:t>or</a:t>
            </a:r>
            <a:r>
              <a:rPr sz="1200" spc="-15" dirty="0">
                <a:latin typeface="Times New Roman"/>
                <a:cs typeface="Times New Roman"/>
              </a:rPr>
              <a:t> </a:t>
            </a:r>
            <a:r>
              <a:rPr sz="1200" dirty="0">
                <a:latin typeface="Times New Roman"/>
                <a:cs typeface="Times New Roman"/>
              </a:rPr>
              <a:t>columns</a:t>
            </a:r>
            <a:r>
              <a:rPr sz="1200" spc="-3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various</a:t>
            </a:r>
            <a:r>
              <a:rPr sz="1200" spc="-30" dirty="0">
                <a:latin typeface="Times New Roman"/>
                <a:cs typeface="Times New Roman"/>
              </a:rPr>
              <a:t> </a:t>
            </a:r>
            <a:r>
              <a:rPr sz="1200" spc="-10" dirty="0">
                <a:latin typeface="Times New Roman"/>
                <a:cs typeface="Times New Roman"/>
              </a:rPr>
              <a:t>tables.</a:t>
            </a:r>
            <a:endParaRPr sz="1200" dirty="0">
              <a:latin typeface="Times New Roman"/>
              <a:cs typeface="Times New Roman"/>
            </a:endParaRPr>
          </a:p>
          <a:p>
            <a:pPr marL="469265" indent="-227965">
              <a:lnSpc>
                <a:spcPct val="100000"/>
              </a:lnSpc>
              <a:spcBef>
                <a:spcPts val="919"/>
              </a:spcBef>
              <a:buSzPct val="83333"/>
              <a:buFont typeface="Symbol"/>
              <a:buChar char=""/>
              <a:tabLst>
                <a:tab pos="469265" algn="l"/>
              </a:tabLst>
            </a:pPr>
            <a:r>
              <a:rPr sz="1200" dirty="0">
                <a:latin typeface="Times New Roman"/>
                <a:cs typeface="Times New Roman"/>
              </a:rPr>
              <a:t>It</a:t>
            </a:r>
            <a:r>
              <a:rPr sz="1200" spc="-15" dirty="0">
                <a:latin typeface="Times New Roman"/>
                <a:cs typeface="Times New Roman"/>
              </a:rPr>
              <a:t> </a:t>
            </a:r>
            <a:r>
              <a:rPr sz="1200" dirty="0">
                <a:latin typeface="Times New Roman"/>
                <a:cs typeface="Times New Roman"/>
              </a:rPr>
              <a:t>allows</a:t>
            </a:r>
            <a:r>
              <a:rPr sz="1200" spc="-30" dirty="0">
                <a:latin typeface="Times New Roman"/>
                <a:cs typeface="Times New Roman"/>
              </a:rPr>
              <a:t> </a:t>
            </a:r>
            <a:r>
              <a:rPr sz="1200" dirty="0">
                <a:latin typeface="Times New Roman"/>
                <a:cs typeface="Times New Roman"/>
              </a:rPr>
              <a:t>us</a:t>
            </a:r>
            <a:r>
              <a:rPr sz="1200" spc="-3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updates</a:t>
            </a:r>
            <a:r>
              <a:rPr sz="1200" spc="-3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table</a:t>
            </a:r>
            <a:r>
              <a:rPr sz="1200" spc="-30" dirty="0">
                <a:latin typeface="Times New Roman"/>
                <a:cs typeface="Times New Roman"/>
              </a:rPr>
              <a:t> </a:t>
            </a:r>
            <a:r>
              <a:rPr sz="1200" dirty="0">
                <a:latin typeface="Times New Roman"/>
                <a:cs typeface="Times New Roman"/>
              </a:rPr>
              <a:t>indexes</a:t>
            </a:r>
            <a:r>
              <a:rPr sz="1200" spc="-30" dirty="0">
                <a:latin typeface="Times New Roman"/>
                <a:cs typeface="Times New Roman"/>
              </a:rPr>
              <a:t> </a:t>
            </a:r>
            <a:r>
              <a:rPr sz="1200" spc="-10" dirty="0">
                <a:latin typeface="Times New Roman"/>
                <a:cs typeface="Times New Roman"/>
              </a:rPr>
              <a:t>automatically.</a:t>
            </a:r>
            <a:endParaRPr sz="1200" dirty="0">
              <a:latin typeface="Times New Roman"/>
              <a:cs typeface="Times New Roman"/>
            </a:endParaRPr>
          </a:p>
          <a:p>
            <a:pPr marL="469265" marR="14604" indent="-228600">
              <a:lnSpc>
                <a:spcPct val="143100"/>
              </a:lnSpc>
              <a:spcBef>
                <a:spcPts val="325"/>
              </a:spcBef>
              <a:buSzPct val="83333"/>
              <a:buFont typeface="Symbol"/>
              <a:buChar char=""/>
              <a:tabLst>
                <a:tab pos="469265" algn="l"/>
              </a:tabLst>
            </a:pPr>
            <a:r>
              <a:rPr sz="1200" dirty="0">
                <a:latin typeface="Times New Roman"/>
                <a:cs typeface="Times New Roman"/>
              </a:rPr>
              <a:t>It</a:t>
            </a:r>
            <a:r>
              <a:rPr sz="1200" spc="-35" dirty="0">
                <a:latin typeface="Times New Roman"/>
                <a:cs typeface="Times New Roman"/>
              </a:rPr>
              <a:t> </a:t>
            </a:r>
            <a:r>
              <a:rPr sz="1200" dirty="0">
                <a:latin typeface="Times New Roman"/>
                <a:cs typeface="Times New Roman"/>
              </a:rPr>
              <a:t>uses</a:t>
            </a:r>
            <a:r>
              <a:rPr sz="1200" spc="-50" dirty="0">
                <a:latin typeface="Times New Roman"/>
                <a:cs typeface="Times New Roman"/>
              </a:rPr>
              <a:t> </a:t>
            </a:r>
            <a:r>
              <a:rPr sz="1200" dirty="0">
                <a:latin typeface="Times New Roman"/>
                <a:cs typeface="Times New Roman"/>
              </a:rPr>
              <a:t>many</a:t>
            </a:r>
            <a:r>
              <a:rPr sz="1200" spc="-40" dirty="0">
                <a:latin typeface="Times New Roman"/>
                <a:cs typeface="Times New Roman"/>
              </a:rPr>
              <a:t> </a:t>
            </a:r>
            <a:r>
              <a:rPr sz="1200" dirty="0">
                <a:latin typeface="Times New Roman"/>
                <a:cs typeface="Times New Roman"/>
              </a:rPr>
              <a:t>SQL</a:t>
            </a:r>
            <a:r>
              <a:rPr sz="1200" spc="-35" dirty="0">
                <a:latin typeface="Times New Roman"/>
                <a:cs typeface="Times New Roman"/>
              </a:rPr>
              <a:t> </a:t>
            </a:r>
            <a:r>
              <a:rPr sz="1200" dirty="0">
                <a:latin typeface="Times New Roman"/>
                <a:cs typeface="Times New Roman"/>
              </a:rPr>
              <a:t>queries</a:t>
            </a:r>
            <a:r>
              <a:rPr sz="1200" spc="-50"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spc="-10" dirty="0">
                <a:latin typeface="Times New Roman"/>
                <a:cs typeface="Times New Roman"/>
              </a:rPr>
              <a:t>combines</a:t>
            </a:r>
            <a:r>
              <a:rPr sz="1200" spc="-50" dirty="0">
                <a:latin typeface="Times New Roman"/>
                <a:cs typeface="Times New Roman"/>
              </a:rPr>
              <a:t> </a:t>
            </a:r>
            <a:r>
              <a:rPr sz="1200" dirty="0">
                <a:latin typeface="Times New Roman"/>
                <a:cs typeface="Times New Roman"/>
              </a:rPr>
              <a:t>useful</a:t>
            </a:r>
            <a:r>
              <a:rPr sz="1200" spc="-35" dirty="0">
                <a:latin typeface="Times New Roman"/>
                <a:cs typeface="Times New Roman"/>
              </a:rPr>
              <a:t> </a:t>
            </a:r>
            <a:r>
              <a:rPr sz="1200" spc="-10" dirty="0">
                <a:latin typeface="Times New Roman"/>
                <a:cs typeface="Times New Roman"/>
              </a:rPr>
              <a:t>information</a:t>
            </a:r>
            <a:r>
              <a:rPr sz="1200" spc="-40" dirty="0">
                <a:latin typeface="Times New Roman"/>
                <a:cs typeface="Times New Roman"/>
              </a:rPr>
              <a:t> </a:t>
            </a:r>
            <a:r>
              <a:rPr sz="1200" spc="-10" dirty="0">
                <a:latin typeface="Times New Roman"/>
                <a:cs typeface="Times New Roman"/>
              </a:rPr>
              <a:t>from</a:t>
            </a:r>
            <a:r>
              <a:rPr sz="1200" spc="-35" dirty="0">
                <a:latin typeface="Times New Roman"/>
                <a:cs typeface="Times New Roman"/>
              </a:rPr>
              <a:t> </a:t>
            </a:r>
            <a:r>
              <a:rPr sz="1200" spc="-10" dirty="0">
                <a:latin typeface="Times New Roman"/>
                <a:cs typeface="Times New Roman"/>
              </a:rPr>
              <a:t>multiple</a:t>
            </a:r>
            <a:r>
              <a:rPr sz="1200" spc="-55" dirty="0">
                <a:latin typeface="Times New Roman"/>
                <a:cs typeface="Times New Roman"/>
              </a:rPr>
              <a:t> </a:t>
            </a:r>
            <a:r>
              <a:rPr sz="1200" spc="-10" dirty="0">
                <a:latin typeface="Times New Roman"/>
                <a:cs typeface="Times New Roman"/>
              </a:rPr>
              <a:t>tables</a:t>
            </a:r>
            <a:r>
              <a:rPr sz="1200" spc="-45" dirty="0">
                <a:latin typeface="Times New Roman"/>
                <a:cs typeface="Times New Roman"/>
              </a:rPr>
              <a:t> </a:t>
            </a:r>
            <a:r>
              <a:rPr sz="1200" dirty="0">
                <a:latin typeface="Times New Roman"/>
                <a:cs typeface="Times New Roman"/>
              </a:rPr>
              <a:t>for</a:t>
            </a:r>
            <a:r>
              <a:rPr sz="1200" spc="-40" dirty="0">
                <a:latin typeface="Times New Roman"/>
                <a:cs typeface="Times New Roman"/>
              </a:rPr>
              <a:t> </a:t>
            </a:r>
            <a:r>
              <a:rPr sz="1200" spc="-25" dirty="0">
                <a:latin typeface="Times New Roman"/>
                <a:cs typeface="Times New Roman"/>
              </a:rPr>
              <a:t>the </a:t>
            </a:r>
            <a:r>
              <a:rPr sz="1200" spc="-10" dirty="0">
                <a:latin typeface="Times New Roman"/>
                <a:cs typeface="Times New Roman"/>
              </a:rPr>
              <a:t>end-users.</a:t>
            </a:r>
            <a:endParaRPr sz="1200" dirty="0">
              <a:latin typeface="Times New Roman"/>
              <a:cs typeface="Times New Roman"/>
            </a:endParaRPr>
          </a:p>
          <a:p>
            <a:pPr>
              <a:lnSpc>
                <a:spcPct val="100000"/>
              </a:lnSpc>
              <a:spcBef>
                <a:spcPts val="655"/>
              </a:spcBef>
            </a:pPr>
            <a:endParaRPr sz="1200" dirty="0">
              <a:latin typeface="Times New Roman"/>
              <a:cs typeface="Times New Roman"/>
            </a:endParaRPr>
          </a:p>
          <a:p>
            <a:pPr marL="192405">
              <a:lnSpc>
                <a:spcPct val="100000"/>
              </a:lnSpc>
            </a:pPr>
            <a:r>
              <a:rPr sz="1200" dirty="0">
                <a:latin typeface="Times New Roman"/>
                <a:cs typeface="Times New Roman"/>
              </a:rPr>
              <a:t>4.3.3</a:t>
            </a:r>
            <a:r>
              <a:rPr sz="1200" spc="-25" dirty="0">
                <a:latin typeface="Times New Roman"/>
                <a:cs typeface="Times New Roman"/>
              </a:rPr>
              <a:t> </a:t>
            </a:r>
            <a:r>
              <a:rPr sz="1200" dirty="0">
                <a:latin typeface="Times New Roman"/>
                <a:cs typeface="Times New Roman"/>
              </a:rPr>
              <a:t>ABOUT</a:t>
            </a:r>
            <a:r>
              <a:rPr sz="1200" spc="-3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25" dirty="0">
                <a:latin typeface="Times New Roman"/>
                <a:cs typeface="Times New Roman"/>
              </a:rPr>
              <a:t>OS</a:t>
            </a:r>
            <a:endParaRPr sz="1200" dirty="0">
              <a:latin typeface="Times New Roman"/>
              <a:cs typeface="Times New Roman"/>
            </a:endParaRPr>
          </a:p>
          <a:p>
            <a:pPr>
              <a:lnSpc>
                <a:spcPct val="100000"/>
              </a:lnSpc>
              <a:spcBef>
                <a:spcPts val="560"/>
              </a:spcBef>
            </a:pPr>
            <a:endParaRPr sz="1200" dirty="0">
              <a:latin typeface="Times New Roman"/>
              <a:cs typeface="Times New Roman"/>
            </a:endParaRPr>
          </a:p>
          <a:p>
            <a:pPr marR="36195" algn="ctr">
              <a:lnSpc>
                <a:spcPct val="100000"/>
              </a:lnSpc>
            </a:pPr>
            <a:r>
              <a:rPr sz="1100" dirty="0">
                <a:latin typeface="Times New Roman"/>
                <a:cs typeface="Times New Roman"/>
              </a:rPr>
              <a:t>The</a:t>
            </a:r>
            <a:r>
              <a:rPr sz="1100" spc="-40" dirty="0">
                <a:latin typeface="Times New Roman"/>
                <a:cs typeface="Times New Roman"/>
              </a:rPr>
              <a:t> </a:t>
            </a:r>
            <a:r>
              <a:rPr sz="1100" dirty="0">
                <a:latin typeface="Times New Roman"/>
                <a:cs typeface="Times New Roman"/>
              </a:rPr>
              <a:t>OS</a:t>
            </a:r>
            <a:r>
              <a:rPr sz="1100" spc="-15" dirty="0">
                <a:latin typeface="Times New Roman"/>
                <a:cs typeface="Times New Roman"/>
              </a:rPr>
              <a:t> </a:t>
            </a:r>
            <a:r>
              <a:rPr sz="1100" dirty="0">
                <a:latin typeface="Times New Roman"/>
                <a:cs typeface="Times New Roman"/>
              </a:rPr>
              <a:t>used</a:t>
            </a:r>
            <a:r>
              <a:rPr sz="1100" spc="-20" dirty="0">
                <a:latin typeface="Times New Roman"/>
                <a:cs typeface="Times New Roman"/>
              </a:rPr>
              <a:t> </a:t>
            </a:r>
            <a:r>
              <a:rPr sz="1100" dirty="0">
                <a:latin typeface="Times New Roman"/>
                <a:cs typeface="Times New Roman"/>
              </a:rPr>
              <a:t>is</a:t>
            </a:r>
            <a:r>
              <a:rPr sz="1100" spc="-35" dirty="0">
                <a:latin typeface="Times New Roman"/>
                <a:cs typeface="Times New Roman"/>
              </a:rPr>
              <a:t> </a:t>
            </a:r>
            <a:r>
              <a:rPr sz="1100" dirty="0">
                <a:latin typeface="Times New Roman"/>
                <a:cs typeface="Times New Roman"/>
              </a:rPr>
              <a:t>Windows</a:t>
            </a:r>
            <a:r>
              <a:rPr sz="1100" spc="-30" dirty="0">
                <a:latin typeface="Times New Roman"/>
                <a:cs typeface="Times New Roman"/>
              </a:rPr>
              <a:t> </a:t>
            </a:r>
            <a:r>
              <a:rPr sz="1100" dirty="0">
                <a:latin typeface="Times New Roman"/>
                <a:cs typeface="Times New Roman"/>
              </a:rPr>
              <a:t>Operating</a:t>
            </a:r>
            <a:r>
              <a:rPr sz="1100" spc="-20" dirty="0">
                <a:latin typeface="Times New Roman"/>
                <a:cs typeface="Times New Roman"/>
              </a:rPr>
              <a:t> </a:t>
            </a:r>
            <a:r>
              <a:rPr sz="1100" dirty="0">
                <a:latin typeface="Times New Roman"/>
                <a:cs typeface="Times New Roman"/>
              </a:rPr>
              <a:t>System.</a:t>
            </a:r>
            <a:r>
              <a:rPr sz="1100" spc="-5" dirty="0">
                <a:latin typeface="Times New Roman"/>
                <a:cs typeface="Times New Roman"/>
              </a:rPr>
              <a:t> </a:t>
            </a:r>
            <a:r>
              <a:rPr sz="1100" dirty="0">
                <a:latin typeface="Times New Roman"/>
                <a:cs typeface="Times New Roman"/>
              </a:rPr>
              <a:t>We</a:t>
            </a:r>
            <a:r>
              <a:rPr sz="1100" spc="-15" dirty="0">
                <a:latin typeface="Times New Roman"/>
                <a:cs typeface="Times New Roman"/>
              </a:rPr>
              <a:t> </a:t>
            </a:r>
            <a:r>
              <a:rPr sz="1100" dirty="0">
                <a:latin typeface="Times New Roman"/>
                <a:cs typeface="Times New Roman"/>
              </a:rPr>
              <a:t>can</a:t>
            </a:r>
            <a:r>
              <a:rPr sz="1100" spc="-5" dirty="0">
                <a:latin typeface="Times New Roman"/>
                <a:cs typeface="Times New Roman"/>
              </a:rPr>
              <a:t> </a:t>
            </a:r>
            <a:r>
              <a:rPr sz="1100" dirty="0">
                <a:latin typeface="Times New Roman"/>
                <a:cs typeface="Times New Roman"/>
              </a:rPr>
              <a:t>also develop</a:t>
            </a:r>
            <a:r>
              <a:rPr sz="1100" spc="-5" dirty="0">
                <a:latin typeface="Times New Roman"/>
                <a:cs typeface="Times New Roman"/>
              </a:rPr>
              <a:t> </a:t>
            </a:r>
            <a:r>
              <a:rPr sz="1100" dirty="0">
                <a:latin typeface="Times New Roman"/>
                <a:cs typeface="Times New Roman"/>
              </a:rPr>
              <a:t>it</a:t>
            </a:r>
            <a:r>
              <a:rPr sz="1100" spc="-15" dirty="0">
                <a:latin typeface="Times New Roman"/>
                <a:cs typeface="Times New Roman"/>
              </a:rPr>
              <a:t> </a:t>
            </a:r>
            <a:r>
              <a:rPr sz="1100" dirty="0">
                <a:latin typeface="Times New Roman"/>
                <a:cs typeface="Times New Roman"/>
              </a:rPr>
              <a:t>in</a:t>
            </a:r>
            <a:r>
              <a:rPr sz="1100" spc="-5" dirty="0">
                <a:latin typeface="Times New Roman"/>
                <a:cs typeface="Times New Roman"/>
              </a:rPr>
              <a:t> </a:t>
            </a:r>
            <a:r>
              <a:rPr sz="1100" dirty="0">
                <a:latin typeface="Times New Roman"/>
                <a:cs typeface="Times New Roman"/>
              </a:rPr>
              <a:t>Linux</a:t>
            </a:r>
            <a:r>
              <a:rPr sz="1100" spc="-20" dirty="0">
                <a:latin typeface="Times New Roman"/>
                <a:cs typeface="Times New Roman"/>
              </a:rPr>
              <a:t> </a:t>
            </a:r>
            <a:r>
              <a:rPr sz="1100" dirty="0">
                <a:latin typeface="Times New Roman"/>
                <a:cs typeface="Times New Roman"/>
              </a:rPr>
              <a:t>and</a:t>
            </a:r>
            <a:r>
              <a:rPr sz="1100" spc="-25" dirty="0">
                <a:latin typeface="Times New Roman"/>
                <a:cs typeface="Times New Roman"/>
              </a:rPr>
              <a:t> </a:t>
            </a:r>
            <a:r>
              <a:rPr sz="1100" dirty="0">
                <a:latin typeface="Times New Roman"/>
                <a:cs typeface="Times New Roman"/>
              </a:rPr>
              <a:t>Mac</a:t>
            </a:r>
            <a:r>
              <a:rPr sz="1100" spc="-15" dirty="0">
                <a:latin typeface="Times New Roman"/>
                <a:cs typeface="Times New Roman"/>
              </a:rPr>
              <a:t> </a:t>
            </a:r>
            <a:r>
              <a:rPr sz="1100" dirty="0">
                <a:latin typeface="Times New Roman"/>
                <a:cs typeface="Times New Roman"/>
              </a:rPr>
              <a:t>OS</a:t>
            </a:r>
            <a:r>
              <a:rPr sz="1100" spc="-25" dirty="0">
                <a:latin typeface="Times New Roman"/>
                <a:cs typeface="Times New Roman"/>
              </a:rPr>
              <a:t> </a:t>
            </a:r>
            <a:r>
              <a:rPr sz="1100" spc="-10" dirty="0">
                <a:latin typeface="Times New Roman"/>
                <a:cs typeface="Times New Roman"/>
              </a:rPr>
              <a:t>also.</a:t>
            </a:r>
            <a:endParaRPr sz="1100" dirty="0">
              <a:latin typeface="Times New Roman"/>
              <a:cs typeface="Times New Roman"/>
            </a:endParaRPr>
          </a:p>
          <a:p>
            <a:pPr>
              <a:lnSpc>
                <a:spcPct val="100000"/>
              </a:lnSpc>
              <a:spcBef>
                <a:spcPts val="700"/>
              </a:spcBef>
            </a:pPr>
            <a:endParaRPr sz="1100" dirty="0">
              <a:latin typeface="Times New Roman"/>
              <a:cs typeface="Times New Roman"/>
            </a:endParaRPr>
          </a:p>
          <a:p>
            <a:pPr marL="192405">
              <a:lnSpc>
                <a:spcPct val="100000"/>
              </a:lnSpc>
            </a:pPr>
            <a:r>
              <a:rPr sz="1200" b="1" dirty="0">
                <a:latin typeface="Times New Roman"/>
                <a:cs typeface="Times New Roman"/>
              </a:rPr>
              <a:t>Windows</a:t>
            </a:r>
            <a:r>
              <a:rPr sz="1200" b="1" spc="-50" dirty="0">
                <a:latin typeface="Times New Roman"/>
                <a:cs typeface="Times New Roman"/>
              </a:rPr>
              <a:t> </a:t>
            </a:r>
            <a:r>
              <a:rPr sz="1200" b="1" spc="-25" dirty="0">
                <a:latin typeface="Times New Roman"/>
                <a:cs typeface="Times New Roman"/>
              </a:rPr>
              <a:t>OS</a:t>
            </a:r>
            <a:endParaRPr sz="1200" dirty="0">
              <a:latin typeface="Times New Roman"/>
              <a:cs typeface="Times New Roman"/>
            </a:endParaRPr>
          </a:p>
          <a:p>
            <a:pPr marL="192405" marR="10795" indent="360045" algn="just">
              <a:lnSpc>
                <a:spcPct val="143700"/>
              </a:lnSpc>
              <a:spcBef>
                <a:spcPts val="10"/>
              </a:spcBef>
            </a:pPr>
            <a:r>
              <a:rPr sz="1200" dirty="0">
                <a:solidFill>
                  <a:srgbClr val="333333"/>
                </a:solidFill>
                <a:latin typeface="Times New Roman"/>
                <a:cs typeface="Times New Roman"/>
              </a:rPr>
              <a:t>Windows</a:t>
            </a:r>
            <a:r>
              <a:rPr sz="1200" spc="25" dirty="0">
                <a:solidFill>
                  <a:srgbClr val="333333"/>
                </a:solidFill>
                <a:latin typeface="Times New Roman"/>
                <a:cs typeface="Times New Roman"/>
              </a:rPr>
              <a:t> </a:t>
            </a:r>
            <a:r>
              <a:rPr sz="1200" dirty="0">
                <a:solidFill>
                  <a:srgbClr val="333333"/>
                </a:solidFill>
                <a:latin typeface="Times New Roman"/>
                <a:cs typeface="Times New Roman"/>
              </a:rPr>
              <a:t>is</a:t>
            </a:r>
            <a:r>
              <a:rPr sz="1200" spc="35" dirty="0">
                <a:solidFill>
                  <a:srgbClr val="333333"/>
                </a:solidFill>
                <a:latin typeface="Times New Roman"/>
                <a:cs typeface="Times New Roman"/>
              </a:rPr>
              <a:t> </a:t>
            </a:r>
            <a:r>
              <a:rPr sz="1200" dirty="0">
                <a:solidFill>
                  <a:srgbClr val="333333"/>
                </a:solidFill>
                <a:latin typeface="Times New Roman"/>
                <a:cs typeface="Times New Roman"/>
              </a:rPr>
              <a:t>a</a:t>
            </a:r>
            <a:r>
              <a:rPr sz="1200" spc="-20" dirty="0">
                <a:solidFill>
                  <a:srgbClr val="333333"/>
                </a:solidFill>
                <a:latin typeface="Times New Roman"/>
                <a:cs typeface="Times New Roman"/>
              </a:rPr>
              <a:t> </a:t>
            </a:r>
            <a:r>
              <a:rPr sz="1200" dirty="0">
                <a:solidFill>
                  <a:srgbClr val="333333"/>
                </a:solidFill>
                <a:latin typeface="Times New Roman"/>
                <a:cs typeface="Times New Roman"/>
              </a:rPr>
              <a:t>graphical</a:t>
            </a:r>
            <a:r>
              <a:rPr sz="1200" spc="35" dirty="0">
                <a:solidFill>
                  <a:srgbClr val="333333"/>
                </a:solidFill>
                <a:latin typeface="Times New Roman"/>
                <a:cs typeface="Times New Roman"/>
              </a:rPr>
              <a:t> </a:t>
            </a:r>
            <a:r>
              <a:rPr sz="1200" dirty="0">
                <a:solidFill>
                  <a:srgbClr val="333333"/>
                </a:solidFill>
                <a:latin typeface="Times New Roman"/>
                <a:cs typeface="Times New Roman"/>
              </a:rPr>
              <a:t>operating</a:t>
            </a:r>
            <a:r>
              <a:rPr sz="1200" spc="30" dirty="0">
                <a:solidFill>
                  <a:srgbClr val="333333"/>
                </a:solidFill>
                <a:latin typeface="Times New Roman"/>
                <a:cs typeface="Times New Roman"/>
              </a:rPr>
              <a:t> </a:t>
            </a:r>
            <a:r>
              <a:rPr sz="1200" dirty="0">
                <a:solidFill>
                  <a:srgbClr val="333333"/>
                </a:solidFill>
                <a:latin typeface="Times New Roman"/>
                <a:cs typeface="Times New Roman"/>
              </a:rPr>
              <a:t>system</a:t>
            </a:r>
            <a:r>
              <a:rPr sz="1200" spc="-15" dirty="0">
                <a:solidFill>
                  <a:srgbClr val="333333"/>
                </a:solidFill>
                <a:latin typeface="Times New Roman"/>
                <a:cs typeface="Times New Roman"/>
              </a:rPr>
              <a:t> </a:t>
            </a:r>
            <a:r>
              <a:rPr sz="1200" dirty="0">
                <a:solidFill>
                  <a:srgbClr val="333333"/>
                </a:solidFill>
                <a:latin typeface="Times New Roman"/>
                <a:cs typeface="Times New Roman"/>
              </a:rPr>
              <a:t>developed</a:t>
            </a:r>
            <a:r>
              <a:rPr sz="1200" spc="30" dirty="0">
                <a:solidFill>
                  <a:srgbClr val="333333"/>
                </a:solidFill>
                <a:latin typeface="Times New Roman"/>
                <a:cs typeface="Times New Roman"/>
              </a:rPr>
              <a:t> </a:t>
            </a:r>
            <a:r>
              <a:rPr sz="1200" dirty="0">
                <a:solidFill>
                  <a:srgbClr val="333333"/>
                </a:solidFill>
                <a:latin typeface="Times New Roman"/>
                <a:cs typeface="Times New Roman"/>
              </a:rPr>
              <a:t>by</a:t>
            </a:r>
            <a:r>
              <a:rPr sz="1200" spc="15" dirty="0">
                <a:solidFill>
                  <a:srgbClr val="333333"/>
                </a:solidFill>
                <a:latin typeface="Times New Roman"/>
                <a:cs typeface="Times New Roman"/>
              </a:rPr>
              <a:t> </a:t>
            </a:r>
            <a:r>
              <a:rPr sz="1200" dirty="0">
                <a:solidFill>
                  <a:srgbClr val="333333"/>
                </a:solidFill>
                <a:latin typeface="Times New Roman"/>
                <a:cs typeface="Times New Roman"/>
              </a:rPr>
              <a:t>Microsoft.</a:t>
            </a:r>
            <a:r>
              <a:rPr sz="1200" spc="30" dirty="0">
                <a:solidFill>
                  <a:srgbClr val="333333"/>
                </a:solidFill>
                <a:latin typeface="Times New Roman"/>
                <a:cs typeface="Times New Roman"/>
              </a:rPr>
              <a:t> </a:t>
            </a:r>
            <a:r>
              <a:rPr sz="1200" dirty="0">
                <a:solidFill>
                  <a:srgbClr val="333333"/>
                </a:solidFill>
                <a:latin typeface="Times New Roman"/>
                <a:cs typeface="Times New Roman"/>
              </a:rPr>
              <a:t>It</a:t>
            </a:r>
            <a:r>
              <a:rPr sz="1200" spc="15" dirty="0">
                <a:solidFill>
                  <a:srgbClr val="333333"/>
                </a:solidFill>
                <a:latin typeface="Times New Roman"/>
                <a:cs typeface="Times New Roman"/>
              </a:rPr>
              <a:t> </a:t>
            </a:r>
            <a:r>
              <a:rPr sz="1200" dirty="0">
                <a:solidFill>
                  <a:srgbClr val="333333"/>
                </a:solidFill>
                <a:latin typeface="Times New Roman"/>
                <a:cs typeface="Times New Roman"/>
              </a:rPr>
              <a:t>allows</a:t>
            </a:r>
            <a:r>
              <a:rPr sz="1200" spc="25" dirty="0">
                <a:solidFill>
                  <a:srgbClr val="333333"/>
                </a:solidFill>
                <a:latin typeface="Times New Roman"/>
                <a:cs typeface="Times New Roman"/>
              </a:rPr>
              <a:t> </a:t>
            </a:r>
            <a:r>
              <a:rPr sz="1200" dirty="0">
                <a:solidFill>
                  <a:srgbClr val="333333"/>
                </a:solidFill>
                <a:latin typeface="Times New Roman"/>
                <a:cs typeface="Times New Roman"/>
              </a:rPr>
              <a:t>users</a:t>
            </a:r>
            <a:r>
              <a:rPr sz="1200" spc="25" dirty="0">
                <a:solidFill>
                  <a:srgbClr val="333333"/>
                </a:solidFill>
                <a:latin typeface="Times New Roman"/>
                <a:cs typeface="Times New Roman"/>
              </a:rPr>
              <a:t> </a:t>
            </a:r>
            <a:r>
              <a:rPr sz="1200" spc="-25" dirty="0">
                <a:solidFill>
                  <a:srgbClr val="333333"/>
                </a:solidFill>
                <a:latin typeface="Times New Roman"/>
                <a:cs typeface="Times New Roman"/>
              </a:rPr>
              <a:t>to </a:t>
            </a:r>
            <a:r>
              <a:rPr sz="1200" dirty="0">
                <a:solidFill>
                  <a:srgbClr val="333333"/>
                </a:solidFill>
                <a:latin typeface="Times New Roman"/>
                <a:cs typeface="Times New Roman"/>
              </a:rPr>
              <a:t>view</a:t>
            </a:r>
            <a:r>
              <a:rPr sz="1200" spc="80" dirty="0">
                <a:solidFill>
                  <a:srgbClr val="333333"/>
                </a:solidFill>
                <a:latin typeface="Times New Roman"/>
                <a:cs typeface="Times New Roman"/>
              </a:rPr>
              <a:t> </a:t>
            </a:r>
            <a:r>
              <a:rPr sz="1200" dirty="0">
                <a:solidFill>
                  <a:srgbClr val="333333"/>
                </a:solidFill>
                <a:latin typeface="Times New Roman"/>
                <a:cs typeface="Times New Roman"/>
              </a:rPr>
              <a:t>and</a:t>
            </a:r>
            <a:r>
              <a:rPr sz="1200" spc="95" dirty="0">
                <a:solidFill>
                  <a:srgbClr val="333333"/>
                </a:solidFill>
                <a:latin typeface="Times New Roman"/>
                <a:cs typeface="Times New Roman"/>
              </a:rPr>
              <a:t> </a:t>
            </a:r>
            <a:r>
              <a:rPr sz="1200" dirty="0">
                <a:solidFill>
                  <a:srgbClr val="333333"/>
                </a:solidFill>
                <a:latin typeface="Times New Roman"/>
                <a:cs typeface="Times New Roman"/>
              </a:rPr>
              <a:t>store</a:t>
            </a:r>
            <a:r>
              <a:rPr sz="1200" spc="100" dirty="0">
                <a:solidFill>
                  <a:srgbClr val="333333"/>
                </a:solidFill>
                <a:latin typeface="Times New Roman"/>
                <a:cs typeface="Times New Roman"/>
              </a:rPr>
              <a:t> </a:t>
            </a:r>
            <a:r>
              <a:rPr sz="1200" dirty="0">
                <a:solidFill>
                  <a:srgbClr val="333333"/>
                </a:solidFill>
                <a:latin typeface="Times New Roman"/>
                <a:cs typeface="Times New Roman"/>
              </a:rPr>
              <a:t>files,</a:t>
            </a:r>
            <a:r>
              <a:rPr sz="1200" spc="95" dirty="0">
                <a:solidFill>
                  <a:srgbClr val="333333"/>
                </a:solidFill>
                <a:latin typeface="Times New Roman"/>
                <a:cs typeface="Times New Roman"/>
              </a:rPr>
              <a:t> </a:t>
            </a:r>
            <a:r>
              <a:rPr sz="1200" dirty="0">
                <a:solidFill>
                  <a:srgbClr val="333333"/>
                </a:solidFill>
                <a:latin typeface="Times New Roman"/>
                <a:cs typeface="Times New Roman"/>
              </a:rPr>
              <a:t>run</a:t>
            </a:r>
            <a:r>
              <a:rPr sz="1200" spc="100" dirty="0">
                <a:solidFill>
                  <a:srgbClr val="333333"/>
                </a:solidFill>
                <a:latin typeface="Times New Roman"/>
                <a:cs typeface="Times New Roman"/>
              </a:rPr>
              <a:t> </a:t>
            </a:r>
            <a:r>
              <a:rPr sz="1200" dirty="0">
                <a:solidFill>
                  <a:srgbClr val="333333"/>
                </a:solidFill>
                <a:latin typeface="Times New Roman"/>
                <a:cs typeface="Times New Roman"/>
              </a:rPr>
              <a:t>the</a:t>
            </a:r>
            <a:r>
              <a:rPr sz="1200" spc="100" dirty="0">
                <a:solidFill>
                  <a:srgbClr val="333333"/>
                </a:solidFill>
                <a:latin typeface="Times New Roman"/>
                <a:cs typeface="Times New Roman"/>
              </a:rPr>
              <a:t> </a:t>
            </a:r>
            <a:r>
              <a:rPr sz="1200" dirty="0">
                <a:solidFill>
                  <a:srgbClr val="333333"/>
                </a:solidFill>
                <a:latin typeface="Times New Roman"/>
                <a:cs typeface="Times New Roman"/>
              </a:rPr>
              <a:t>software,</a:t>
            </a:r>
            <a:r>
              <a:rPr sz="1200" spc="95" dirty="0">
                <a:solidFill>
                  <a:srgbClr val="333333"/>
                </a:solidFill>
                <a:latin typeface="Times New Roman"/>
                <a:cs typeface="Times New Roman"/>
              </a:rPr>
              <a:t> </a:t>
            </a:r>
            <a:r>
              <a:rPr sz="1200" dirty="0">
                <a:solidFill>
                  <a:srgbClr val="333333"/>
                </a:solidFill>
                <a:latin typeface="Times New Roman"/>
                <a:cs typeface="Times New Roman"/>
              </a:rPr>
              <a:t>play</a:t>
            </a:r>
            <a:r>
              <a:rPr sz="1200" spc="95" dirty="0">
                <a:solidFill>
                  <a:srgbClr val="333333"/>
                </a:solidFill>
                <a:latin typeface="Times New Roman"/>
                <a:cs typeface="Times New Roman"/>
              </a:rPr>
              <a:t> </a:t>
            </a:r>
            <a:r>
              <a:rPr sz="1200" dirty="0">
                <a:solidFill>
                  <a:srgbClr val="333333"/>
                </a:solidFill>
                <a:latin typeface="Times New Roman"/>
                <a:cs typeface="Times New Roman"/>
              </a:rPr>
              <a:t>games,</a:t>
            </a:r>
            <a:r>
              <a:rPr sz="1200" spc="95" dirty="0">
                <a:solidFill>
                  <a:srgbClr val="333333"/>
                </a:solidFill>
                <a:latin typeface="Times New Roman"/>
                <a:cs typeface="Times New Roman"/>
              </a:rPr>
              <a:t> </a:t>
            </a:r>
            <a:r>
              <a:rPr sz="1200" dirty="0">
                <a:solidFill>
                  <a:srgbClr val="333333"/>
                </a:solidFill>
                <a:latin typeface="Times New Roman"/>
                <a:cs typeface="Times New Roman"/>
              </a:rPr>
              <a:t>watch</a:t>
            </a:r>
            <a:r>
              <a:rPr sz="1200" spc="95" dirty="0">
                <a:solidFill>
                  <a:srgbClr val="333333"/>
                </a:solidFill>
                <a:latin typeface="Times New Roman"/>
                <a:cs typeface="Times New Roman"/>
              </a:rPr>
              <a:t> </a:t>
            </a:r>
            <a:r>
              <a:rPr sz="1200" dirty="0">
                <a:solidFill>
                  <a:srgbClr val="333333"/>
                </a:solidFill>
                <a:latin typeface="Times New Roman"/>
                <a:cs typeface="Times New Roman"/>
              </a:rPr>
              <a:t>videos,</a:t>
            </a:r>
            <a:r>
              <a:rPr sz="1200" spc="100" dirty="0">
                <a:solidFill>
                  <a:srgbClr val="333333"/>
                </a:solidFill>
                <a:latin typeface="Times New Roman"/>
                <a:cs typeface="Times New Roman"/>
              </a:rPr>
              <a:t> </a:t>
            </a:r>
            <a:r>
              <a:rPr sz="1200" dirty="0">
                <a:solidFill>
                  <a:srgbClr val="333333"/>
                </a:solidFill>
                <a:latin typeface="Times New Roman"/>
                <a:cs typeface="Times New Roman"/>
              </a:rPr>
              <a:t>and</a:t>
            </a:r>
            <a:r>
              <a:rPr sz="1200" spc="95" dirty="0">
                <a:solidFill>
                  <a:srgbClr val="333333"/>
                </a:solidFill>
                <a:latin typeface="Times New Roman"/>
                <a:cs typeface="Times New Roman"/>
              </a:rPr>
              <a:t> </a:t>
            </a:r>
            <a:r>
              <a:rPr sz="1200" dirty="0">
                <a:solidFill>
                  <a:srgbClr val="333333"/>
                </a:solidFill>
                <a:latin typeface="Times New Roman"/>
                <a:cs typeface="Times New Roman"/>
              </a:rPr>
              <a:t>provides</a:t>
            </a:r>
            <a:r>
              <a:rPr sz="1200" spc="90" dirty="0">
                <a:solidFill>
                  <a:srgbClr val="333333"/>
                </a:solidFill>
                <a:latin typeface="Times New Roman"/>
                <a:cs typeface="Times New Roman"/>
              </a:rPr>
              <a:t> </a:t>
            </a:r>
            <a:r>
              <a:rPr sz="1200" dirty="0">
                <a:solidFill>
                  <a:srgbClr val="333333"/>
                </a:solidFill>
                <a:latin typeface="Times New Roman"/>
                <a:cs typeface="Times New Roman"/>
              </a:rPr>
              <a:t>a</a:t>
            </a:r>
            <a:r>
              <a:rPr sz="1200" spc="100" dirty="0">
                <a:solidFill>
                  <a:srgbClr val="333333"/>
                </a:solidFill>
                <a:latin typeface="Times New Roman"/>
                <a:cs typeface="Times New Roman"/>
              </a:rPr>
              <a:t> </a:t>
            </a:r>
            <a:r>
              <a:rPr sz="1200" dirty="0">
                <a:solidFill>
                  <a:srgbClr val="333333"/>
                </a:solidFill>
                <a:latin typeface="Times New Roman"/>
                <a:cs typeface="Times New Roman"/>
              </a:rPr>
              <a:t>way</a:t>
            </a:r>
            <a:r>
              <a:rPr sz="1200" spc="100" dirty="0">
                <a:solidFill>
                  <a:srgbClr val="333333"/>
                </a:solidFill>
                <a:latin typeface="Times New Roman"/>
                <a:cs typeface="Times New Roman"/>
              </a:rPr>
              <a:t> </a:t>
            </a:r>
            <a:r>
              <a:rPr sz="1200" spc="-25" dirty="0">
                <a:solidFill>
                  <a:srgbClr val="333333"/>
                </a:solidFill>
                <a:latin typeface="Times New Roman"/>
                <a:cs typeface="Times New Roman"/>
              </a:rPr>
              <a:t>to </a:t>
            </a:r>
            <a:r>
              <a:rPr sz="1200" dirty="0">
                <a:solidFill>
                  <a:srgbClr val="333333"/>
                </a:solidFill>
                <a:latin typeface="Times New Roman"/>
                <a:cs typeface="Times New Roman"/>
              </a:rPr>
              <a:t>connect</a:t>
            </a:r>
            <a:r>
              <a:rPr sz="1200" spc="-45" dirty="0">
                <a:solidFill>
                  <a:srgbClr val="333333"/>
                </a:solidFill>
                <a:latin typeface="Times New Roman"/>
                <a:cs typeface="Times New Roman"/>
              </a:rPr>
              <a:t> </a:t>
            </a:r>
            <a:r>
              <a:rPr sz="1200" dirty="0">
                <a:solidFill>
                  <a:srgbClr val="333333"/>
                </a:solidFill>
                <a:latin typeface="Times New Roman"/>
                <a:cs typeface="Times New Roman"/>
              </a:rPr>
              <a:t>to</a:t>
            </a:r>
            <a:r>
              <a:rPr sz="1200" spc="-20" dirty="0">
                <a:solidFill>
                  <a:srgbClr val="333333"/>
                </a:solidFill>
                <a:latin typeface="Times New Roman"/>
                <a:cs typeface="Times New Roman"/>
              </a:rPr>
              <a:t> </a:t>
            </a:r>
            <a:r>
              <a:rPr sz="1200" dirty="0">
                <a:solidFill>
                  <a:srgbClr val="333333"/>
                </a:solidFill>
                <a:latin typeface="Times New Roman"/>
                <a:cs typeface="Times New Roman"/>
              </a:rPr>
              <a:t>the</a:t>
            </a:r>
            <a:r>
              <a:rPr sz="1200" spc="-35" dirty="0">
                <a:solidFill>
                  <a:srgbClr val="333333"/>
                </a:solidFill>
                <a:latin typeface="Times New Roman"/>
                <a:cs typeface="Times New Roman"/>
              </a:rPr>
              <a:t> </a:t>
            </a:r>
            <a:r>
              <a:rPr sz="1200" dirty="0">
                <a:solidFill>
                  <a:srgbClr val="333333"/>
                </a:solidFill>
                <a:latin typeface="Times New Roman"/>
                <a:cs typeface="Times New Roman"/>
              </a:rPr>
              <a:t>internet.</a:t>
            </a:r>
            <a:r>
              <a:rPr sz="1200" spc="-20" dirty="0">
                <a:solidFill>
                  <a:srgbClr val="333333"/>
                </a:solidFill>
                <a:latin typeface="Times New Roman"/>
                <a:cs typeface="Times New Roman"/>
              </a:rPr>
              <a:t> </a:t>
            </a:r>
            <a:r>
              <a:rPr sz="1200" dirty="0">
                <a:solidFill>
                  <a:srgbClr val="333333"/>
                </a:solidFill>
                <a:latin typeface="Times New Roman"/>
                <a:cs typeface="Times New Roman"/>
              </a:rPr>
              <a:t>It</a:t>
            </a:r>
            <a:r>
              <a:rPr sz="1200" spc="-25" dirty="0">
                <a:solidFill>
                  <a:srgbClr val="333333"/>
                </a:solidFill>
                <a:latin typeface="Times New Roman"/>
                <a:cs typeface="Times New Roman"/>
              </a:rPr>
              <a:t> </a:t>
            </a:r>
            <a:r>
              <a:rPr sz="1200" dirty="0">
                <a:solidFill>
                  <a:srgbClr val="333333"/>
                </a:solidFill>
                <a:latin typeface="Times New Roman"/>
                <a:cs typeface="Times New Roman"/>
              </a:rPr>
              <a:t>was</a:t>
            </a:r>
            <a:r>
              <a:rPr sz="1200" spc="-30" dirty="0">
                <a:solidFill>
                  <a:srgbClr val="333333"/>
                </a:solidFill>
                <a:latin typeface="Times New Roman"/>
                <a:cs typeface="Times New Roman"/>
              </a:rPr>
              <a:t> </a:t>
            </a:r>
            <a:r>
              <a:rPr sz="1200" dirty="0">
                <a:solidFill>
                  <a:srgbClr val="333333"/>
                </a:solidFill>
                <a:latin typeface="Times New Roman"/>
                <a:cs typeface="Times New Roman"/>
              </a:rPr>
              <a:t>released</a:t>
            </a:r>
            <a:r>
              <a:rPr sz="1200" spc="-20" dirty="0">
                <a:solidFill>
                  <a:srgbClr val="333333"/>
                </a:solidFill>
                <a:latin typeface="Times New Roman"/>
                <a:cs typeface="Times New Roman"/>
              </a:rPr>
              <a:t> </a:t>
            </a:r>
            <a:r>
              <a:rPr sz="1200" dirty="0">
                <a:solidFill>
                  <a:srgbClr val="333333"/>
                </a:solidFill>
                <a:latin typeface="Times New Roman"/>
                <a:cs typeface="Times New Roman"/>
              </a:rPr>
              <a:t>for</a:t>
            </a:r>
            <a:r>
              <a:rPr sz="1200" spc="-40" dirty="0">
                <a:solidFill>
                  <a:srgbClr val="333333"/>
                </a:solidFill>
                <a:latin typeface="Times New Roman"/>
                <a:cs typeface="Times New Roman"/>
              </a:rPr>
              <a:t> </a:t>
            </a:r>
            <a:r>
              <a:rPr sz="1200" dirty="0">
                <a:solidFill>
                  <a:srgbClr val="333333"/>
                </a:solidFill>
                <a:latin typeface="Times New Roman"/>
                <a:cs typeface="Times New Roman"/>
              </a:rPr>
              <a:t>both</a:t>
            </a:r>
            <a:r>
              <a:rPr sz="1200" spc="-25" dirty="0">
                <a:solidFill>
                  <a:srgbClr val="333333"/>
                </a:solidFill>
                <a:latin typeface="Times New Roman"/>
                <a:cs typeface="Times New Roman"/>
              </a:rPr>
              <a:t> </a:t>
            </a:r>
            <a:r>
              <a:rPr sz="1200" dirty="0">
                <a:solidFill>
                  <a:srgbClr val="333333"/>
                </a:solidFill>
                <a:latin typeface="Times New Roman"/>
                <a:cs typeface="Times New Roman"/>
              </a:rPr>
              <a:t>home</a:t>
            </a:r>
            <a:r>
              <a:rPr sz="1200" spc="-15" dirty="0">
                <a:solidFill>
                  <a:srgbClr val="333333"/>
                </a:solidFill>
                <a:latin typeface="Times New Roman"/>
                <a:cs typeface="Times New Roman"/>
              </a:rPr>
              <a:t> </a:t>
            </a:r>
            <a:r>
              <a:rPr sz="1200" spc="-10" dirty="0">
                <a:solidFill>
                  <a:srgbClr val="333333"/>
                </a:solidFill>
                <a:latin typeface="Times New Roman"/>
                <a:cs typeface="Times New Roman"/>
              </a:rPr>
              <a:t>computing</a:t>
            </a:r>
            <a:r>
              <a:rPr sz="1200" spc="-45" dirty="0">
                <a:solidFill>
                  <a:srgbClr val="333333"/>
                </a:solidFill>
                <a:latin typeface="Times New Roman"/>
                <a:cs typeface="Times New Roman"/>
              </a:rPr>
              <a:t> </a:t>
            </a:r>
            <a:r>
              <a:rPr sz="1200" dirty="0">
                <a:solidFill>
                  <a:srgbClr val="333333"/>
                </a:solidFill>
                <a:latin typeface="Times New Roman"/>
                <a:cs typeface="Times New Roman"/>
              </a:rPr>
              <a:t>and</a:t>
            </a:r>
            <a:r>
              <a:rPr sz="1200" spc="-25" dirty="0">
                <a:solidFill>
                  <a:srgbClr val="333333"/>
                </a:solidFill>
                <a:latin typeface="Times New Roman"/>
                <a:cs typeface="Times New Roman"/>
              </a:rPr>
              <a:t> </a:t>
            </a:r>
            <a:r>
              <a:rPr sz="1200" dirty="0">
                <a:solidFill>
                  <a:srgbClr val="333333"/>
                </a:solidFill>
                <a:latin typeface="Times New Roman"/>
                <a:cs typeface="Times New Roman"/>
              </a:rPr>
              <a:t>professional</a:t>
            </a:r>
            <a:r>
              <a:rPr sz="1200" spc="-20" dirty="0">
                <a:solidFill>
                  <a:srgbClr val="333333"/>
                </a:solidFill>
                <a:latin typeface="Times New Roman"/>
                <a:cs typeface="Times New Roman"/>
              </a:rPr>
              <a:t> </a:t>
            </a:r>
            <a:r>
              <a:rPr sz="1200" spc="-10" dirty="0">
                <a:solidFill>
                  <a:srgbClr val="333333"/>
                </a:solidFill>
                <a:latin typeface="Times New Roman"/>
                <a:cs typeface="Times New Roman"/>
              </a:rPr>
              <a:t>works.</a:t>
            </a:r>
            <a:endParaRPr sz="1200" dirty="0">
              <a:latin typeface="Times New Roman"/>
              <a:cs typeface="Times New Roman"/>
            </a:endParaRPr>
          </a:p>
          <a:p>
            <a:pPr marL="192405" indent="360045" algn="just">
              <a:lnSpc>
                <a:spcPct val="100000"/>
              </a:lnSpc>
              <a:spcBef>
                <a:spcPts val="620"/>
              </a:spcBef>
            </a:pPr>
            <a:r>
              <a:rPr sz="1200" dirty="0">
                <a:solidFill>
                  <a:srgbClr val="333333"/>
                </a:solidFill>
                <a:latin typeface="Times New Roman"/>
                <a:cs typeface="Times New Roman"/>
              </a:rPr>
              <a:t>It</a:t>
            </a:r>
            <a:r>
              <a:rPr sz="1200" spc="150" dirty="0">
                <a:solidFill>
                  <a:srgbClr val="333333"/>
                </a:solidFill>
                <a:latin typeface="Times New Roman"/>
                <a:cs typeface="Times New Roman"/>
              </a:rPr>
              <a:t> </a:t>
            </a:r>
            <a:r>
              <a:rPr sz="1200" dirty="0">
                <a:solidFill>
                  <a:srgbClr val="333333"/>
                </a:solidFill>
                <a:latin typeface="Times New Roman"/>
                <a:cs typeface="Times New Roman"/>
              </a:rPr>
              <a:t>was</a:t>
            </a:r>
            <a:r>
              <a:rPr sz="1200" spc="145" dirty="0">
                <a:solidFill>
                  <a:srgbClr val="333333"/>
                </a:solidFill>
                <a:latin typeface="Times New Roman"/>
                <a:cs typeface="Times New Roman"/>
              </a:rPr>
              <a:t> </a:t>
            </a:r>
            <a:r>
              <a:rPr sz="1200" dirty="0">
                <a:solidFill>
                  <a:srgbClr val="333333"/>
                </a:solidFill>
                <a:latin typeface="Times New Roman"/>
                <a:cs typeface="Times New Roman"/>
              </a:rPr>
              <a:t>released</a:t>
            </a:r>
            <a:r>
              <a:rPr sz="1200" spc="150" dirty="0">
                <a:solidFill>
                  <a:srgbClr val="333333"/>
                </a:solidFill>
                <a:latin typeface="Times New Roman"/>
                <a:cs typeface="Times New Roman"/>
              </a:rPr>
              <a:t> </a:t>
            </a:r>
            <a:r>
              <a:rPr sz="1200" dirty="0">
                <a:solidFill>
                  <a:srgbClr val="333333"/>
                </a:solidFill>
                <a:latin typeface="Times New Roman"/>
                <a:cs typeface="Times New Roman"/>
              </a:rPr>
              <a:t>for</a:t>
            </a:r>
            <a:r>
              <a:rPr sz="1200" spc="155" dirty="0">
                <a:solidFill>
                  <a:srgbClr val="333333"/>
                </a:solidFill>
                <a:latin typeface="Times New Roman"/>
                <a:cs typeface="Times New Roman"/>
              </a:rPr>
              <a:t> </a:t>
            </a:r>
            <a:r>
              <a:rPr sz="1200" dirty="0">
                <a:solidFill>
                  <a:srgbClr val="333333"/>
                </a:solidFill>
                <a:latin typeface="Times New Roman"/>
                <a:cs typeface="Times New Roman"/>
              </a:rPr>
              <a:t>both</a:t>
            </a:r>
            <a:r>
              <a:rPr sz="1200" spc="150" dirty="0">
                <a:solidFill>
                  <a:srgbClr val="333333"/>
                </a:solidFill>
                <a:latin typeface="Times New Roman"/>
                <a:cs typeface="Times New Roman"/>
              </a:rPr>
              <a:t> </a:t>
            </a:r>
            <a:r>
              <a:rPr sz="1200" dirty="0">
                <a:solidFill>
                  <a:srgbClr val="333333"/>
                </a:solidFill>
                <a:latin typeface="Times New Roman"/>
                <a:cs typeface="Times New Roman"/>
              </a:rPr>
              <a:t>home</a:t>
            </a:r>
            <a:r>
              <a:rPr sz="1200" spc="155" dirty="0">
                <a:solidFill>
                  <a:srgbClr val="333333"/>
                </a:solidFill>
                <a:latin typeface="Times New Roman"/>
                <a:cs typeface="Times New Roman"/>
              </a:rPr>
              <a:t> </a:t>
            </a:r>
            <a:r>
              <a:rPr sz="1200" dirty="0">
                <a:solidFill>
                  <a:srgbClr val="333333"/>
                </a:solidFill>
                <a:latin typeface="Times New Roman"/>
                <a:cs typeface="Times New Roman"/>
              </a:rPr>
              <a:t>computing</a:t>
            </a:r>
            <a:r>
              <a:rPr sz="1200" spc="150" dirty="0">
                <a:solidFill>
                  <a:srgbClr val="333333"/>
                </a:solidFill>
                <a:latin typeface="Times New Roman"/>
                <a:cs typeface="Times New Roman"/>
              </a:rPr>
              <a:t> </a:t>
            </a:r>
            <a:r>
              <a:rPr sz="1200" dirty="0">
                <a:solidFill>
                  <a:srgbClr val="333333"/>
                </a:solidFill>
                <a:latin typeface="Times New Roman"/>
                <a:cs typeface="Times New Roman"/>
              </a:rPr>
              <a:t>and</a:t>
            </a:r>
            <a:r>
              <a:rPr sz="1200" spc="145" dirty="0">
                <a:solidFill>
                  <a:srgbClr val="333333"/>
                </a:solidFill>
                <a:latin typeface="Times New Roman"/>
                <a:cs typeface="Times New Roman"/>
              </a:rPr>
              <a:t> </a:t>
            </a:r>
            <a:r>
              <a:rPr sz="1200" dirty="0">
                <a:solidFill>
                  <a:srgbClr val="333333"/>
                </a:solidFill>
                <a:latin typeface="Times New Roman"/>
                <a:cs typeface="Times New Roman"/>
              </a:rPr>
              <a:t>professional</a:t>
            </a:r>
            <a:r>
              <a:rPr sz="1200" spc="155" dirty="0">
                <a:solidFill>
                  <a:srgbClr val="333333"/>
                </a:solidFill>
                <a:latin typeface="Times New Roman"/>
                <a:cs typeface="Times New Roman"/>
              </a:rPr>
              <a:t> </a:t>
            </a:r>
            <a:r>
              <a:rPr sz="1200" dirty="0">
                <a:solidFill>
                  <a:srgbClr val="333333"/>
                </a:solidFill>
                <a:latin typeface="Times New Roman"/>
                <a:cs typeface="Times New Roman"/>
              </a:rPr>
              <a:t>functions</a:t>
            </a:r>
            <a:r>
              <a:rPr sz="1200" spc="145" dirty="0">
                <a:solidFill>
                  <a:srgbClr val="333333"/>
                </a:solidFill>
                <a:latin typeface="Times New Roman"/>
                <a:cs typeface="Times New Roman"/>
              </a:rPr>
              <a:t> </a:t>
            </a:r>
            <a:r>
              <a:rPr sz="1200" dirty="0">
                <a:solidFill>
                  <a:srgbClr val="333333"/>
                </a:solidFill>
                <a:latin typeface="Times New Roman"/>
                <a:cs typeface="Times New Roman"/>
              </a:rPr>
              <a:t>of</a:t>
            </a:r>
            <a:r>
              <a:rPr sz="1200" spc="150" dirty="0">
                <a:solidFill>
                  <a:srgbClr val="333333"/>
                </a:solidFill>
                <a:latin typeface="Times New Roman"/>
                <a:cs typeface="Times New Roman"/>
              </a:rPr>
              <a:t> </a:t>
            </a:r>
            <a:r>
              <a:rPr sz="1200" spc="-10" dirty="0">
                <a:solidFill>
                  <a:srgbClr val="333333"/>
                </a:solidFill>
                <a:latin typeface="Times New Roman"/>
                <a:cs typeface="Times New Roman"/>
              </a:rPr>
              <a:t>Windows</a:t>
            </a:r>
            <a:endParaRPr sz="1200" dirty="0">
              <a:latin typeface="Times New Roman"/>
              <a:cs typeface="Times New Roman"/>
            </a:endParaRPr>
          </a:p>
          <a:p>
            <a:pPr marL="192405" marR="13970" algn="just">
              <a:lnSpc>
                <a:spcPct val="143000"/>
              </a:lnSpc>
              <a:spcBef>
                <a:spcPts val="25"/>
              </a:spcBef>
            </a:pPr>
            <a:r>
              <a:rPr sz="1200" dirty="0">
                <a:solidFill>
                  <a:srgbClr val="333333"/>
                </a:solidFill>
                <a:latin typeface="Times New Roman"/>
                <a:cs typeface="Times New Roman"/>
              </a:rPr>
              <a:t>on</a:t>
            </a:r>
            <a:r>
              <a:rPr sz="1200" spc="-25" dirty="0">
                <a:solidFill>
                  <a:srgbClr val="333333"/>
                </a:solidFill>
                <a:latin typeface="Times New Roman"/>
                <a:cs typeface="Times New Roman"/>
              </a:rPr>
              <a:t> </a:t>
            </a:r>
            <a:r>
              <a:rPr sz="1200" dirty="0">
                <a:solidFill>
                  <a:srgbClr val="333333"/>
                </a:solidFill>
                <a:latin typeface="Times New Roman"/>
                <a:cs typeface="Times New Roman"/>
              </a:rPr>
              <a:t>10</a:t>
            </a:r>
            <a:r>
              <a:rPr sz="1200" spc="10" dirty="0">
                <a:solidFill>
                  <a:srgbClr val="333333"/>
                </a:solidFill>
                <a:latin typeface="Times New Roman"/>
                <a:cs typeface="Times New Roman"/>
              </a:rPr>
              <a:t> </a:t>
            </a:r>
            <a:r>
              <a:rPr sz="1200" dirty="0">
                <a:solidFill>
                  <a:srgbClr val="333333"/>
                </a:solidFill>
                <a:latin typeface="Times New Roman"/>
                <a:cs typeface="Times New Roman"/>
              </a:rPr>
              <a:t>November</a:t>
            </a:r>
            <a:r>
              <a:rPr sz="1200" spc="-5" dirty="0">
                <a:solidFill>
                  <a:srgbClr val="333333"/>
                </a:solidFill>
                <a:latin typeface="Times New Roman"/>
                <a:cs typeface="Times New Roman"/>
              </a:rPr>
              <a:t> </a:t>
            </a:r>
            <a:r>
              <a:rPr sz="1200" dirty="0">
                <a:solidFill>
                  <a:srgbClr val="333333"/>
                </a:solidFill>
                <a:latin typeface="Times New Roman"/>
                <a:cs typeface="Times New Roman"/>
              </a:rPr>
              <a:t>1983.</a:t>
            </a:r>
            <a:r>
              <a:rPr sz="1200" spc="-5" dirty="0">
                <a:solidFill>
                  <a:srgbClr val="333333"/>
                </a:solidFill>
                <a:latin typeface="Times New Roman"/>
                <a:cs typeface="Times New Roman"/>
              </a:rPr>
              <a:t> </a:t>
            </a:r>
            <a:r>
              <a:rPr sz="1200" dirty="0">
                <a:solidFill>
                  <a:srgbClr val="333333"/>
                </a:solidFill>
                <a:latin typeface="Times New Roman"/>
                <a:cs typeface="Times New Roman"/>
              </a:rPr>
              <a:t>Later,</a:t>
            </a:r>
            <a:r>
              <a:rPr sz="1200" spc="10" dirty="0">
                <a:solidFill>
                  <a:srgbClr val="333333"/>
                </a:solidFill>
                <a:latin typeface="Times New Roman"/>
                <a:cs typeface="Times New Roman"/>
              </a:rPr>
              <a:t> </a:t>
            </a:r>
            <a:r>
              <a:rPr sz="1200" dirty="0">
                <a:solidFill>
                  <a:srgbClr val="333333"/>
                </a:solidFill>
                <a:latin typeface="Times New Roman"/>
                <a:cs typeface="Times New Roman"/>
              </a:rPr>
              <a:t>it</a:t>
            </a:r>
            <a:r>
              <a:rPr sz="1200" spc="20" dirty="0">
                <a:solidFill>
                  <a:srgbClr val="333333"/>
                </a:solidFill>
                <a:latin typeface="Times New Roman"/>
                <a:cs typeface="Times New Roman"/>
              </a:rPr>
              <a:t> </a:t>
            </a:r>
            <a:r>
              <a:rPr sz="1200" dirty="0">
                <a:solidFill>
                  <a:srgbClr val="333333"/>
                </a:solidFill>
                <a:latin typeface="Times New Roman"/>
                <a:cs typeface="Times New Roman"/>
              </a:rPr>
              <a:t>was</a:t>
            </a:r>
            <a:r>
              <a:rPr sz="1200" spc="5" dirty="0">
                <a:solidFill>
                  <a:srgbClr val="333333"/>
                </a:solidFill>
                <a:latin typeface="Times New Roman"/>
                <a:cs typeface="Times New Roman"/>
              </a:rPr>
              <a:t> </a:t>
            </a:r>
            <a:r>
              <a:rPr sz="1200" dirty="0">
                <a:solidFill>
                  <a:srgbClr val="333333"/>
                </a:solidFill>
                <a:latin typeface="Times New Roman"/>
                <a:cs typeface="Times New Roman"/>
              </a:rPr>
              <a:t>released</a:t>
            </a:r>
            <a:r>
              <a:rPr sz="1200" spc="15" dirty="0">
                <a:solidFill>
                  <a:srgbClr val="333333"/>
                </a:solidFill>
                <a:latin typeface="Times New Roman"/>
                <a:cs typeface="Times New Roman"/>
              </a:rPr>
              <a:t> </a:t>
            </a:r>
            <a:r>
              <a:rPr sz="1200" dirty="0">
                <a:solidFill>
                  <a:srgbClr val="333333"/>
                </a:solidFill>
                <a:latin typeface="Times New Roman"/>
                <a:cs typeface="Times New Roman"/>
              </a:rPr>
              <a:t>on</a:t>
            </a:r>
            <a:r>
              <a:rPr sz="1200" spc="10" dirty="0">
                <a:solidFill>
                  <a:srgbClr val="333333"/>
                </a:solidFill>
                <a:latin typeface="Times New Roman"/>
                <a:cs typeface="Times New Roman"/>
              </a:rPr>
              <a:t> </a:t>
            </a:r>
            <a:r>
              <a:rPr sz="1200" dirty="0">
                <a:solidFill>
                  <a:srgbClr val="333333"/>
                </a:solidFill>
                <a:latin typeface="Times New Roman"/>
                <a:cs typeface="Times New Roman"/>
              </a:rPr>
              <a:t>many</a:t>
            </a:r>
            <a:r>
              <a:rPr sz="1200" spc="15" dirty="0">
                <a:solidFill>
                  <a:srgbClr val="333333"/>
                </a:solidFill>
                <a:latin typeface="Times New Roman"/>
                <a:cs typeface="Times New Roman"/>
              </a:rPr>
              <a:t> </a:t>
            </a:r>
            <a:r>
              <a:rPr sz="1200" dirty="0">
                <a:solidFill>
                  <a:srgbClr val="333333"/>
                </a:solidFill>
                <a:latin typeface="Times New Roman"/>
                <a:cs typeface="Times New Roman"/>
              </a:rPr>
              <a:t>versions</a:t>
            </a:r>
            <a:r>
              <a:rPr sz="1200" spc="5" dirty="0">
                <a:solidFill>
                  <a:srgbClr val="333333"/>
                </a:solidFill>
                <a:latin typeface="Times New Roman"/>
                <a:cs typeface="Times New Roman"/>
              </a:rPr>
              <a:t> </a:t>
            </a:r>
            <a:r>
              <a:rPr sz="1200" dirty="0">
                <a:solidFill>
                  <a:srgbClr val="333333"/>
                </a:solidFill>
                <a:latin typeface="Times New Roman"/>
                <a:cs typeface="Times New Roman"/>
              </a:rPr>
              <a:t>of</a:t>
            </a:r>
            <a:r>
              <a:rPr sz="1200" spc="1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10" dirty="0">
                <a:solidFill>
                  <a:srgbClr val="333333"/>
                </a:solidFill>
                <a:latin typeface="Times New Roman"/>
                <a:cs typeface="Times New Roman"/>
              </a:rPr>
              <a:t> </a:t>
            </a:r>
            <a:r>
              <a:rPr sz="1200" dirty="0">
                <a:solidFill>
                  <a:srgbClr val="333333"/>
                </a:solidFill>
                <a:latin typeface="Times New Roman"/>
                <a:cs typeface="Times New Roman"/>
              </a:rPr>
              <a:t>as</a:t>
            </a:r>
            <a:r>
              <a:rPr sz="1200" spc="5" dirty="0">
                <a:solidFill>
                  <a:srgbClr val="333333"/>
                </a:solidFill>
                <a:latin typeface="Times New Roman"/>
                <a:cs typeface="Times New Roman"/>
              </a:rPr>
              <a:t> </a:t>
            </a:r>
            <a:r>
              <a:rPr sz="1200" dirty="0">
                <a:solidFill>
                  <a:srgbClr val="333333"/>
                </a:solidFill>
                <a:latin typeface="Times New Roman"/>
                <a:cs typeface="Times New Roman"/>
              </a:rPr>
              <a:t>well</a:t>
            </a:r>
            <a:r>
              <a:rPr sz="1200" spc="5" dirty="0">
                <a:solidFill>
                  <a:srgbClr val="333333"/>
                </a:solidFill>
                <a:latin typeface="Times New Roman"/>
                <a:cs typeface="Times New Roman"/>
              </a:rPr>
              <a:t> </a:t>
            </a:r>
            <a:r>
              <a:rPr sz="1200" dirty="0">
                <a:solidFill>
                  <a:srgbClr val="333333"/>
                </a:solidFill>
                <a:latin typeface="Times New Roman"/>
                <a:cs typeface="Times New Roman"/>
              </a:rPr>
              <a:t>as</a:t>
            </a:r>
            <a:r>
              <a:rPr sz="1200" spc="5" dirty="0">
                <a:solidFill>
                  <a:srgbClr val="333333"/>
                </a:solidFill>
                <a:latin typeface="Times New Roman"/>
                <a:cs typeface="Times New Roman"/>
              </a:rPr>
              <a:t> </a:t>
            </a:r>
            <a:r>
              <a:rPr sz="1200" spc="-25" dirty="0">
                <a:solidFill>
                  <a:srgbClr val="333333"/>
                </a:solidFill>
                <a:latin typeface="Times New Roman"/>
                <a:cs typeface="Times New Roman"/>
              </a:rPr>
              <a:t>the </a:t>
            </a:r>
            <a:r>
              <a:rPr sz="1200" dirty="0">
                <a:solidFill>
                  <a:srgbClr val="333333"/>
                </a:solidFill>
                <a:latin typeface="Times New Roman"/>
                <a:cs typeface="Times New Roman"/>
              </a:rPr>
              <a:t>current</a:t>
            </a:r>
            <a:r>
              <a:rPr sz="1200" spc="-25" dirty="0">
                <a:solidFill>
                  <a:srgbClr val="333333"/>
                </a:solidFill>
                <a:latin typeface="Times New Roman"/>
                <a:cs typeface="Times New Roman"/>
              </a:rPr>
              <a:t> </a:t>
            </a:r>
            <a:r>
              <a:rPr sz="1200" dirty="0">
                <a:solidFill>
                  <a:srgbClr val="333333"/>
                </a:solidFill>
                <a:latin typeface="Times New Roman"/>
                <a:cs typeface="Times New Roman"/>
              </a:rPr>
              <a:t>version,</a:t>
            </a:r>
            <a:r>
              <a:rPr sz="1200" spc="-50"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35" dirty="0">
                <a:solidFill>
                  <a:srgbClr val="333333"/>
                </a:solidFill>
                <a:latin typeface="Times New Roman"/>
                <a:cs typeface="Times New Roman"/>
              </a:rPr>
              <a:t> </a:t>
            </a:r>
            <a:r>
              <a:rPr sz="1200" spc="-25" dirty="0">
                <a:solidFill>
                  <a:srgbClr val="333333"/>
                </a:solidFill>
                <a:latin typeface="Times New Roman"/>
                <a:cs typeface="Times New Roman"/>
              </a:rPr>
              <a:t>11.</a:t>
            </a:r>
            <a:endParaRPr sz="1200" dirty="0">
              <a:latin typeface="Times New Roman"/>
              <a:cs typeface="Times New Roman"/>
            </a:endParaRPr>
          </a:p>
          <a:p>
            <a:pPr marL="192405" marR="5080" indent="360045" algn="just">
              <a:lnSpc>
                <a:spcPct val="143800"/>
              </a:lnSpc>
              <a:spcBef>
                <a:spcPts val="10"/>
              </a:spcBef>
            </a:pPr>
            <a:r>
              <a:rPr sz="1200" dirty="0">
                <a:solidFill>
                  <a:srgbClr val="333333"/>
                </a:solidFill>
                <a:latin typeface="Times New Roman"/>
                <a:cs typeface="Times New Roman"/>
              </a:rPr>
              <a:t>Microsoft</a:t>
            </a:r>
            <a:r>
              <a:rPr sz="1200" spc="225" dirty="0">
                <a:solidFill>
                  <a:srgbClr val="333333"/>
                </a:solidFill>
                <a:latin typeface="Times New Roman"/>
                <a:cs typeface="Times New Roman"/>
              </a:rPr>
              <a:t> </a:t>
            </a:r>
            <a:r>
              <a:rPr sz="1200" dirty="0">
                <a:solidFill>
                  <a:srgbClr val="333333"/>
                </a:solidFill>
                <a:latin typeface="Times New Roman"/>
                <a:cs typeface="Times New Roman"/>
              </a:rPr>
              <a:t>introduced</a:t>
            </a:r>
            <a:r>
              <a:rPr sz="1200" spc="200" dirty="0">
                <a:solidFill>
                  <a:srgbClr val="333333"/>
                </a:solidFill>
                <a:latin typeface="Times New Roman"/>
                <a:cs typeface="Times New Roman"/>
              </a:rPr>
              <a:t> </a:t>
            </a:r>
            <a:r>
              <a:rPr sz="1200" dirty="0">
                <a:solidFill>
                  <a:srgbClr val="333333"/>
                </a:solidFill>
                <a:latin typeface="Times New Roman"/>
                <a:cs typeface="Times New Roman"/>
              </a:rPr>
              <a:t>the</a:t>
            </a:r>
            <a:r>
              <a:rPr sz="1200" spc="215" dirty="0">
                <a:solidFill>
                  <a:srgbClr val="333333"/>
                </a:solidFill>
                <a:latin typeface="Times New Roman"/>
                <a:cs typeface="Times New Roman"/>
              </a:rPr>
              <a:t> </a:t>
            </a:r>
            <a:r>
              <a:rPr sz="1200" dirty="0">
                <a:solidFill>
                  <a:srgbClr val="333333"/>
                </a:solidFill>
                <a:latin typeface="Times New Roman"/>
                <a:cs typeface="Times New Roman"/>
              </a:rPr>
              <a:t>first</a:t>
            </a:r>
            <a:r>
              <a:rPr sz="1200" spc="225" dirty="0">
                <a:solidFill>
                  <a:srgbClr val="333333"/>
                </a:solidFill>
                <a:latin typeface="Times New Roman"/>
                <a:cs typeface="Times New Roman"/>
              </a:rPr>
              <a:t> </a:t>
            </a:r>
            <a:r>
              <a:rPr sz="1200" dirty="0">
                <a:solidFill>
                  <a:srgbClr val="333333"/>
                </a:solidFill>
                <a:latin typeface="Times New Roman"/>
                <a:cs typeface="Times New Roman"/>
              </a:rPr>
              <a:t>version</a:t>
            </a:r>
            <a:r>
              <a:rPr sz="1200" spc="204" dirty="0">
                <a:solidFill>
                  <a:srgbClr val="333333"/>
                </a:solidFill>
                <a:latin typeface="Times New Roman"/>
                <a:cs typeface="Times New Roman"/>
              </a:rPr>
              <a:t> </a:t>
            </a:r>
            <a:r>
              <a:rPr sz="1200" dirty="0">
                <a:solidFill>
                  <a:srgbClr val="333333"/>
                </a:solidFill>
                <a:latin typeface="Times New Roman"/>
                <a:cs typeface="Times New Roman"/>
              </a:rPr>
              <a:t>as</a:t>
            </a:r>
            <a:r>
              <a:rPr sz="1200" spc="215" dirty="0">
                <a:solidFill>
                  <a:srgbClr val="333333"/>
                </a:solidFill>
                <a:latin typeface="Times New Roman"/>
                <a:cs typeface="Times New Roman"/>
              </a:rPr>
              <a:t> </a:t>
            </a:r>
            <a:r>
              <a:rPr sz="1200" dirty="0">
                <a:solidFill>
                  <a:srgbClr val="333333"/>
                </a:solidFill>
                <a:latin typeface="Times New Roman"/>
                <a:cs typeface="Times New Roman"/>
              </a:rPr>
              <a:t>1.0</a:t>
            </a:r>
            <a:r>
              <a:rPr sz="1100" dirty="0">
                <a:solidFill>
                  <a:srgbClr val="333333"/>
                </a:solidFill>
                <a:latin typeface="Times New Roman"/>
                <a:cs typeface="Times New Roman"/>
              </a:rPr>
              <a:t>.</a:t>
            </a:r>
            <a:r>
              <a:rPr sz="1100" spc="220" dirty="0">
                <a:solidFill>
                  <a:srgbClr val="333333"/>
                </a:solidFill>
                <a:latin typeface="Times New Roman"/>
                <a:cs typeface="Times New Roman"/>
              </a:rPr>
              <a:t> </a:t>
            </a:r>
            <a:r>
              <a:rPr sz="1200" dirty="0">
                <a:solidFill>
                  <a:srgbClr val="333333"/>
                </a:solidFill>
                <a:latin typeface="Times New Roman"/>
                <a:cs typeface="Times New Roman"/>
              </a:rPr>
              <a:t>In</a:t>
            </a:r>
            <a:r>
              <a:rPr sz="1200" spc="225" dirty="0">
                <a:solidFill>
                  <a:srgbClr val="333333"/>
                </a:solidFill>
                <a:latin typeface="Times New Roman"/>
                <a:cs typeface="Times New Roman"/>
              </a:rPr>
              <a:t> </a:t>
            </a:r>
            <a:r>
              <a:rPr sz="1200" dirty="0">
                <a:solidFill>
                  <a:srgbClr val="333333"/>
                </a:solidFill>
                <a:latin typeface="Times New Roman"/>
                <a:cs typeface="Times New Roman"/>
              </a:rPr>
              <a:t>1993,</a:t>
            </a:r>
            <a:r>
              <a:rPr sz="1200" spc="204" dirty="0">
                <a:solidFill>
                  <a:srgbClr val="333333"/>
                </a:solidFill>
                <a:latin typeface="Times New Roman"/>
                <a:cs typeface="Times New Roman"/>
              </a:rPr>
              <a:t> </a:t>
            </a:r>
            <a:r>
              <a:rPr sz="1200" dirty="0">
                <a:solidFill>
                  <a:srgbClr val="333333"/>
                </a:solidFill>
                <a:latin typeface="Times New Roman"/>
                <a:cs typeface="Times New Roman"/>
              </a:rPr>
              <a:t>the</a:t>
            </a:r>
            <a:r>
              <a:rPr sz="1200" spc="210" dirty="0">
                <a:solidFill>
                  <a:srgbClr val="333333"/>
                </a:solidFill>
                <a:latin typeface="Times New Roman"/>
                <a:cs typeface="Times New Roman"/>
              </a:rPr>
              <a:t> </a:t>
            </a:r>
            <a:r>
              <a:rPr sz="1200" dirty="0">
                <a:solidFill>
                  <a:srgbClr val="333333"/>
                </a:solidFill>
                <a:latin typeface="Times New Roman"/>
                <a:cs typeface="Times New Roman"/>
              </a:rPr>
              <a:t>first</a:t>
            </a:r>
            <a:r>
              <a:rPr sz="1200" spc="215" dirty="0">
                <a:solidFill>
                  <a:srgbClr val="333333"/>
                </a:solidFill>
                <a:latin typeface="Times New Roman"/>
                <a:cs typeface="Times New Roman"/>
              </a:rPr>
              <a:t> </a:t>
            </a:r>
            <a:r>
              <a:rPr sz="1200" spc="-10" dirty="0">
                <a:solidFill>
                  <a:srgbClr val="333333"/>
                </a:solidFill>
                <a:latin typeface="Times New Roman"/>
                <a:cs typeface="Times New Roman"/>
              </a:rPr>
              <a:t>business-oriented </a:t>
            </a:r>
            <a:r>
              <a:rPr sz="1200" dirty="0">
                <a:solidFill>
                  <a:srgbClr val="333333"/>
                </a:solidFill>
                <a:latin typeface="Times New Roman"/>
                <a:cs typeface="Times New Roman"/>
              </a:rPr>
              <a:t>version</a:t>
            </a:r>
            <a:r>
              <a:rPr sz="1200" spc="-15" dirty="0">
                <a:solidFill>
                  <a:srgbClr val="333333"/>
                </a:solidFill>
                <a:latin typeface="Times New Roman"/>
                <a:cs typeface="Times New Roman"/>
              </a:rPr>
              <a:t> </a:t>
            </a:r>
            <a:r>
              <a:rPr sz="1200" dirty="0">
                <a:solidFill>
                  <a:srgbClr val="333333"/>
                </a:solidFill>
                <a:latin typeface="Times New Roman"/>
                <a:cs typeface="Times New Roman"/>
              </a:rPr>
              <a:t>of</a:t>
            </a:r>
            <a:r>
              <a:rPr sz="1200" spc="-1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25" dirty="0">
                <a:solidFill>
                  <a:srgbClr val="333333"/>
                </a:solidFill>
                <a:latin typeface="Times New Roman"/>
                <a:cs typeface="Times New Roman"/>
              </a:rPr>
              <a:t> </a:t>
            </a:r>
            <a:r>
              <a:rPr sz="1200" dirty="0">
                <a:solidFill>
                  <a:srgbClr val="333333"/>
                </a:solidFill>
                <a:latin typeface="Times New Roman"/>
                <a:cs typeface="Times New Roman"/>
              </a:rPr>
              <a:t>was</a:t>
            </a:r>
            <a:r>
              <a:rPr sz="1200" spc="-25" dirty="0">
                <a:solidFill>
                  <a:srgbClr val="333333"/>
                </a:solidFill>
                <a:latin typeface="Times New Roman"/>
                <a:cs typeface="Times New Roman"/>
              </a:rPr>
              <a:t> </a:t>
            </a:r>
            <a:r>
              <a:rPr sz="1200" dirty="0">
                <a:solidFill>
                  <a:srgbClr val="333333"/>
                </a:solidFill>
                <a:latin typeface="Times New Roman"/>
                <a:cs typeface="Times New Roman"/>
              </a:rPr>
              <a:t>released,</a:t>
            </a:r>
            <a:r>
              <a:rPr sz="1200" spc="-15" dirty="0">
                <a:solidFill>
                  <a:srgbClr val="333333"/>
                </a:solidFill>
                <a:latin typeface="Times New Roman"/>
                <a:cs typeface="Times New Roman"/>
              </a:rPr>
              <a:t> </a:t>
            </a:r>
            <a:r>
              <a:rPr sz="1200" dirty="0">
                <a:solidFill>
                  <a:srgbClr val="333333"/>
                </a:solidFill>
                <a:latin typeface="Times New Roman"/>
                <a:cs typeface="Times New Roman"/>
              </a:rPr>
              <a:t>which</a:t>
            </a:r>
            <a:r>
              <a:rPr sz="1200" spc="-35" dirty="0">
                <a:solidFill>
                  <a:srgbClr val="333333"/>
                </a:solidFill>
                <a:latin typeface="Times New Roman"/>
                <a:cs typeface="Times New Roman"/>
              </a:rPr>
              <a:t> </a:t>
            </a:r>
            <a:r>
              <a:rPr sz="1200" dirty="0">
                <a:solidFill>
                  <a:srgbClr val="333333"/>
                </a:solidFill>
                <a:latin typeface="Times New Roman"/>
                <a:cs typeface="Times New Roman"/>
              </a:rPr>
              <a:t>is</a:t>
            </a:r>
            <a:r>
              <a:rPr sz="1200" spc="-25" dirty="0">
                <a:solidFill>
                  <a:srgbClr val="333333"/>
                </a:solidFill>
                <a:latin typeface="Times New Roman"/>
                <a:cs typeface="Times New Roman"/>
              </a:rPr>
              <a:t> </a:t>
            </a:r>
            <a:r>
              <a:rPr sz="1200" dirty="0">
                <a:solidFill>
                  <a:srgbClr val="333333"/>
                </a:solidFill>
                <a:latin typeface="Times New Roman"/>
                <a:cs typeface="Times New Roman"/>
              </a:rPr>
              <a:t>known</a:t>
            </a:r>
            <a:r>
              <a:rPr sz="1200" spc="-15" dirty="0">
                <a:solidFill>
                  <a:srgbClr val="333333"/>
                </a:solidFill>
                <a:latin typeface="Times New Roman"/>
                <a:cs typeface="Times New Roman"/>
              </a:rPr>
              <a:t> </a:t>
            </a:r>
            <a:r>
              <a:rPr sz="1200" dirty="0">
                <a:solidFill>
                  <a:srgbClr val="333333"/>
                </a:solidFill>
                <a:latin typeface="Times New Roman"/>
                <a:cs typeface="Times New Roman"/>
              </a:rPr>
              <a:t>as Windows</a:t>
            </a:r>
            <a:r>
              <a:rPr sz="1200" spc="-25" dirty="0">
                <a:solidFill>
                  <a:srgbClr val="333333"/>
                </a:solidFill>
                <a:latin typeface="Times New Roman"/>
                <a:cs typeface="Times New Roman"/>
              </a:rPr>
              <a:t> </a:t>
            </a:r>
            <a:r>
              <a:rPr sz="1200" dirty="0">
                <a:solidFill>
                  <a:srgbClr val="333333"/>
                </a:solidFill>
                <a:latin typeface="Times New Roman"/>
                <a:cs typeface="Times New Roman"/>
              </a:rPr>
              <a:t>NT</a:t>
            </a:r>
            <a:r>
              <a:rPr sz="1200" spc="-10" dirty="0">
                <a:solidFill>
                  <a:srgbClr val="333333"/>
                </a:solidFill>
                <a:latin typeface="Times New Roman"/>
                <a:cs typeface="Times New Roman"/>
              </a:rPr>
              <a:t> </a:t>
            </a:r>
            <a:r>
              <a:rPr sz="1200" dirty="0">
                <a:solidFill>
                  <a:srgbClr val="333333"/>
                </a:solidFill>
                <a:latin typeface="Times New Roman"/>
                <a:cs typeface="Times New Roman"/>
              </a:rPr>
              <a:t>3.1.</a:t>
            </a:r>
            <a:r>
              <a:rPr sz="1200" spc="-10" dirty="0">
                <a:solidFill>
                  <a:srgbClr val="333333"/>
                </a:solidFill>
                <a:latin typeface="Times New Roman"/>
                <a:cs typeface="Times New Roman"/>
              </a:rPr>
              <a:t> </a:t>
            </a:r>
            <a:r>
              <a:rPr sz="1200" dirty="0">
                <a:solidFill>
                  <a:srgbClr val="333333"/>
                </a:solidFill>
                <a:latin typeface="Times New Roman"/>
                <a:cs typeface="Times New Roman"/>
              </a:rPr>
              <a:t>Then</a:t>
            </a:r>
            <a:r>
              <a:rPr sz="1200" spc="-15" dirty="0">
                <a:solidFill>
                  <a:srgbClr val="333333"/>
                </a:solidFill>
                <a:latin typeface="Times New Roman"/>
                <a:cs typeface="Times New Roman"/>
              </a:rPr>
              <a:t> </a:t>
            </a:r>
            <a:r>
              <a:rPr sz="1200" dirty="0">
                <a:solidFill>
                  <a:srgbClr val="333333"/>
                </a:solidFill>
                <a:latin typeface="Times New Roman"/>
                <a:cs typeface="Times New Roman"/>
              </a:rPr>
              <a:t>it</a:t>
            </a:r>
            <a:r>
              <a:rPr sz="1200" spc="-15" dirty="0">
                <a:solidFill>
                  <a:srgbClr val="333333"/>
                </a:solidFill>
                <a:latin typeface="Times New Roman"/>
                <a:cs typeface="Times New Roman"/>
              </a:rPr>
              <a:t> </a:t>
            </a:r>
            <a:r>
              <a:rPr sz="1200" spc="-10" dirty="0">
                <a:solidFill>
                  <a:srgbClr val="333333"/>
                </a:solidFill>
                <a:latin typeface="Times New Roman"/>
                <a:cs typeface="Times New Roman"/>
              </a:rPr>
              <a:t>introduced </a:t>
            </a:r>
            <a:r>
              <a:rPr sz="1200" dirty="0">
                <a:solidFill>
                  <a:srgbClr val="333333"/>
                </a:solidFill>
                <a:latin typeface="Times New Roman"/>
                <a:cs typeface="Times New Roman"/>
              </a:rPr>
              <a:t>the</a:t>
            </a:r>
            <a:r>
              <a:rPr sz="1200" spc="215" dirty="0">
                <a:solidFill>
                  <a:srgbClr val="333333"/>
                </a:solidFill>
                <a:latin typeface="Times New Roman"/>
                <a:cs typeface="Times New Roman"/>
              </a:rPr>
              <a:t> </a:t>
            </a:r>
            <a:r>
              <a:rPr sz="1200" dirty="0">
                <a:solidFill>
                  <a:srgbClr val="333333"/>
                </a:solidFill>
                <a:latin typeface="Times New Roman"/>
                <a:cs typeface="Times New Roman"/>
              </a:rPr>
              <a:t>next</a:t>
            </a:r>
            <a:r>
              <a:rPr sz="1200" spc="204" dirty="0">
                <a:solidFill>
                  <a:srgbClr val="333333"/>
                </a:solidFill>
                <a:latin typeface="Times New Roman"/>
                <a:cs typeface="Times New Roman"/>
              </a:rPr>
              <a:t> </a:t>
            </a:r>
            <a:r>
              <a:rPr sz="1200" dirty="0">
                <a:solidFill>
                  <a:srgbClr val="333333"/>
                </a:solidFill>
                <a:latin typeface="Times New Roman"/>
                <a:cs typeface="Times New Roman"/>
              </a:rPr>
              <a:t>versions, Windows</a:t>
            </a:r>
            <a:r>
              <a:rPr sz="1200" spc="210" dirty="0">
                <a:solidFill>
                  <a:srgbClr val="333333"/>
                </a:solidFill>
                <a:latin typeface="Times New Roman"/>
                <a:cs typeface="Times New Roman"/>
              </a:rPr>
              <a:t> </a:t>
            </a:r>
            <a:r>
              <a:rPr sz="1200" dirty="0">
                <a:solidFill>
                  <a:srgbClr val="333333"/>
                </a:solidFill>
                <a:latin typeface="Times New Roman"/>
                <a:cs typeface="Times New Roman"/>
              </a:rPr>
              <a:t>3.5</a:t>
            </a:r>
            <a:r>
              <a:rPr sz="1200" b="1" dirty="0">
                <a:solidFill>
                  <a:srgbClr val="333333"/>
                </a:solidFill>
                <a:latin typeface="Times New Roman"/>
                <a:cs typeface="Times New Roman"/>
              </a:rPr>
              <a:t>,</a:t>
            </a:r>
            <a:r>
              <a:rPr sz="1200" b="1" spc="-15" dirty="0">
                <a:solidFill>
                  <a:srgbClr val="333333"/>
                </a:solidFill>
                <a:latin typeface="Times New Roman"/>
                <a:cs typeface="Times New Roman"/>
              </a:rPr>
              <a:t> </a:t>
            </a:r>
            <a:r>
              <a:rPr sz="1200" dirty="0">
                <a:solidFill>
                  <a:srgbClr val="333333"/>
                </a:solidFill>
                <a:latin typeface="Times New Roman"/>
                <a:cs typeface="Times New Roman"/>
              </a:rPr>
              <a:t>4/0,</a:t>
            </a:r>
            <a:r>
              <a:rPr sz="1200" spc="215" dirty="0">
                <a:solidFill>
                  <a:srgbClr val="333333"/>
                </a:solidFill>
                <a:latin typeface="Times New Roman"/>
                <a:cs typeface="Times New Roman"/>
              </a:rPr>
              <a:t> </a:t>
            </a:r>
            <a:r>
              <a:rPr sz="1200" dirty="0">
                <a:solidFill>
                  <a:srgbClr val="333333"/>
                </a:solidFill>
                <a:latin typeface="Times New Roman"/>
                <a:cs typeface="Times New Roman"/>
              </a:rPr>
              <a:t>and</a:t>
            </a:r>
            <a:r>
              <a:rPr sz="1200" spc="-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204" dirty="0">
                <a:solidFill>
                  <a:srgbClr val="333333"/>
                </a:solidFill>
                <a:latin typeface="Times New Roman"/>
                <a:cs typeface="Times New Roman"/>
              </a:rPr>
              <a:t> </a:t>
            </a:r>
            <a:r>
              <a:rPr sz="1200" dirty="0">
                <a:solidFill>
                  <a:srgbClr val="333333"/>
                </a:solidFill>
                <a:latin typeface="Times New Roman"/>
                <a:cs typeface="Times New Roman"/>
              </a:rPr>
              <a:t>2000.</a:t>
            </a:r>
            <a:r>
              <a:rPr sz="1200" spc="215" dirty="0">
                <a:solidFill>
                  <a:srgbClr val="333333"/>
                </a:solidFill>
                <a:latin typeface="Times New Roman"/>
                <a:cs typeface="Times New Roman"/>
              </a:rPr>
              <a:t> </a:t>
            </a:r>
            <a:r>
              <a:rPr sz="1200" dirty="0">
                <a:solidFill>
                  <a:srgbClr val="333333"/>
                </a:solidFill>
                <a:latin typeface="Times New Roman"/>
                <a:cs typeface="Times New Roman"/>
              </a:rPr>
              <a:t>When</a:t>
            </a:r>
            <a:r>
              <a:rPr sz="1200" spc="215" dirty="0">
                <a:solidFill>
                  <a:srgbClr val="333333"/>
                </a:solidFill>
                <a:latin typeface="Times New Roman"/>
                <a:cs typeface="Times New Roman"/>
              </a:rPr>
              <a:t> </a:t>
            </a:r>
            <a:r>
              <a:rPr sz="1200" dirty="0">
                <a:solidFill>
                  <a:srgbClr val="333333"/>
                </a:solidFill>
                <a:latin typeface="Times New Roman"/>
                <a:cs typeface="Times New Roman"/>
              </a:rPr>
              <a:t>the</a:t>
            </a:r>
            <a:r>
              <a:rPr sz="1200" spc="220" dirty="0">
                <a:solidFill>
                  <a:srgbClr val="333333"/>
                </a:solidFill>
                <a:latin typeface="Times New Roman"/>
                <a:cs typeface="Times New Roman"/>
              </a:rPr>
              <a:t> </a:t>
            </a:r>
            <a:r>
              <a:rPr sz="1200" dirty="0">
                <a:solidFill>
                  <a:srgbClr val="333333"/>
                </a:solidFill>
                <a:latin typeface="Times New Roman"/>
                <a:cs typeface="Times New Roman"/>
              </a:rPr>
              <a:t>XP</a:t>
            </a:r>
            <a:r>
              <a:rPr sz="1200" spc="204"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210" dirty="0">
                <a:solidFill>
                  <a:srgbClr val="333333"/>
                </a:solidFill>
                <a:latin typeface="Times New Roman"/>
                <a:cs typeface="Times New Roman"/>
              </a:rPr>
              <a:t> </a:t>
            </a:r>
            <a:r>
              <a:rPr sz="1200" spc="-25" dirty="0">
                <a:solidFill>
                  <a:srgbClr val="333333"/>
                </a:solidFill>
                <a:latin typeface="Times New Roman"/>
                <a:cs typeface="Times New Roman"/>
              </a:rPr>
              <a:t>was </a:t>
            </a:r>
            <a:r>
              <a:rPr sz="1200" dirty="0">
                <a:solidFill>
                  <a:srgbClr val="333333"/>
                </a:solidFill>
                <a:latin typeface="Times New Roman"/>
                <a:cs typeface="Times New Roman"/>
              </a:rPr>
              <a:t>released</a:t>
            </a:r>
            <a:r>
              <a:rPr sz="1200" spc="-40" dirty="0">
                <a:solidFill>
                  <a:srgbClr val="333333"/>
                </a:solidFill>
                <a:latin typeface="Times New Roman"/>
                <a:cs typeface="Times New Roman"/>
              </a:rPr>
              <a:t> </a:t>
            </a:r>
            <a:r>
              <a:rPr sz="1200" dirty="0">
                <a:solidFill>
                  <a:srgbClr val="333333"/>
                </a:solidFill>
                <a:latin typeface="Times New Roman"/>
                <a:cs typeface="Times New Roman"/>
              </a:rPr>
              <a:t>by</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Microsoft</a:t>
            </a:r>
            <a:r>
              <a:rPr sz="1200" spc="-50" dirty="0">
                <a:solidFill>
                  <a:srgbClr val="333333"/>
                </a:solidFill>
                <a:latin typeface="Times New Roman"/>
                <a:cs typeface="Times New Roman"/>
              </a:rPr>
              <a:t> </a:t>
            </a:r>
            <a:r>
              <a:rPr sz="1200" dirty="0">
                <a:solidFill>
                  <a:srgbClr val="333333"/>
                </a:solidFill>
                <a:latin typeface="Times New Roman"/>
                <a:cs typeface="Times New Roman"/>
              </a:rPr>
              <a:t>in</a:t>
            </a:r>
            <a:r>
              <a:rPr sz="1200" spc="-40" dirty="0">
                <a:solidFill>
                  <a:srgbClr val="333333"/>
                </a:solidFill>
                <a:latin typeface="Times New Roman"/>
                <a:cs typeface="Times New Roman"/>
              </a:rPr>
              <a:t> </a:t>
            </a:r>
            <a:r>
              <a:rPr sz="1200" dirty="0">
                <a:solidFill>
                  <a:srgbClr val="333333"/>
                </a:solidFill>
                <a:latin typeface="Times New Roman"/>
                <a:cs typeface="Times New Roman"/>
              </a:rPr>
              <a:t>2001,</a:t>
            </a:r>
            <a:r>
              <a:rPr sz="1200" spc="-35" dirty="0">
                <a:solidFill>
                  <a:srgbClr val="333333"/>
                </a:solidFill>
                <a:latin typeface="Times New Roman"/>
                <a:cs typeface="Times New Roman"/>
              </a:rPr>
              <a:t> </a:t>
            </a:r>
            <a:r>
              <a:rPr sz="1200" dirty="0">
                <a:solidFill>
                  <a:srgbClr val="333333"/>
                </a:solidFill>
                <a:latin typeface="Times New Roman"/>
                <a:cs typeface="Times New Roman"/>
              </a:rPr>
              <a:t>the</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company</a:t>
            </a:r>
            <a:r>
              <a:rPr sz="1200" spc="-35" dirty="0">
                <a:solidFill>
                  <a:srgbClr val="333333"/>
                </a:solidFill>
                <a:latin typeface="Times New Roman"/>
                <a:cs typeface="Times New Roman"/>
              </a:rPr>
              <a:t> </a:t>
            </a:r>
            <a:r>
              <a:rPr sz="1200" spc="-10" dirty="0">
                <a:solidFill>
                  <a:srgbClr val="333333"/>
                </a:solidFill>
                <a:latin typeface="Times New Roman"/>
                <a:cs typeface="Times New Roman"/>
              </a:rPr>
              <a:t>designed</a:t>
            </a:r>
            <a:r>
              <a:rPr sz="1200" spc="-35" dirty="0">
                <a:solidFill>
                  <a:srgbClr val="333333"/>
                </a:solidFill>
                <a:latin typeface="Times New Roman"/>
                <a:cs typeface="Times New Roman"/>
              </a:rPr>
              <a:t> </a:t>
            </a:r>
            <a:r>
              <a:rPr sz="1200" dirty="0">
                <a:solidFill>
                  <a:srgbClr val="333333"/>
                </a:solidFill>
                <a:latin typeface="Times New Roman"/>
                <a:cs typeface="Times New Roman"/>
              </a:rPr>
              <a:t>its</a:t>
            </a:r>
            <a:r>
              <a:rPr sz="1200" spc="-50" dirty="0">
                <a:solidFill>
                  <a:srgbClr val="333333"/>
                </a:solidFill>
                <a:latin typeface="Times New Roman"/>
                <a:cs typeface="Times New Roman"/>
              </a:rPr>
              <a:t> </a:t>
            </a:r>
            <a:r>
              <a:rPr sz="1200" dirty="0">
                <a:solidFill>
                  <a:srgbClr val="333333"/>
                </a:solidFill>
                <a:latin typeface="Times New Roman"/>
                <a:cs typeface="Times New Roman"/>
              </a:rPr>
              <a:t>various</a:t>
            </a:r>
            <a:r>
              <a:rPr sz="1200" spc="-45" dirty="0">
                <a:solidFill>
                  <a:srgbClr val="333333"/>
                </a:solidFill>
                <a:latin typeface="Times New Roman"/>
                <a:cs typeface="Times New Roman"/>
              </a:rPr>
              <a:t> </a:t>
            </a:r>
            <a:r>
              <a:rPr sz="1200" dirty="0">
                <a:solidFill>
                  <a:srgbClr val="333333"/>
                </a:solidFill>
                <a:latin typeface="Times New Roman"/>
                <a:cs typeface="Times New Roman"/>
              </a:rPr>
              <a:t>versions</a:t>
            </a:r>
            <a:r>
              <a:rPr sz="1200" spc="-45" dirty="0">
                <a:solidFill>
                  <a:srgbClr val="333333"/>
                </a:solidFill>
                <a:latin typeface="Times New Roman"/>
                <a:cs typeface="Times New Roman"/>
              </a:rPr>
              <a:t> </a:t>
            </a:r>
            <a:r>
              <a:rPr sz="1200" dirty="0">
                <a:solidFill>
                  <a:srgbClr val="333333"/>
                </a:solidFill>
                <a:latin typeface="Times New Roman"/>
                <a:cs typeface="Times New Roman"/>
              </a:rPr>
              <a:t>for</a:t>
            </a:r>
            <a:r>
              <a:rPr sz="1200" spc="-40" dirty="0">
                <a:solidFill>
                  <a:srgbClr val="333333"/>
                </a:solidFill>
                <a:latin typeface="Times New Roman"/>
                <a:cs typeface="Times New Roman"/>
              </a:rPr>
              <a:t> </a:t>
            </a:r>
            <a:r>
              <a:rPr sz="1200" dirty="0">
                <a:solidFill>
                  <a:srgbClr val="333333"/>
                </a:solidFill>
                <a:latin typeface="Times New Roman"/>
                <a:cs typeface="Times New Roman"/>
              </a:rPr>
              <a:t>a</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personal</a:t>
            </a:r>
            <a:r>
              <a:rPr sz="1200" spc="-30" dirty="0">
                <a:solidFill>
                  <a:srgbClr val="333333"/>
                </a:solidFill>
                <a:latin typeface="Times New Roman"/>
                <a:cs typeface="Times New Roman"/>
              </a:rPr>
              <a:t> </a:t>
            </a:r>
            <a:r>
              <a:rPr sz="1200" spc="-25" dirty="0">
                <a:solidFill>
                  <a:srgbClr val="333333"/>
                </a:solidFill>
                <a:latin typeface="Times New Roman"/>
                <a:cs typeface="Times New Roman"/>
              </a:rPr>
              <a:t>and </a:t>
            </a:r>
            <a:r>
              <a:rPr sz="1200" spc="-10" dirty="0">
                <a:solidFill>
                  <a:srgbClr val="333333"/>
                </a:solidFill>
                <a:latin typeface="Times New Roman"/>
                <a:cs typeface="Times New Roman"/>
              </a:rPr>
              <a:t>business</a:t>
            </a:r>
            <a:r>
              <a:rPr sz="1200" spc="-65" dirty="0">
                <a:solidFill>
                  <a:srgbClr val="333333"/>
                </a:solidFill>
                <a:latin typeface="Times New Roman"/>
                <a:cs typeface="Times New Roman"/>
              </a:rPr>
              <a:t> </a:t>
            </a:r>
            <a:r>
              <a:rPr sz="1200" spc="-10" dirty="0">
                <a:solidFill>
                  <a:srgbClr val="333333"/>
                </a:solidFill>
                <a:latin typeface="Times New Roman"/>
                <a:cs typeface="Times New Roman"/>
              </a:rPr>
              <a:t>environment.</a:t>
            </a:r>
            <a:r>
              <a:rPr sz="1200" spc="-45" dirty="0">
                <a:solidFill>
                  <a:srgbClr val="333333"/>
                </a:solidFill>
                <a:latin typeface="Times New Roman"/>
                <a:cs typeface="Times New Roman"/>
              </a:rPr>
              <a:t> </a:t>
            </a:r>
            <a:r>
              <a:rPr sz="1200" dirty="0">
                <a:solidFill>
                  <a:srgbClr val="333333"/>
                </a:solidFill>
                <a:latin typeface="Times New Roman"/>
                <a:cs typeface="Times New Roman"/>
              </a:rPr>
              <a:t>It</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was</a:t>
            </a:r>
            <a:r>
              <a:rPr sz="1200" spc="-55" dirty="0">
                <a:solidFill>
                  <a:srgbClr val="333333"/>
                </a:solidFill>
                <a:latin typeface="Times New Roman"/>
                <a:cs typeface="Times New Roman"/>
              </a:rPr>
              <a:t> </a:t>
            </a:r>
            <a:r>
              <a:rPr sz="1200" spc="-10" dirty="0">
                <a:solidFill>
                  <a:srgbClr val="333333"/>
                </a:solidFill>
                <a:latin typeface="Times New Roman"/>
                <a:cs typeface="Times New Roman"/>
              </a:rPr>
              <a:t>designed</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based</a:t>
            </a:r>
            <a:r>
              <a:rPr sz="1200" spc="-45" dirty="0">
                <a:solidFill>
                  <a:srgbClr val="333333"/>
                </a:solidFill>
                <a:latin typeface="Times New Roman"/>
                <a:cs typeface="Times New Roman"/>
              </a:rPr>
              <a:t> </a:t>
            </a:r>
            <a:r>
              <a:rPr sz="1200" dirty="0">
                <a:solidFill>
                  <a:srgbClr val="333333"/>
                </a:solidFill>
                <a:latin typeface="Times New Roman"/>
                <a:cs typeface="Times New Roman"/>
              </a:rPr>
              <a:t>on</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standard</a:t>
            </a:r>
            <a:r>
              <a:rPr sz="1200" spc="-50" dirty="0">
                <a:solidFill>
                  <a:srgbClr val="333333"/>
                </a:solidFill>
                <a:latin typeface="Times New Roman"/>
                <a:cs typeface="Times New Roman"/>
              </a:rPr>
              <a:t> </a:t>
            </a:r>
            <a:r>
              <a:rPr sz="1200" dirty="0">
                <a:solidFill>
                  <a:srgbClr val="333333"/>
                </a:solidFill>
                <a:latin typeface="Times New Roman"/>
                <a:cs typeface="Times New Roman"/>
              </a:rPr>
              <a:t>x86</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hardware,</a:t>
            </a:r>
            <a:r>
              <a:rPr sz="1200" spc="-65" dirty="0">
                <a:solidFill>
                  <a:srgbClr val="333333"/>
                </a:solidFill>
                <a:latin typeface="Times New Roman"/>
                <a:cs typeface="Times New Roman"/>
              </a:rPr>
              <a:t> </a:t>
            </a:r>
            <a:r>
              <a:rPr sz="1200" dirty="0">
                <a:solidFill>
                  <a:srgbClr val="333333"/>
                </a:solidFill>
                <a:latin typeface="Times New Roman"/>
                <a:cs typeface="Times New Roman"/>
              </a:rPr>
              <a:t>like</a:t>
            </a:r>
            <a:r>
              <a:rPr sz="1200" spc="70" dirty="0">
                <a:solidFill>
                  <a:srgbClr val="333333"/>
                </a:solidFill>
                <a:latin typeface="Times New Roman"/>
                <a:cs typeface="Times New Roman"/>
              </a:rPr>
              <a:t> </a:t>
            </a:r>
            <a:r>
              <a:rPr sz="1200" dirty="0">
                <a:solidFill>
                  <a:srgbClr val="333333"/>
                </a:solidFill>
                <a:latin typeface="Times New Roman"/>
                <a:cs typeface="Times New Roman"/>
              </a:rPr>
              <a:t>Intel</a:t>
            </a:r>
            <a:r>
              <a:rPr sz="1200" spc="5" dirty="0">
                <a:solidFill>
                  <a:srgbClr val="333333"/>
                </a:solidFill>
                <a:latin typeface="Times New Roman"/>
                <a:cs typeface="Times New Roman"/>
              </a:rPr>
              <a:t> </a:t>
            </a:r>
            <a:r>
              <a:rPr sz="1200" dirty="0">
                <a:solidFill>
                  <a:srgbClr val="333333"/>
                </a:solidFill>
                <a:latin typeface="Times New Roman"/>
                <a:cs typeface="Times New Roman"/>
              </a:rPr>
              <a:t>and</a:t>
            </a:r>
            <a:r>
              <a:rPr sz="1200" spc="15" dirty="0">
                <a:solidFill>
                  <a:srgbClr val="333333"/>
                </a:solidFill>
                <a:latin typeface="Times New Roman"/>
                <a:cs typeface="Times New Roman"/>
              </a:rPr>
              <a:t> </a:t>
            </a:r>
            <a:r>
              <a:rPr sz="1200" spc="-25" dirty="0">
                <a:solidFill>
                  <a:srgbClr val="333333"/>
                </a:solidFill>
                <a:latin typeface="Times New Roman"/>
                <a:cs typeface="Times New Roman"/>
              </a:rPr>
              <a:t>AMD </a:t>
            </a:r>
            <a:r>
              <a:rPr sz="1200" dirty="0">
                <a:solidFill>
                  <a:srgbClr val="333333"/>
                </a:solidFill>
                <a:latin typeface="Times New Roman"/>
                <a:cs typeface="Times New Roman"/>
              </a:rPr>
              <a:t>processor.</a:t>
            </a:r>
            <a:r>
              <a:rPr sz="1200" spc="35" dirty="0">
                <a:solidFill>
                  <a:srgbClr val="333333"/>
                </a:solidFill>
                <a:latin typeface="Times New Roman"/>
                <a:cs typeface="Times New Roman"/>
              </a:rPr>
              <a:t> </a:t>
            </a:r>
            <a:r>
              <a:rPr sz="1200" dirty="0">
                <a:solidFill>
                  <a:srgbClr val="333333"/>
                </a:solidFill>
                <a:latin typeface="Times New Roman"/>
                <a:cs typeface="Times New Roman"/>
              </a:rPr>
              <a:t>Accordingly,</a:t>
            </a:r>
            <a:r>
              <a:rPr sz="1200" spc="40" dirty="0">
                <a:solidFill>
                  <a:srgbClr val="333333"/>
                </a:solidFill>
                <a:latin typeface="Times New Roman"/>
                <a:cs typeface="Times New Roman"/>
              </a:rPr>
              <a:t> </a:t>
            </a:r>
            <a:r>
              <a:rPr sz="1200" dirty="0">
                <a:solidFill>
                  <a:srgbClr val="333333"/>
                </a:solidFill>
                <a:latin typeface="Times New Roman"/>
                <a:cs typeface="Times New Roman"/>
              </a:rPr>
              <a:t>it</a:t>
            </a:r>
            <a:r>
              <a:rPr sz="1200" spc="45" dirty="0">
                <a:solidFill>
                  <a:srgbClr val="333333"/>
                </a:solidFill>
                <a:latin typeface="Times New Roman"/>
                <a:cs typeface="Times New Roman"/>
              </a:rPr>
              <a:t> </a:t>
            </a:r>
            <a:r>
              <a:rPr sz="1200" dirty="0">
                <a:solidFill>
                  <a:srgbClr val="333333"/>
                </a:solidFill>
                <a:latin typeface="Times New Roman"/>
                <a:cs typeface="Times New Roman"/>
              </a:rPr>
              <a:t>can</a:t>
            </a:r>
            <a:r>
              <a:rPr sz="1200" spc="40" dirty="0">
                <a:solidFill>
                  <a:srgbClr val="333333"/>
                </a:solidFill>
                <a:latin typeface="Times New Roman"/>
                <a:cs typeface="Times New Roman"/>
              </a:rPr>
              <a:t> </a:t>
            </a:r>
            <a:r>
              <a:rPr sz="1200" dirty="0">
                <a:solidFill>
                  <a:srgbClr val="333333"/>
                </a:solidFill>
                <a:latin typeface="Times New Roman"/>
                <a:cs typeface="Times New Roman"/>
              </a:rPr>
              <a:t>run</a:t>
            </a:r>
            <a:r>
              <a:rPr sz="1200" spc="35" dirty="0">
                <a:solidFill>
                  <a:srgbClr val="333333"/>
                </a:solidFill>
                <a:latin typeface="Times New Roman"/>
                <a:cs typeface="Times New Roman"/>
              </a:rPr>
              <a:t> </a:t>
            </a:r>
            <a:r>
              <a:rPr sz="1200" dirty="0">
                <a:solidFill>
                  <a:srgbClr val="333333"/>
                </a:solidFill>
                <a:latin typeface="Times New Roman"/>
                <a:cs typeface="Times New Roman"/>
              </a:rPr>
              <a:t>on</a:t>
            </a:r>
            <a:r>
              <a:rPr sz="1200" spc="40" dirty="0">
                <a:solidFill>
                  <a:srgbClr val="333333"/>
                </a:solidFill>
                <a:latin typeface="Times New Roman"/>
                <a:cs typeface="Times New Roman"/>
              </a:rPr>
              <a:t> </a:t>
            </a:r>
            <a:r>
              <a:rPr sz="1200" dirty="0">
                <a:solidFill>
                  <a:srgbClr val="333333"/>
                </a:solidFill>
                <a:latin typeface="Times New Roman"/>
                <a:cs typeface="Times New Roman"/>
              </a:rPr>
              <a:t>different</a:t>
            </a:r>
            <a:r>
              <a:rPr sz="1200" spc="45" dirty="0">
                <a:solidFill>
                  <a:srgbClr val="333333"/>
                </a:solidFill>
                <a:latin typeface="Times New Roman"/>
                <a:cs typeface="Times New Roman"/>
              </a:rPr>
              <a:t> </a:t>
            </a:r>
            <a:r>
              <a:rPr sz="1200" dirty="0">
                <a:solidFill>
                  <a:srgbClr val="333333"/>
                </a:solidFill>
                <a:latin typeface="Times New Roman"/>
                <a:cs typeface="Times New Roman"/>
              </a:rPr>
              <a:t>brands</a:t>
            </a:r>
            <a:r>
              <a:rPr sz="1200" spc="35" dirty="0">
                <a:solidFill>
                  <a:srgbClr val="333333"/>
                </a:solidFill>
                <a:latin typeface="Times New Roman"/>
                <a:cs typeface="Times New Roman"/>
              </a:rPr>
              <a:t> </a:t>
            </a:r>
            <a:r>
              <a:rPr sz="1200" dirty="0">
                <a:solidFill>
                  <a:srgbClr val="333333"/>
                </a:solidFill>
                <a:latin typeface="Times New Roman"/>
                <a:cs typeface="Times New Roman"/>
              </a:rPr>
              <a:t>of</a:t>
            </a:r>
            <a:r>
              <a:rPr sz="1200" spc="40" dirty="0">
                <a:solidFill>
                  <a:srgbClr val="333333"/>
                </a:solidFill>
                <a:latin typeface="Times New Roman"/>
                <a:cs typeface="Times New Roman"/>
              </a:rPr>
              <a:t> </a:t>
            </a:r>
            <a:r>
              <a:rPr sz="1200" dirty="0">
                <a:solidFill>
                  <a:srgbClr val="333333"/>
                </a:solidFill>
                <a:latin typeface="Times New Roman"/>
                <a:cs typeface="Times New Roman"/>
              </a:rPr>
              <a:t>hardware,</a:t>
            </a:r>
            <a:r>
              <a:rPr sz="1200" spc="35" dirty="0">
                <a:solidFill>
                  <a:srgbClr val="333333"/>
                </a:solidFill>
                <a:latin typeface="Times New Roman"/>
                <a:cs typeface="Times New Roman"/>
              </a:rPr>
              <a:t> </a:t>
            </a:r>
            <a:r>
              <a:rPr sz="1200" dirty="0">
                <a:solidFill>
                  <a:srgbClr val="333333"/>
                </a:solidFill>
                <a:latin typeface="Times New Roman"/>
                <a:cs typeface="Times New Roman"/>
              </a:rPr>
              <a:t>such</a:t>
            </a:r>
            <a:r>
              <a:rPr sz="1200" spc="40" dirty="0">
                <a:solidFill>
                  <a:srgbClr val="333333"/>
                </a:solidFill>
                <a:latin typeface="Times New Roman"/>
                <a:cs typeface="Times New Roman"/>
              </a:rPr>
              <a:t> </a:t>
            </a:r>
            <a:r>
              <a:rPr sz="1200" dirty="0">
                <a:solidFill>
                  <a:srgbClr val="333333"/>
                </a:solidFill>
                <a:latin typeface="Times New Roman"/>
                <a:cs typeface="Times New Roman"/>
              </a:rPr>
              <a:t>as</a:t>
            </a:r>
            <a:r>
              <a:rPr sz="1200" spc="35" dirty="0">
                <a:solidFill>
                  <a:srgbClr val="333333"/>
                </a:solidFill>
                <a:latin typeface="Times New Roman"/>
                <a:cs typeface="Times New Roman"/>
              </a:rPr>
              <a:t> </a:t>
            </a:r>
            <a:r>
              <a:rPr sz="1200" dirty="0">
                <a:solidFill>
                  <a:srgbClr val="333333"/>
                </a:solidFill>
                <a:latin typeface="Times New Roman"/>
                <a:cs typeface="Times New Roman"/>
              </a:rPr>
              <a:t>HP,</a:t>
            </a:r>
            <a:r>
              <a:rPr sz="1200" spc="60" dirty="0">
                <a:solidFill>
                  <a:srgbClr val="333333"/>
                </a:solidFill>
                <a:latin typeface="Times New Roman"/>
                <a:cs typeface="Times New Roman"/>
              </a:rPr>
              <a:t> </a:t>
            </a:r>
            <a:r>
              <a:rPr sz="1200" dirty="0">
                <a:solidFill>
                  <a:srgbClr val="333333"/>
                </a:solidFill>
                <a:latin typeface="Times New Roman"/>
                <a:cs typeface="Times New Roman"/>
              </a:rPr>
              <a:t>Dell,</a:t>
            </a:r>
            <a:r>
              <a:rPr sz="1200" spc="35" dirty="0">
                <a:solidFill>
                  <a:srgbClr val="333333"/>
                </a:solidFill>
                <a:latin typeface="Times New Roman"/>
                <a:cs typeface="Times New Roman"/>
              </a:rPr>
              <a:t> </a:t>
            </a:r>
            <a:r>
              <a:rPr sz="1200" spc="-25" dirty="0">
                <a:solidFill>
                  <a:srgbClr val="333333"/>
                </a:solidFill>
                <a:latin typeface="Times New Roman"/>
                <a:cs typeface="Times New Roman"/>
              </a:rPr>
              <a:t>and </a:t>
            </a:r>
            <a:r>
              <a:rPr sz="1200" dirty="0">
                <a:solidFill>
                  <a:srgbClr val="333333"/>
                </a:solidFill>
                <a:latin typeface="Times New Roman"/>
                <a:cs typeface="Times New Roman"/>
              </a:rPr>
              <a:t>Sony</a:t>
            </a:r>
            <a:r>
              <a:rPr sz="1200" spc="-35" dirty="0">
                <a:solidFill>
                  <a:srgbClr val="333333"/>
                </a:solidFill>
                <a:latin typeface="Times New Roman"/>
                <a:cs typeface="Times New Roman"/>
              </a:rPr>
              <a:t> </a:t>
            </a:r>
            <a:r>
              <a:rPr sz="1200" dirty="0">
                <a:solidFill>
                  <a:srgbClr val="333333"/>
                </a:solidFill>
                <a:latin typeface="Times New Roman"/>
                <a:cs typeface="Times New Roman"/>
              </a:rPr>
              <a:t>computers,</a:t>
            </a:r>
            <a:r>
              <a:rPr sz="1200" spc="-30" dirty="0">
                <a:solidFill>
                  <a:srgbClr val="333333"/>
                </a:solidFill>
                <a:latin typeface="Times New Roman"/>
                <a:cs typeface="Times New Roman"/>
              </a:rPr>
              <a:t> </a:t>
            </a:r>
            <a:r>
              <a:rPr sz="1200" dirty="0">
                <a:solidFill>
                  <a:srgbClr val="333333"/>
                </a:solidFill>
                <a:latin typeface="Times New Roman"/>
                <a:cs typeface="Times New Roman"/>
              </a:rPr>
              <a:t>including</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home-</a:t>
            </a:r>
            <a:r>
              <a:rPr sz="1200" dirty="0">
                <a:solidFill>
                  <a:srgbClr val="333333"/>
                </a:solidFill>
                <a:latin typeface="Times New Roman"/>
                <a:cs typeface="Times New Roman"/>
              </a:rPr>
              <a:t>built</a:t>
            </a:r>
            <a:r>
              <a:rPr sz="1200" spc="-35" dirty="0">
                <a:solidFill>
                  <a:srgbClr val="333333"/>
                </a:solidFill>
                <a:latin typeface="Times New Roman"/>
                <a:cs typeface="Times New Roman"/>
              </a:rPr>
              <a:t> </a:t>
            </a:r>
            <a:r>
              <a:rPr sz="1200" spc="-20" dirty="0">
                <a:solidFill>
                  <a:srgbClr val="333333"/>
                </a:solidFill>
                <a:latin typeface="Times New Roman"/>
                <a:cs typeface="Times New Roman"/>
              </a:rPr>
              <a:t>PCs.</a:t>
            </a:r>
            <a:endParaRPr sz="1200" dirty="0">
              <a:latin typeface="Times New Roman"/>
              <a:cs typeface="Times New Roman"/>
            </a:endParaRPr>
          </a:p>
          <a:p>
            <a:pPr marL="192405" indent="360045" algn="just">
              <a:lnSpc>
                <a:spcPct val="100000"/>
              </a:lnSpc>
              <a:spcBef>
                <a:spcPts val="620"/>
              </a:spcBef>
            </a:pPr>
            <a:r>
              <a:rPr sz="1200" dirty="0">
                <a:solidFill>
                  <a:srgbClr val="333333"/>
                </a:solidFill>
                <a:latin typeface="Times New Roman"/>
                <a:cs typeface="Times New Roman"/>
              </a:rPr>
              <a:t>PHP</a:t>
            </a:r>
            <a:r>
              <a:rPr sz="1200" spc="-55" dirty="0">
                <a:solidFill>
                  <a:srgbClr val="333333"/>
                </a:solidFill>
                <a:latin typeface="Times New Roman"/>
                <a:cs typeface="Times New Roman"/>
              </a:rPr>
              <a:t> </a:t>
            </a:r>
            <a:r>
              <a:rPr sz="1200" dirty="0">
                <a:solidFill>
                  <a:srgbClr val="333333"/>
                </a:solidFill>
                <a:latin typeface="Times New Roman"/>
                <a:cs typeface="Times New Roman"/>
              </a:rPr>
              <a:t>requires</a:t>
            </a:r>
            <a:r>
              <a:rPr sz="1200" spc="-50" dirty="0">
                <a:solidFill>
                  <a:srgbClr val="333333"/>
                </a:solidFill>
                <a:latin typeface="Times New Roman"/>
                <a:cs typeface="Times New Roman"/>
              </a:rPr>
              <a:t> </a:t>
            </a:r>
            <a:r>
              <a:rPr sz="1200" dirty="0">
                <a:solidFill>
                  <a:srgbClr val="333333"/>
                </a:solidFill>
                <a:latin typeface="Times New Roman"/>
                <a:cs typeface="Times New Roman"/>
              </a:rPr>
              <a:t>at</a:t>
            </a:r>
            <a:r>
              <a:rPr sz="1200" spc="-60" dirty="0">
                <a:solidFill>
                  <a:srgbClr val="333333"/>
                </a:solidFill>
                <a:latin typeface="Times New Roman"/>
                <a:cs typeface="Times New Roman"/>
              </a:rPr>
              <a:t> </a:t>
            </a:r>
            <a:r>
              <a:rPr sz="1200" spc="-10" dirty="0">
                <a:solidFill>
                  <a:srgbClr val="333333"/>
                </a:solidFill>
                <a:latin typeface="Times New Roman"/>
                <a:cs typeface="Times New Roman"/>
              </a:rPr>
              <a:t>least</a:t>
            </a:r>
            <a:r>
              <a:rPr sz="1200" spc="-40" dirty="0">
                <a:solidFill>
                  <a:srgbClr val="333333"/>
                </a:solidFill>
                <a:latin typeface="Times New Roman"/>
                <a:cs typeface="Times New Roman"/>
              </a:rPr>
              <a:t> </a:t>
            </a:r>
            <a:r>
              <a:rPr sz="1200" spc="-10" dirty="0">
                <a:solidFill>
                  <a:srgbClr val="333333"/>
                </a:solidFill>
                <a:latin typeface="Times New Roman"/>
                <a:cs typeface="Times New Roman"/>
              </a:rPr>
              <a:t>Windows</a:t>
            </a:r>
            <a:r>
              <a:rPr sz="1200" spc="-50" dirty="0">
                <a:solidFill>
                  <a:srgbClr val="333333"/>
                </a:solidFill>
                <a:latin typeface="Times New Roman"/>
                <a:cs typeface="Times New Roman"/>
              </a:rPr>
              <a:t> </a:t>
            </a:r>
            <a:r>
              <a:rPr sz="1200" spc="-10" dirty="0">
                <a:solidFill>
                  <a:srgbClr val="333333"/>
                </a:solidFill>
                <a:latin typeface="Times New Roman"/>
                <a:cs typeface="Times New Roman"/>
              </a:rPr>
              <a:t>2008/Vista.</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Either</a:t>
            </a:r>
            <a:r>
              <a:rPr sz="1200" spc="-40" dirty="0">
                <a:solidFill>
                  <a:srgbClr val="333333"/>
                </a:solidFill>
                <a:latin typeface="Times New Roman"/>
                <a:cs typeface="Times New Roman"/>
              </a:rPr>
              <a:t> </a:t>
            </a:r>
            <a:r>
              <a:rPr sz="1200" dirty="0">
                <a:solidFill>
                  <a:srgbClr val="333333"/>
                </a:solidFill>
                <a:latin typeface="Times New Roman"/>
                <a:cs typeface="Times New Roman"/>
              </a:rPr>
              <a:t>32-Bit</a:t>
            </a:r>
            <a:r>
              <a:rPr sz="1200" spc="-35" dirty="0">
                <a:solidFill>
                  <a:srgbClr val="333333"/>
                </a:solidFill>
                <a:latin typeface="Times New Roman"/>
                <a:cs typeface="Times New Roman"/>
              </a:rPr>
              <a:t> </a:t>
            </a:r>
            <a:r>
              <a:rPr sz="1200" dirty="0">
                <a:solidFill>
                  <a:srgbClr val="333333"/>
                </a:solidFill>
                <a:latin typeface="Times New Roman"/>
                <a:cs typeface="Times New Roman"/>
              </a:rPr>
              <a:t>or</a:t>
            </a:r>
            <a:r>
              <a:rPr sz="1200" spc="-65" dirty="0">
                <a:solidFill>
                  <a:srgbClr val="333333"/>
                </a:solidFill>
                <a:latin typeface="Times New Roman"/>
                <a:cs typeface="Times New Roman"/>
              </a:rPr>
              <a:t> </a:t>
            </a:r>
            <a:r>
              <a:rPr sz="1200" spc="-10" dirty="0">
                <a:solidFill>
                  <a:srgbClr val="333333"/>
                </a:solidFill>
                <a:latin typeface="Times New Roman"/>
                <a:cs typeface="Times New Roman"/>
              </a:rPr>
              <a:t>64-</a:t>
            </a:r>
            <a:r>
              <a:rPr sz="1200" dirty="0">
                <a:solidFill>
                  <a:srgbClr val="333333"/>
                </a:solidFill>
                <a:latin typeface="Times New Roman"/>
                <a:cs typeface="Times New Roman"/>
              </a:rPr>
              <a:t>bit</a:t>
            </a:r>
            <a:r>
              <a:rPr sz="1200" spc="-55" dirty="0">
                <a:solidFill>
                  <a:srgbClr val="333333"/>
                </a:solidFill>
                <a:latin typeface="Times New Roman"/>
                <a:cs typeface="Times New Roman"/>
              </a:rPr>
              <a:t> </a:t>
            </a:r>
            <a:r>
              <a:rPr sz="1200" dirty="0">
                <a:solidFill>
                  <a:srgbClr val="333333"/>
                </a:solidFill>
                <a:latin typeface="Times New Roman"/>
                <a:cs typeface="Times New Roman"/>
              </a:rPr>
              <a:t>(AKA</a:t>
            </a:r>
            <a:r>
              <a:rPr sz="1200" spc="-50" dirty="0">
                <a:solidFill>
                  <a:srgbClr val="333333"/>
                </a:solidFill>
                <a:latin typeface="Times New Roman"/>
                <a:cs typeface="Times New Roman"/>
              </a:rPr>
              <a:t> </a:t>
            </a:r>
            <a:r>
              <a:rPr sz="1200" dirty="0">
                <a:solidFill>
                  <a:srgbClr val="333333"/>
                </a:solidFill>
                <a:latin typeface="Times New Roman"/>
                <a:cs typeface="Times New Roman"/>
              </a:rPr>
              <a:t>X86</a:t>
            </a:r>
            <a:r>
              <a:rPr sz="1200" spc="-45" dirty="0">
                <a:solidFill>
                  <a:srgbClr val="333333"/>
                </a:solidFill>
                <a:latin typeface="Times New Roman"/>
                <a:cs typeface="Times New Roman"/>
              </a:rPr>
              <a:t> </a:t>
            </a:r>
            <a:r>
              <a:rPr sz="1200" dirty="0">
                <a:solidFill>
                  <a:srgbClr val="333333"/>
                </a:solidFill>
                <a:latin typeface="Times New Roman"/>
                <a:cs typeface="Times New Roman"/>
              </a:rPr>
              <a:t>or</a:t>
            </a:r>
            <a:r>
              <a:rPr sz="1200" spc="-40" dirty="0">
                <a:solidFill>
                  <a:srgbClr val="333333"/>
                </a:solidFill>
                <a:latin typeface="Times New Roman"/>
                <a:cs typeface="Times New Roman"/>
              </a:rPr>
              <a:t> </a:t>
            </a:r>
            <a:r>
              <a:rPr sz="1200" spc="-20" dirty="0">
                <a:solidFill>
                  <a:srgbClr val="333333"/>
                </a:solidFill>
                <a:latin typeface="Times New Roman"/>
                <a:cs typeface="Times New Roman"/>
              </a:rPr>
              <a:t>X64.</a:t>
            </a:r>
            <a:endParaRPr sz="1200" dirty="0">
              <a:latin typeface="Times New Roman"/>
              <a:cs typeface="Times New Roman"/>
            </a:endParaRPr>
          </a:p>
          <a:p>
            <a:pPr marL="192405" marR="11430" algn="just">
              <a:lnSpc>
                <a:spcPct val="143200"/>
              </a:lnSpc>
              <a:spcBef>
                <a:spcPts val="15"/>
              </a:spcBef>
            </a:pPr>
            <a:r>
              <a:rPr sz="1200" dirty="0">
                <a:solidFill>
                  <a:srgbClr val="333333"/>
                </a:solidFill>
                <a:latin typeface="Times New Roman"/>
                <a:cs typeface="Times New Roman"/>
              </a:rPr>
              <a:t>PHP</a:t>
            </a:r>
            <a:r>
              <a:rPr sz="1200" spc="-55" dirty="0">
                <a:solidFill>
                  <a:srgbClr val="333333"/>
                </a:solidFill>
                <a:latin typeface="Times New Roman"/>
                <a:cs typeface="Times New Roman"/>
              </a:rPr>
              <a:t> </a:t>
            </a:r>
            <a:r>
              <a:rPr sz="1200" dirty="0">
                <a:solidFill>
                  <a:srgbClr val="333333"/>
                </a:solidFill>
                <a:latin typeface="Times New Roman"/>
                <a:cs typeface="Times New Roman"/>
              </a:rPr>
              <a:t>does</a:t>
            </a:r>
            <a:r>
              <a:rPr sz="1200" spc="-55" dirty="0">
                <a:solidFill>
                  <a:srgbClr val="333333"/>
                </a:solidFill>
                <a:latin typeface="Times New Roman"/>
                <a:cs typeface="Times New Roman"/>
              </a:rPr>
              <a:t> </a:t>
            </a:r>
            <a:r>
              <a:rPr sz="1200" dirty="0">
                <a:solidFill>
                  <a:srgbClr val="333333"/>
                </a:solidFill>
                <a:latin typeface="Times New Roman"/>
                <a:cs typeface="Times New Roman"/>
              </a:rPr>
              <a:t>not</a:t>
            </a:r>
            <a:r>
              <a:rPr sz="1200" spc="-40" dirty="0">
                <a:solidFill>
                  <a:srgbClr val="333333"/>
                </a:solidFill>
                <a:latin typeface="Times New Roman"/>
                <a:cs typeface="Times New Roman"/>
              </a:rPr>
              <a:t> </a:t>
            </a:r>
            <a:r>
              <a:rPr sz="1200" dirty="0">
                <a:solidFill>
                  <a:srgbClr val="333333"/>
                </a:solidFill>
                <a:latin typeface="Times New Roman"/>
                <a:cs typeface="Times New Roman"/>
              </a:rPr>
              <a:t>run</a:t>
            </a:r>
            <a:r>
              <a:rPr sz="1200" spc="-45" dirty="0">
                <a:solidFill>
                  <a:srgbClr val="333333"/>
                </a:solidFill>
                <a:latin typeface="Times New Roman"/>
                <a:cs typeface="Times New Roman"/>
              </a:rPr>
              <a:t> </a:t>
            </a:r>
            <a:r>
              <a:rPr sz="1200" dirty="0">
                <a:solidFill>
                  <a:srgbClr val="333333"/>
                </a:solidFill>
                <a:latin typeface="Times New Roman"/>
                <a:cs typeface="Times New Roman"/>
              </a:rPr>
              <a:t>on</a:t>
            </a:r>
            <a:r>
              <a:rPr sz="1200" spc="-4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30" dirty="0">
                <a:solidFill>
                  <a:srgbClr val="333333"/>
                </a:solidFill>
                <a:latin typeface="Times New Roman"/>
                <a:cs typeface="Times New Roman"/>
              </a:rPr>
              <a:t> </a:t>
            </a:r>
            <a:r>
              <a:rPr sz="1200" spc="-10" dirty="0">
                <a:solidFill>
                  <a:srgbClr val="333333"/>
                </a:solidFill>
                <a:latin typeface="Times New Roman"/>
                <a:cs typeface="Times New Roman"/>
              </a:rPr>
              <a:t>RT/WOA/ARM).</a:t>
            </a:r>
            <a:r>
              <a:rPr sz="1200" spc="-45" dirty="0">
                <a:solidFill>
                  <a:srgbClr val="333333"/>
                </a:solidFill>
                <a:latin typeface="Times New Roman"/>
                <a:cs typeface="Times New Roman"/>
              </a:rPr>
              <a:t> </a:t>
            </a:r>
            <a:r>
              <a:rPr sz="1200" dirty="0">
                <a:solidFill>
                  <a:srgbClr val="333333"/>
                </a:solidFill>
                <a:latin typeface="Times New Roman"/>
                <a:cs typeface="Times New Roman"/>
              </a:rPr>
              <a:t>As</a:t>
            </a:r>
            <a:r>
              <a:rPr sz="1200" spc="-55" dirty="0">
                <a:solidFill>
                  <a:srgbClr val="333333"/>
                </a:solidFill>
                <a:latin typeface="Times New Roman"/>
                <a:cs typeface="Times New Roman"/>
              </a:rPr>
              <a:t> </a:t>
            </a:r>
            <a:r>
              <a:rPr sz="1200" dirty="0">
                <a:solidFill>
                  <a:srgbClr val="333333"/>
                </a:solidFill>
                <a:latin typeface="Times New Roman"/>
                <a:cs typeface="Times New Roman"/>
              </a:rPr>
              <a:t>of</a:t>
            </a:r>
            <a:r>
              <a:rPr sz="1200" spc="-45" dirty="0">
                <a:solidFill>
                  <a:srgbClr val="333333"/>
                </a:solidFill>
                <a:latin typeface="Times New Roman"/>
                <a:cs typeface="Times New Roman"/>
              </a:rPr>
              <a:t> </a:t>
            </a:r>
            <a:r>
              <a:rPr sz="1200" dirty="0">
                <a:solidFill>
                  <a:srgbClr val="333333"/>
                </a:solidFill>
                <a:latin typeface="Times New Roman"/>
                <a:cs typeface="Times New Roman"/>
              </a:rPr>
              <a:t>PHP</a:t>
            </a:r>
            <a:r>
              <a:rPr sz="1200" spc="-55" dirty="0">
                <a:solidFill>
                  <a:srgbClr val="333333"/>
                </a:solidFill>
                <a:latin typeface="Times New Roman"/>
                <a:cs typeface="Times New Roman"/>
              </a:rPr>
              <a:t> </a:t>
            </a:r>
            <a:r>
              <a:rPr sz="1200" dirty="0">
                <a:solidFill>
                  <a:srgbClr val="333333"/>
                </a:solidFill>
                <a:latin typeface="Times New Roman"/>
                <a:cs typeface="Times New Roman"/>
              </a:rPr>
              <a:t>7.2.0</a:t>
            </a:r>
            <a:r>
              <a:rPr sz="1200" spc="-45" dirty="0">
                <a:solidFill>
                  <a:srgbClr val="333333"/>
                </a:solidFill>
                <a:latin typeface="Times New Roman"/>
                <a:cs typeface="Times New Roman"/>
              </a:rPr>
              <a:t> </a:t>
            </a:r>
            <a:r>
              <a:rPr sz="1200" dirty="0">
                <a:solidFill>
                  <a:srgbClr val="333333"/>
                </a:solidFill>
                <a:latin typeface="Times New Roman"/>
                <a:cs typeface="Times New Roman"/>
              </a:rPr>
              <a:t>Windows</a:t>
            </a:r>
            <a:r>
              <a:rPr sz="1200" spc="-50" dirty="0">
                <a:solidFill>
                  <a:srgbClr val="333333"/>
                </a:solidFill>
                <a:latin typeface="Times New Roman"/>
                <a:cs typeface="Times New Roman"/>
              </a:rPr>
              <a:t> </a:t>
            </a:r>
            <a:r>
              <a:rPr sz="1200" dirty="0">
                <a:solidFill>
                  <a:srgbClr val="333333"/>
                </a:solidFill>
                <a:latin typeface="Times New Roman"/>
                <a:cs typeface="Times New Roman"/>
              </a:rPr>
              <a:t>2008</a:t>
            </a:r>
            <a:r>
              <a:rPr sz="1200" spc="-45" dirty="0">
                <a:solidFill>
                  <a:srgbClr val="333333"/>
                </a:solidFill>
                <a:latin typeface="Times New Roman"/>
                <a:cs typeface="Times New Roman"/>
              </a:rPr>
              <a:t> </a:t>
            </a:r>
            <a:r>
              <a:rPr sz="1200" dirty="0">
                <a:solidFill>
                  <a:srgbClr val="333333"/>
                </a:solidFill>
                <a:latin typeface="Times New Roman"/>
                <a:cs typeface="Times New Roman"/>
              </a:rPr>
              <a:t>and</a:t>
            </a:r>
            <a:r>
              <a:rPr sz="1200" spc="-45" dirty="0">
                <a:solidFill>
                  <a:srgbClr val="333333"/>
                </a:solidFill>
                <a:latin typeface="Times New Roman"/>
                <a:cs typeface="Times New Roman"/>
              </a:rPr>
              <a:t> </a:t>
            </a:r>
            <a:r>
              <a:rPr sz="1200" spc="-10" dirty="0">
                <a:solidFill>
                  <a:srgbClr val="333333"/>
                </a:solidFill>
                <a:latin typeface="Times New Roman"/>
                <a:cs typeface="Times New Roman"/>
              </a:rPr>
              <a:t>Vista </a:t>
            </a:r>
            <a:r>
              <a:rPr sz="1200" dirty="0">
                <a:solidFill>
                  <a:srgbClr val="333333"/>
                </a:solidFill>
                <a:latin typeface="Times New Roman"/>
                <a:cs typeface="Times New Roman"/>
              </a:rPr>
              <a:t>are</a:t>
            </a:r>
            <a:r>
              <a:rPr sz="1200" spc="-10" dirty="0">
                <a:solidFill>
                  <a:srgbClr val="333333"/>
                </a:solidFill>
                <a:latin typeface="Times New Roman"/>
                <a:cs typeface="Times New Roman"/>
              </a:rPr>
              <a:t> </a:t>
            </a:r>
            <a:r>
              <a:rPr sz="1200" dirty="0">
                <a:solidFill>
                  <a:srgbClr val="333333"/>
                </a:solidFill>
                <a:latin typeface="Times New Roman"/>
                <a:cs typeface="Times New Roman"/>
              </a:rPr>
              <a:t>no</a:t>
            </a:r>
            <a:r>
              <a:rPr sz="1200" spc="-15" dirty="0">
                <a:solidFill>
                  <a:srgbClr val="333333"/>
                </a:solidFill>
                <a:latin typeface="Times New Roman"/>
                <a:cs typeface="Times New Roman"/>
              </a:rPr>
              <a:t> </a:t>
            </a:r>
            <a:r>
              <a:rPr sz="1200" dirty="0">
                <a:solidFill>
                  <a:srgbClr val="333333"/>
                </a:solidFill>
                <a:latin typeface="Times New Roman"/>
                <a:cs typeface="Times New Roman"/>
              </a:rPr>
              <a:t>longer</a:t>
            </a:r>
            <a:r>
              <a:rPr sz="1200" spc="-10" dirty="0">
                <a:solidFill>
                  <a:srgbClr val="333333"/>
                </a:solidFill>
                <a:latin typeface="Times New Roman"/>
                <a:cs typeface="Times New Roman"/>
              </a:rPr>
              <a:t> supported.</a:t>
            </a:r>
            <a:endParaRPr sz="1200" dirty="0">
              <a:latin typeface="Times New Roman"/>
              <a:cs typeface="Times New Roman"/>
            </a:endParaRPr>
          </a:p>
        </p:txBody>
      </p:sp>
      <p:sp>
        <p:nvSpPr>
          <p:cNvPr id="3" name="object 3"/>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17 </a:t>
            </a:r>
            <a:r>
              <a:rPr sz="1200" spc="-50" dirty="0">
                <a:latin typeface="Times New Roman"/>
                <a:cs typeface="Times New Roman"/>
              </a:rPr>
              <a:t>-</a:t>
            </a:r>
            <a:endParaRPr sz="120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779779" rIns="0" bIns="0" rtlCol="0">
            <a:spAutoFit/>
          </a:bodyPr>
          <a:lstStyle/>
          <a:p>
            <a:pPr marL="800100">
              <a:lnSpc>
                <a:spcPct val="100000"/>
              </a:lnSpc>
              <a:spcBef>
                <a:spcPts val="100"/>
              </a:spcBef>
            </a:pPr>
            <a:r>
              <a:rPr dirty="0"/>
              <a:t>SYSTEM </a:t>
            </a:r>
            <a:r>
              <a:rPr spc="-10" dirty="0"/>
              <a:t>DESIGN</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18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166241"/>
            <a:ext cx="5667375" cy="7419916"/>
          </a:xfrm>
          <a:prstGeom prst="rect">
            <a:avLst/>
          </a:prstGeom>
        </p:spPr>
        <p:txBody>
          <a:bodyPr vert="horz" wrap="square" lIns="0" tIns="12700" rIns="0" bIns="0" rtlCol="0">
            <a:spAutoFit/>
          </a:bodyPr>
          <a:lstStyle/>
          <a:p>
            <a:pPr marL="1898014">
              <a:lnSpc>
                <a:spcPct val="100000"/>
              </a:lnSpc>
              <a:spcBef>
                <a:spcPts val="100"/>
              </a:spcBef>
            </a:pPr>
            <a:r>
              <a:rPr sz="1600" b="1" dirty="0">
                <a:latin typeface="Times New Roman"/>
                <a:cs typeface="Times New Roman"/>
              </a:rPr>
              <a:t>5.</a:t>
            </a:r>
            <a:r>
              <a:rPr sz="1600" b="1" spc="-15" dirty="0">
                <a:latin typeface="Times New Roman"/>
                <a:cs typeface="Times New Roman"/>
              </a:rPr>
              <a:t> </a:t>
            </a:r>
            <a:r>
              <a:rPr sz="1600" b="1" dirty="0">
                <a:latin typeface="Times New Roman"/>
                <a:cs typeface="Times New Roman"/>
              </a:rPr>
              <a:t>SYSTEM</a:t>
            </a:r>
            <a:r>
              <a:rPr sz="1600" b="1" spc="-10" dirty="0">
                <a:latin typeface="Times New Roman"/>
                <a:cs typeface="Times New Roman"/>
              </a:rPr>
              <a:t> DESIGN</a:t>
            </a:r>
            <a:endParaRPr sz="1600" dirty="0">
              <a:latin typeface="Times New Roman"/>
              <a:cs typeface="Times New Roman"/>
            </a:endParaRPr>
          </a:p>
          <a:p>
            <a:pPr marL="12700" marR="5080" indent="448945" algn="just">
              <a:lnSpc>
                <a:spcPct val="143700"/>
              </a:lnSpc>
              <a:spcBef>
                <a:spcPts val="1630"/>
              </a:spcBef>
            </a:pPr>
            <a:r>
              <a:rPr sz="1200" dirty="0">
                <a:latin typeface="Times New Roman"/>
                <a:cs typeface="Times New Roman"/>
              </a:rPr>
              <a:t>The</a:t>
            </a:r>
            <a:r>
              <a:rPr sz="1200" spc="165" dirty="0">
                <a:latin typeface="Times New Roman"/>
                <a:cs typeface="Times New Roman"/>
              </a:rPr>
              <a:t> </a:t>
            </a:r>
            <a:r>
              <a:rPr sz="1200" dirty="0">
                <a:latin typeface="Times New Roman"/>
                <a:cs typeface="Times New Roman"/>
              </a:rPr>
              <a:t>system</a:t>
            </a:r>
            <a:r>
              <a:rPr sz="1200" spc="160" dirty="0">
                <a:latin typeface="Times New Roman"/>
                <a:cs typeface="Times New Roman"/>
              </a:rPr>
              <a:t> </a:t>
            </a:r>
            <a:r>
              <a:rPr sz="1200" dirty="0">
                <a:latin typeface="Times New Roman"/>
                <a:cs typeface="Times New Roman"/>
              </a:rPr>
              <a:t>design</a:t>
            </a:r>
            <a:r>
              <a:rPr sz="1200" spc="140" dirty="0">
                <a:latin typeface="Times New Roman"/>
                <a:cs typeface="Times New Roman"/>
              </a:rPr>
              <a:t> </a:t>
            </a:r>
            <a:r>
              <a:rPr sz="1200" dirty="0">
                <a:latin typeface="Times New Roman"/>
                <a:cs typeface="Times New Roman"/>
              </a:rPr>
              <a:t>develops</a:t>
            </a:r>
            <a:r>
              <a:rPr sz="1200" spc="155" dirty="0">
                <a:latin typeface="Times New Roman"/>
                <a:cs typeface="Times New Roman"/>
              </a:rPr>
              <a:t> </a:t>
            </a:r>
            <a:r>
              <a:rPr sz="1200" dirty="0">
                <a:latin typeface="Times New Roman"/>
                <a:cs typeface="Times New Roman"/>
              </a:rPr>
              <a:t>the</a:t>
            </a:r>
            <a:r>
              <a:rPr sz="1200" spc="165" dirty="0">
                <a:latin typeface="Times New Roman"/>
                <a:cs typeface="Times New Roman"/>
              </a:rPr>
              <a:t> </a:t>
            </a:r>
            <a:r>
              <a:rPr sz="1200" dirty="0">
                <a:latin typeface="Times New Roman"/>
                <a:cs typeface="Times New Roman"/>
              </a:rPr>
              <a:t>architectural</a:t>
            </a:r>
            <a:r>
              <a:rPr sz="1200" spc="150" dirty="0">
                <a:latin typeface="Times New Roman"/>
                <a:cs typeface="Times New Roman"/>
              </a:rPr>
              <a:t> </a:t>
            </a:r>
            <a:r>
              <a:rPr sz="1200" dirty="0">
                <a:latin typeface="Times New Roman"/>
                <a:cs typeface="Times New Roman"/>
              </a:rPr>
              <a:t>detail</a:t>
            </a:r>
            <a:r>
              <a:rPr sz="1200" spc="150" dirty="0">
                <a:latin typeface="Times New Roman"/>
                <a:cs typeface="Times New Roman"/>
              </a:rPr>
              <a:t> </a:t>
            </a:r>
            <a:r>
              <a:rPr sz="1200" dirty="0">
                <a:latin typeface="Times New Roman"/>
                <a:cs typeface="Times New Roman"/>
              </a:rPr>
              <a:t>required</a:t>
            </a:r>
            <a:r>
              <a:rPr sz="1200" spc="140" dirty="0">
                <a:latin typeface="Times New Roman"/>
                <a:cs typeface="Times New Roman"/>
              </a:rPr>
              <a:t> </a:t>
            </a:r>
            <a:r>
              <a:rPr sz="1200" dirty="0">
                <a:latin typeface="Times New Roman"/>
                <a:cs typeface="Times New Roman"/>
              </a:rPr>
              <a:t>to</a:t>
            </a:r>
            <a:r>
              <a:rPr sz="1200" spc="155" dirty="0">
                <a:latin typeface="Times New Roman"/>
                <a:cs typeface="Times New Roman"/>
              </a:rPr>
              <a:t> </a:t>
            </a:r>
            <a:r>
              <a:rPr sz="1200" dirty="0">
                <a:latin typeface="Times New Roman"/>
                <a:cs typeface="Times New Roman"/>
              </a:rPr>
              <a:t>build</a:t>
            </a:r>
            <a:r>
              <a:rPr sz="1200" spc="140" dirty="0">
                <a:latin typeface="Times New Roman"/>
                <a:cs typeface="Times New Roman"/>
              </a:rPr>
              <a:t> </a:t>
            </a:r>
            <a:r>
              <a:rPr sz="1200" dirty="0">
                <a:latin typeface="Times New Roman"/>
                <a:cs typeface="Times New Roman"/>
              </a:rPr>
              <a:t>a</a:t>
            </a:r>
            <a:r>
              <a:rPr sz="1200" spc="165" dirty="0">
                <a:latin typeface="Times New Roman"/>
                <a:cs typeface="Times New Roman"/>
              </a:rPr>
              <a:t> </a:t>
            </a:r>
            <a:r>
              <a:rPr sz="1200" dirty="0">
                <a:latin typeface="Times New Roman"/>
                <a:cs typeface="Times New Roman"/>
              </a:rPr>
              <a:t>system</a:t>
            </a:r>
            <a:r>
              <a:rPr sz="1200" spc="150" dirty="0">
                <a:latin typeface="Times New Roman"/>
                <a:cs typeface="Times New Roman"/>
              </a:rPr>
              <a:t> </a:t>
            </a:r>
            <a:r>
              <a:rPr sz="1200" spc="-25" dirty="0">
                <a:latin typeface="Times New Roman"/>
                <a:cs typeface="Times New Roman"/>
              </a:rPr>
              <a:t>or </a:t>
            </a:r>
            <a:r>
              <a:rPr sz="1200" dirty="0">
                <a:latin typeface="Times New Roman"/>
                <a:cs typeface="Times New Roman"/>
              </a:rPr>
              <a:t>product.</a:t>
            </a:r>
            <a:r>
              <a:rPr sz="1200" spc="-10" dirty="0">
                <a:latin typeface="Times New Roman"/>
                <a:cs typeface="Times New Roman"/>
              </a:rPr>
              <a:t> </a:t>
            </a:r>
            <a:r>
              <a:rPr sz="1200" dirty="0">
                <a:latin typeface="Times New Roman"/>
                <a:cs typeface="Times New Roman"/>
              </a:rPr>
              <a:t>As</a:t>
            </a:r>
            <a:r>
              <a:rPr sz="1200" spc="-10" dirty="0">
                <a:latin typeface="Times New Roman"/>
                <a:cs typeface="Times New Roman"/>
              </a:rPr>
              <a:t> </a:t>
            </a:r>
            <a:r>
              <a:rPr sz="1200" dirty="0">
                <a:latin typeface="Times New Roman"/>
                <a:cs typeface="Times New Roman"/>
              </a:rPr>
              <a:t>in</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case of</a:t>
            </a:r>
            <a:r>
              <a:rPr sz="1200" spc="-15" dirty="0">
                <a:latin typeface="Times New Roman"/>
                <a:cs typeface="Times New Roman"/>
              </a:rPr>
              <a:t> </a:t>
            </a:r>
            <a:r>
              <a:rPr sz="1200" dirty="0">
                <a:latin typeface="Times New Roman"/>
                <a:cs typeface="Times New Roman"/>
              </a:rPr>
              <a:t>any</a:t>
            </a:r>
            <a:r>
              <a:rPr sz="1200" spc="-5" dirty="0">
                <a:latin typeface="Times New Roman"/>
                <a:cs typeface="Times New Roman"/>
              </a:rPr>
              <a:t> </a:t>
            </a:r>
            <a:r>
              <a:rPr sz="1200" spc="-10" dirty="0">
                <a:latin typeface="Times New Roman"/>
                <a:cs typeface="Times New Roman"/>
              </a:rPr>
              <a:t>systematic</a:t>
            </a:r>
            <a:r>
              <a:rPr sz="1200" spc="-15" dirty="0">
                <a:latin typeface="Times New Roman"/>
                <a:cs typeface="Times New Roman"/>
              </a:rPr>
              <a:t> </a:t>
            </a:r>
            <a:r>
              <a:rPr sz="1200" dirty="0">
                <a:latin typeface="Times New Roman"/>
                <a:cs typeface="Times New Roman"/>
              </a:rPr>
              <a:t>approach,</a:t>
            </a:r>
            <a:r>
              <a:rPr sz="1200" spc="-20" dirty="0">
                <a:latin typeface="Times New Roman"/>
                <a:cs typeface="Times New Roman"/>
              </a:rPr>
              <a:t> </a:t>
            </a:r>
            <a:r>
              <a:rPr sz="1200" dirty="0">
                <a:latin typeface="Times New Roman"/>
                <a:cs typeface="Times New Roman"/>
              </a:rPr>
              <a:t>this</a:t>
            </a:r>
            <a:r>
              <a:rPr sz="1200" spc="-10" dirty="0">
                <a:latin typeface="Times New Roman"/>
                <a:cs typeface="Times New Roman"/>
              </a:rPr>
              <a:t> </a:t>
            </a:r>
            <a:r>
              <a:rPr sz="1200" dirty="0">
                <a:latin typeface="Times New Roman"/>
                <a:cs typeface="Times New Roman"/>
              </a:rPr>
              <a:t>software</a:t>
            </a:r>
            <a:r>
              <a:rPr sz="1200" spc="5" dirty="0">
                <a:latin typeface="Times New Roman"/>
                <a:cs typeface="Times New Roman"/>
              </a:rPr>
              <a:t> </a:t>
            </a:r>
            <a:r>
              <a:rPr sz="1200" dirty="0">
                <a:latin typeface="Times New Roman"/>
                <a:cs typeface="Times New Roman"/>
              </a:rPr>
              <a:t>too</a:t>
            </a:r>
            <a:r>
              <a:rPr sz="1200" spc="-5" dirty="0">
                <a:latin typeface="Times New Roman"/>
                <a:cs typeface="Times New Roman"/>
              </a:rPr>
              <a:t> </a:t>
            </a:r>
            <a:r>
              <a:rPr sz="1200" dirty="0">
                <a:latin typeface="Times New Roman"/>
                <a:cs typeface="Times New Roman"/>
              </a:rPr>
              <a:t>has</a:t>
            </a:r>
            <a:r>
              <a:rPr sz="1200" spc="-10" dirty="0">
                <a:latin typeface="Times New Roman"/>
                <a:cs typeface="Times New Roman"/>
              </a:rPr>
              <a:t> </a:t>
            </a:r>
            <a:r>
              <a:rPr sz="1200" dirty="0">
                <a:latin typeface="Times New Roman"/>
                <a:cs typeface="Times New Roman"/>
              </a:rPr>
              <a:t>undergone</a:t>
            </a:r>
            <a:r>
              <a:rPr sz="1200" spc="-15" dirty="0">
                <a:latin typeface="Times New Roman"/>
                <a:cs typeface="Times New Roman"/>
              </a:rPr>
              <a:t> </a:t>
            </a:r>
            <a:r>
              <a:rPr sz="1200" dirty="0">
                <a:latin typeface="Times New Roman"/>
                <a:cs typeface="Times New Roman"/>
              </a:rPr>
              <a:t>the </a:t>
            </a:r>
            <a:r>
              <a:rPr sz="1200" spc="-20" dirty="0">
                <a:latin typeface="Times New Roman"/>
                <a:cs typeface="Times New Roman"/>
              </a:rPr>
              <a:t>best </a:t>
            </a:r>
            <a:r>
              <a:rPr sz="1200" dirty="0">
                <a:latin typeface="Times New Roman"/>
                <a:cs typeface="Times New Roman"/>
              </a:rPr>
              <a:t>possible</a:t>
            </a:r>
            <a:r>
              <a:rPr sz="1200" spc="50"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dirty="0">
                <a:latin typeface="Times New Roman"/>
                <a:cs typeface="Times New Roman"/>
              </a:rPr>
              <a:t>phase</a:t>
            </a:r>
            <a:r>
              <a:rPr sz="1200" spc="35" dirty="0">
                <a:latin typeface="Times New Roman"/>
                <a:cs typeface="Times New Roman"/>
              </a:rPr>
              <a:t> </a:t>
            </a:r>
            <a:r>
              <a:rPr sz="1200" dirty="0">
                <a:latin typeface="Times New Roman"/>
                <a:cs typeface="Times New Roman"/>
              </a:rPr>
              <a:t>fine</a:t>
            </a:r>
            <a:r>
              <a:rPr sz="1200" spc="35" dirty="0">
                <a:latin typeface="Times New Roman"/>
                <a:cs typeface="Times New Roman"/>
              </a:rPr>
              <a:t> </a:t>
            </a:r>
            <a:r>
              <a:rPr sz="1200" dirty="0">
                <a:latin typeface="Times New Roman"/>
                <a:cs typeface="Times New Roman"/>
              </a:rPr>
              <a:t>tuning</a:t>
            </a:r>
            <a:r>
              <a:rPr sz="1200" spc="25" dirty="0">
                <a:latin typeface="Times New Roman"/>
                <a:cs typeface="Times New Roman"/>
              </a:rPr>
              <a:t> </a:t>
            </a:r>
            <a:r>
              <a:rPr sz="1200" dirty="0">
                <a:latin typeface="Times New Roman"/>
                <a:cs typeface="Times New Roman"/>
              </a:rPr>
              <a:t>all</a:t>
            </a:r>
            <a:r>
              <a:rPr sz="1200" spc="35" dirty="0">
                <a:latin typeface="Times New Roman"/>
                <a:cs typeface="Times New Roman"/>
              </a:rPr>
              <a:t> </a:t>
            </a:r>
            <a:r>
              <a:rPr sz="1200" dirty="0">
                <a:latin typeface="Times New Roman"/>
                <a:cs typeface="Times New Roman"/>
              </a:rPr>
              <a:t>efficiency,</a:t>
            </a:r>
            <a:r>
              <a:rPr sz="1200" spc="25" dirty="0">
                <a:latin typeface="Times New Roman"/>
                <a:cs typeface="Times New Roman"/>
              </a:rPr>
              <a:t> </a:t>
            </a:r>
            <a:r>
              <a:rPr sz="1200" dirty="0">
                <a:latin typeface="Times New Roman"/>
                <a:cs typeface="Times New Roman"/>
              </a:rPr>
              <a:t>performance</a:t>
            </a:r>
            <a:r>
              <a:rPr sz="1200" spc="3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accuracy</a:t>
            </a:r>
            <a:r>
              <a:rPr sz="1200" spc="45" dirty="0">
                <a:latin typeface="Times New Roman"/>
                <a:cs typeface="Times New Roman"/>
              </a:rPr>
              <a:t> </a:t>
            </a:r>
            <a:r>
              <a:rPr sz="1200" dirty="0">
                <a:latin typeface="Times New Roman"/>
                <a:cs typeface="Times New Roman"/>
              </a:rPr>
              <a:t>levels.</a:t>
            </a:r>
            <a:r>
              <a:rPr sz="1200" spc="3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spc="-10" dirty="0">
                <a:latin typeface="Times New Roman"/>
                <a:cs typeface="Times New Roman"/>
              </a:rPr>
              <a:t>first </a:t>
            </a:r>
            <a:r>
              <a:rPr sz="1200" dirty="0">
                <a:latin typeface="Times New Roman"/>
                <a:cs typeface="Times New Roman"/>
              </a:rPr>
              <a:t>step</a:t>
            </a:r>
            <a:r>
              <a:rPr sz="1200" spc="-35" dirty="0">
                <a:latin typeface="Times New Roman"/>
                <a:cs typeface="Times New Roman"/>
              </a:rPr>
              <a:t> </a:t>
            </a:r>
            <a:r>
              <a:rPr sz="1200" dirty="0">
                <a:latin typeface="Times New Roman"/>
                <a:cs typeface="Times New Roman"/>
              </a:rPr>
              <a:t>in</a:t>
            </a:r>
            <a:r>
              <a:rPr sz="1200" spc="-55" dirty="0">
                <a:latin typeface="Times New Roman"/>
                <a:cs typeface="Times New Roman"/>
              </a:rPr>
              <a:t> </a:t>
            </a:r>
            <a:r>
              <a:rPr sz="1200" dirty="0">
                <a:latin typeface="Times New Roman"/>
                <a:cs typeface="Times New Roman"/>
              </a:rPr>
              <a:t>system</a:t>
            </a:r>
            <a:r>
              <a:rPr sz="1200" spc="-30" dirty="0">
                <a:latin typeface="Times New Roman"/>
                <a:cs typeface="Times New Roman"/>
              </a:rPr>
              <a:t> </a:t>
            </a:r>
            <a:r>
              <a:rPr sz="1200" spc="-10" dirty="0">
                <a:latin typeface="Times New Roman"/>
                <a:cs typeface="Times New Roman"/>
              </a:rPr>
              <a:t>designing</a:t>
            </a:r>
            <a:r>
              <a:rPr sz="1200" spc="-55"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spc="-10" dirty="0">
                <a:latin typeface="Times New Roman"/>
                <a:cs typeface="Times New Roman"/>
              </a:rPr>
              <a:t>determine</a:t>
            </a:r>
            <a:r>
              <a:rPr sz="1200" spc="-25" dirty="0">
                <a:latin typeface="Times New Roman"/>
                <a:cs typeface="Times New Roman"/>
              </a:rPr>
              <a:t> </a:t>
            </a:r>
            <a:r>
              <a:rPr sz="1200" dirty="0">
                <a:latin typeface="Times New Roman"/>
                <a:cs typeface="Times New Roman"/>
              </a:rPr>
              <a:t>how</a:t>
            </a:r>
            <a:r>
              <a:rPr sz="1200" spc="-4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output</a:t>
            </a:r>
            <a:r>
              <a:rPr sz="1200" spc="-45"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dirty="0">
                <a:latin typeface="Times New Roman"/>
                <a:cs typeface="Times New Roman"/>
              </a:rPr>
              <a:t>be</a:t>
            </a:r>
            <a:r>
              <a:rPr sz="1200" spc="-45" dirty="0">
                <a:latin typeface="Times New Roman"/>
                <a:cs typeface="Times New Roman"/>
              </a:rPr>
              <a:t> </a:t>
            </a:r>
            <a:r>
              <a:rPr sz="1200" dirty="0">
                <a:latin typeface="Times New Roman"/>
                <a:cs typeface="Times New Roman"/>
              </a:rPr>
              <a:t>produced</a:t>
            </a:r>
            <a:r>
              <a:rPr sz="1200" spc="-55" dirty="0">
                <a:latin typeface="Times New Roman"/>
                <a:cs typeface="Times New Roman"/>
              </a:rPr>
              <a:t> </a:t>
            </a:r>
            <a:r>
              <a:rPr sz="1200" dirty="0">
                <a:latin typeface="Times New Roman"/>
                <a:cs typeface="Times New Roman"/>
              </a:rPr>
              <a:t>and</a:t>
            </a:r>
            <a:r>
              <a:rPr sz="1200" spc="-55" dirty="0">
                <a:latin typeface="Times New Roman"/>
                <a:cs typeface="Times New Roman"/>
              </a:rPr>
              <a:t> </a:t>
            </a: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what</a:t>
            </a:r>
            <a:r>
              <a:rPr sz="1200" spc="-30" dirty="0">
                <a:latin typeface="Times New Roman"/>
                <a:cs typeface="Times New Roman"/>
              </a:rPr>
              <a:t> </a:t>
            </a:r>
            <a:r>
              <a:rPr sz="1200" spc="-10" dirty="0">
                <a:latin typeface="Times New Roman"/>
                <a:cs typeface="Times New Roman"/>
              </a:rPr>
              <a:t>format. </a:t>
            </a:r>
            <a:r>
              <a:rPr sz="1200" dirty="0">
                <a:latin typeface="Times New Roman"/>
                <a:cs typeface="Times New Roman"/>
              </a:rPr>
              <a:t>Samples</a:t>
            </a:r>
            <a:r>
              <a:rPr sz="1200" spc="-3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output</a:t>
            </a:r>
            <a:r>
              <a:rPr sz="1200" spc="-20"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input</a:t>
            </a:r>
            <a:r>
              <a:rPr sz="1200" spc="-35"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also</a:t>
            </a:r>
            <a:r>
              <a:rPr sz="1200" spc="-20" dirty="0">
                <a:latin typeface="Times New Roman"/>
                <a:cs typeface="Times New Roman"/>
              </a:rPr>
              <a:t> </a:t>
            </a:r>
            <a:r>
              <a:rPr sz="1200" dirty="0">
                <a:latin typeface="Times New Roman"/>
                <a:cs typeface="Times New Roman"/>
              </a:rPr>
              <a:t>presented.</a:t>
            </a:r>
            <a:r>
              <a:rPr sz="1200" spc="-20"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second</a:t>
            </a:r>
            <a:r>
              <a:rPr sz="1200" spc="-20" dirty="0">
                <a:latin typeface="Times New Roman"/>
                <a:cs typeface="Times New Roman"/>
              </a:rPr>
              <a:t> </a:t>
            </a:r>
            <a:r>
              <a:rPr sz="1200" dirty="0">
                <a:latin typeface="Times New Roman"/>
                <a:cs typeface="Times New Roman"/>
              </a:rPr>
              <a:t>step,</a:t>
            </a:r>
            <a:r>
              <a:rPr sz="1200" spc="-20" dirty="0">
                <a:latin typeface="Times New Roman"/>
                <a:cs typeface="Times New Roman"/>
              </a:rPr>
              <a:t> </a:t>
            </a:r>
            <a:r>
              <a:rPr sz="1200" dirty="0">
                <a:latin typeface="Times New Roman"/>
                <a:cs typeface="Times New Roman"/>
              </a:rPr>
              <a:t>input</a:t>
            </a:r>
            <a:r>
              <a:rPr sz="1200" spc="-20" dirty="0">
                <a:latin typeface="Times New Roman"/>
                <a:cs typeface="Times New Roman"/>
              </a:rPr>
              <a:t> </a:t>
            </a:r>
            <a:r>
              <a:rPr sz="1200" dirty="0">
                <a:latin typeface="Times New Roman"/>
                <a:cs typeface="Times New Roman"/>
              </a:rPr>
              <a:t>data</a:t>
            </a:r>
            <a:r>
              <a:rPr sz="1200" spc="-1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spc="-10" dirty="0">
                <a:latin typeface="Times New Roman"/>
                <a:cs typeface="Times New Roman"/>
              </a:rPr>
              <a:t>master </a:t>
            </a:r>
            <a:r>
              <a:rPr sz="1200" dirty="0">
                <a:latin typeface="Times New Roman"/>
                <a:cs typeface="Times New Roman"/>
              </a:rPr>
              <a:t>files</a:t>
            </a:r>
            <a:r>
              <a:rPr sz="1200" spc="-15" dirty="0">
                <a:latin typeface="Times New Roman"/>
                <a:cs typeface="Times New Roman"/>
              </a:rPr>
              <a:t> </a:t>
            </a:r>
            <a:r>
              <a:rPr sz="1200" dirty="0">
                <a:latin typeface="Times New Roman"/>
                <a:cs typeface="Times New Roman"/>
              </a:rPr>
              <a:t>are to</a:t>
            </a:r>
            <a:r>
              <a:rPr sz="1200" spc="-10" dirty="0">
                <a:latin typeface="Times New Roman"/>
                <a:cs typeface="Times New Roman"/>
              </a:rPr>
              <a:t> </a:t>
            </a:r>
            <a:r>
              <a:rPr sz="1200" dirty="0">
                <a:latin typeface="Times New Roman"/>
                <a:cs typeface="Times New Roman"/>
              </a:rPr>
              <a:t>be designed</a:t>
            </a:r>
            <a:r>
              <a:rPr sz="1200" spc="-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meet</a:t>
            </a:r>
            <a:r>
              <a:rPr sz="1200" spc="30" dirty="0">
                <a:latin typeface="Times New Roman"/>
                <a:cs typeface="Times New Roman"/>
              </a:rPr>
              <a:t> </a:t>
            </a:r>
            <a:r>
              <a:rPr sz="1200" dirty="0">
                <a:latin typeface="Times New Roman"/>
                <a:cs typeface="Times New Roman"/>
              </a:rPr>
              <a:t>requirements</a:t>
            </a:r>
            <a:r>
              <a:rPr sz="1200" spc="-5"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the proposed</a:t>
            </a:r>
            <a:r>
              <a:rPr sz="1200" spc="-10" dirty="0">
                <a:latin typeface="Times New Roman"/>
                <a:cs typeface="Times New Roman"/>
              </a:rPr>
              <a:t> </a:t>
            </a:r>
            <a:r>
              <a:rPr sz="1200" dirty="0">
                <a:latin typeface="Times New Roman"/>
                <a:cs typeface="Times New Roman"/>
              </a:rPr>
              <a:t>output.</a:t>
            </a:r>
            <a:r>
              <a:rPr sz="1200" spc="-5" dirty="0">
                <a:latin typeface="Times New Roman"/>
                <a:cs typeface="Times New Roman"/>
              </a:rPr>
              <a:t> </a:t>
            </a:r>
            <a:r>
              <a:rPr sz="1200" dirty="0">
                <a:latin typeface="Times New Roman"/>
                <a:cs typeface="Times New Roman"/>
              </a:rPr>
              <a:t>The processing</a:t>
            </a:r>
            <a:r>
              <a:rPr sz="1200" spc="-10" dirty="0">
                <a:latin typeface="Times New Roman"/>
                <a:cs typeface="Times New Roman"/>
              </a:rPr>
              <a:t> phases </a:t>
            </a:r>
            <a:r>
              <a:rPr sz="1200" dirty="0">
                <a:latin typeface="Times New Roman"/>
                <a:cs typeface="Times New Roman"/>
              </a:rPr>
              <a:t>are</a:t>
            </a:r>
            <a:r>
              <a:rPr sz="1200" spc="-25" dirty="0">
                <a:latin typeface="Times New Roman"/>
                <a:cs typeface="Times New Roman"/>
              </a:rPr>
              <a:t> </a:t>
            </a:r>
            <a:r>
              <a:rPr sz="1200" spc="-10" dirty="0">
                <a:latin typeface="Times New Roman"/>
                <a:cs typeface="Times New Roman"/>
              </a:rPr>
              <a:t>handled</a:t>
            </a:r>
            <a:r>
              <a:rPr sz="1200" spc="-45" dirty="0">
                <a:latin typeface="Times New Roman"/>
                <a:cs typeface="Times New Roman"/>
              </a:rPr>
              <a:t> </a:t>
            </a:r>
            <a:r>
              <a:rPr sz="1200" spc="-10" dirty="0">
                <a:latin typeface="Times New Roman"/>
                <a:cs typeface="Times New Roman"/>
              </a:rPr>
              <a:t>through</a:t>
            </a:r>
            <a:r>
              <a:rPr sz="1200" spc="-25" dirty="0">
                <a:latin typeface="Times New Roman"/>
                <a:cs typeface="Times New Roman"/>
              </a:rPr>
              <a:t> </a:t>
            </a:r>
            <a:r>
              <a:rPr sz="1200" spc="-10" dirty="0">
                <a:latin typeface="Times New Roman"/>
                <a:cs typeface="Times New Roman"/>
              </a:rPr>
              <a:t>program</a:t>
            </a:r>
            <a:r>
              <a:rPr sz="1200" spc="-40" dirty="0">
                <a:latin typeface="Times New Roman"/>
                <a:cs typeface="Times New Roman"/>
              </a:rPr>
              <a:t> </a:t>
            </a:r>
            <a:r>
              <a:rPr sz="1200" spc="-10" dirty="0">
                <a:latin typeface="Times New Roman"/>
                <a:cs typeface="Times New Roman"/>
              </a:rPr>
              <a:t>construction</a:t>
            </a:r>
            <a:r>
              <a:rPr sz="1200" spc="-5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spc="-10" dirty="0">
                <a:latin typeface="Times New Roman"/>
                <a:cs typeface="Times New Roman"/>
              </a:rPr>
              <a:t>testing,</a:t>
            </a:r>
            <a:r>
              <a:rPr sz="1200" spc="-45" dirty="0">
                <a:latin typeface="Times New Roman"/>
                <a:cs typeface="Times New Roman"/>
              </a:rPr>
              <a:t> </a:t>
            </a:r>
            <a:r>
              <a:rPr sz="1200" spc="-10" dirty="0">
                <a:latin typeface="Times New Roman"/>
                <a:cs typeface="Times New Roman"/>
              </a:rPr>
              <a:t>including</a:t>
            </a:r>
            <a:r>
              <a:rPr sz="1200" spc="-25" dirty="0">
                <a:latin typeface="Times New Roman"/>
                <a:cs typeface="Times New Roman"/>
              </a:rPr>
              <a:t> </a:t>
            </a:r>
            <a:r>
              <a:rPr sz="1200" dirty="0">
                <a:latin typeface="Times New Roman"/>
                <a:cs typeface="Times New Roman"/>
              </a:rPr>
              <a:t>a</a:t>
            </a:r>
            <a:r>
              <a:rPr sz="1200" spc="-45" dirty="0">
                <a:latin typeface="Times New Roman"/>
                <a:cs typeface="Times New Roman"/>
              </a:rPr>
              <a:t> </a:t>
            </a:r>
            <a:r>
              <a:rPr sz="1200" spc="-10" dirty="0">
                <a:latin typeface="Times New Roman"/>
                <a:cs typeface="Times New Roman"/>
              </a:rPr>
              <a:t>list</a:t>
            </a:r>
            <a:r>
              <a:rPr sz="1200" spc="-40"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programs</a:t>
            </a:r>
            <a:r>
              <a:rPr sz="1200" spc="-40" dirty="0">
                <a:latin typeface="Times New Roman"/>
                <a:cs typeface="Times New Roman"/>
              </a:rPr>
              <a:t> </a:t>
            </a:r>
            <a:r>
              <a:rPr sz="1200" spc="-10" dirty="0">
                <a:latin typeface="Times New Roman"/>
                <a:cs typeface="Times New Roman"/>
              </a:rPr>
              <a:t>needed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meet</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system’s</a:t>
            </a:r>
            <a:r>
              <a:rPr sz="1200" spc="-45" dirty="0">
                <a:latin typeface="Times New Roman"/>
                <a:cs typeface="Times New Roman"/>
              </a:rPr>
              <a:t> </a:t>
            </a:r>
            <a:r>
              <a:rPr sz="1200" dirty="0">
                <a:latin typeface="Times New Roman"/>
                <a:cs typeface="Times New Roman"/>
              </a:rPr>
              <a:t>objectives</a:t>
            </a:r>
            <a:r>
              <a:rPr sz="1200" spc="-40"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dirty="0">
                <a:latin typeface="Times New Roman"/>
                <a:cs typeface="Times New Roman"/>
              </a:rPr>
              <a:t>complete</a:t>
            </a:r>
            <a:r>
              <a:rPr sz="1200" spc="-25" dirty="0">
                <a:latin typeface="Times New Roman"/>
                <a:cs typeface="Times New Roman"/>
              </a:rPr>
              <a:t> </a:t>
            </a:r>
            <a:r>
              <a:rPr sz="1200" spc="-10" dirty="0">
                <a:latin typeface="Times New Roman"/>
                <a:cs typeface="Times New Roman"/>
              </a:rPr>
              <a:t>documentation.</a:t>
            </a:r>
            <a:endParaRPr sz="1200" dirty="0">
              <a:latin typeface="Times New Roman"/>
              <a:cs typeface="Times New Roman"/>
            </a:endParaRPr>
          </a:p>
          <a:p>
            <a:pPr>
              <a:lnSpc>
                <a:spcPct val="100000"/>
              </a:lnSpc>
              <a:spcBef>
                <a:spcPts val="660"/>
              </a:spcBef>
            </a:pPr>
            <a:endParaRPr sz="1200" dirty="0">
              <a:latin typeface="Times New Roman"/>
              <a:cs typeface="Times New Roman"/>
            </a:endParaRPr>
          </a:p>
          <a:p>
            <a:pPr marL="281940" lvl="1" indent="-269240">
              <a:lnSpc>
                <a:spcPct val="100000"/>
              </a:lnSpc>
              <a:buAutoNum type="arabicPeriod"/>
              <a:tabLst>
                <a:tab pos="281940" algn="l"/>
              </a:tabLst>
            </a:pPr>
            <a:r>
              <a:rPr sz="1400" b="1" dirty="0">
                <a:latin typeface="Times New Roman"/>
                <a:cs typeface="Times New Roman"/>
              </a:rPr>
              <a:t>INPUT</a:t>
            </a:r>
            <a:r>
              <a:rPr sz="1400" b="1" spc="-60" dirty="0">
                <a:latin typeface="Times New Roman"/>
                <a:cs typeface="Times New Roman"/>
              </a:rPr>
              <a:t> </a:t>
            </a:r>
            <a:r>
              <a:rPr sz="1400" b="1" spc="-10" dirty="0">
                <a:latin typeface="Times New Roman"/>
                <a:cs typeface="Times New Roman"/>
              </a:rPr>
              <a:t>DESIGN</a:t>
            </a:r>
            <a:endParaRPr sz="1400" dirty="0">
              <a:latin typeface="Times New Roman"/>
              <a:cs typeface="Times New Roman"/>
            </a:endParaRPr>
          </a:p>
          <a:p>
            <a:pPr marL="12700" marR="7620" indent="448945" algn="just">
              <a:lnSpc>
                <a:spcPct val="143600"/>
              </a:lnSpc>
              <a:spcBef>
                <a:spcPts val="1310"/>
              </a:spcBef>
            </a:pPr>
            <a:r>
              <a:rPr sz="1200" dirty="0">
                <a:latin typeface="Times New Roman"/>
                <a:cs typeface="Times New Roman"/>
              </a:rPr>
              <a:t>Input</a:t>
            </a:r>
            <a:r>
              <a:rPr sz="1200" spc="-5" dirty="0">
                <a:latin typeface="Times New Roman"/>
                <a:cs typeface="Times New Roman"/>
              </a:rPr>
              <a:t> </a:t>
            </a:r>
            <a:r>
              <a:rPr sz="1200" dirty="0">
                <a:latin typeface="Times New Roman"/>
                <a:cs typeface="Times New Roman"/>
              </a:rPr>
              <a:t>design</a:t>
            </a:r>
            <a:r>
              <a:rPr sz="1200" spc="-15"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a</a:t>
            </a:r>
            <a:r>
              <a:rPr sz="1200" spc="-5" dirty="0">
                <a:latin typeface="Times New Roman"/>
                <a:cs typeface="Times New Roman"/>
              </a:rPr>
              <a:t> </a:t>
            </a:r>
            <a:r>
              <a:rPr sz="1200" dirty="0">
                <a:latin typeface="Times New Roman"/>
                <a:cs typeface="Times New Roman"/>
              </a:rPr>
              <a:t>part</a:t>
            </a:r>
            <a:r>
              <a:rPr sz="1200" spc="-5"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overall</a:t>
            </a:r>
            <a:r>
              <a:rPr sz="1200" spc="-1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design,</a:t>
            </a:r>
            <a:r>
              <a:rPr sz="1200" spc="25" dirty="0">
                <a:latin typeface="Times New Roman"/>
                <a:cs typeface="Times New Roman"/>
              </a:rPr>
              <a:t> </a:t>
            </a:r>
            <a:r>
              <a:rPr sz="1200" dirty="0">
                <a:latin typeface="Times New Roman"/>
                <a:cs typeface="Times New Roman"/>
              </a:rPr>
              <a:t>which</a:t>
            </a:r>
            <a:r>
              <a:rPr sz="1200" spc="-15" dirty="0">
                <a:latin typeface="Times New Roman"/>
                <a:cs typeface="Times New Roman"/>
              </a:rPr>
              <a:t> </a:t>
            </a:r>
            <a:r>
              <a:rPr sz="1200" dirty="0">
                <a:latin typeface="Times New Roman"/>
                <a:cs typeface="Times New Roman"/>
              </a:rPr>
              <a:t>requires</a:t>
            </a:r>
            <a:r>
              <a:rPr sz="1200" spc="-15" dirty="0">
                <a:latin typeface="Times New Roman"/>
                <a:cs typeface="Times New Roman"/>
              </a:rPr>
              <a:t> </a:t>
            </a:r>
            <a:r>
              <a:rPr sz="1200" dirty="0">
                <a:latin typeface="Times New Roman"/>
                <a:cs typeface="Times New Roman"/>
              </a:rPr>
              <a:t>very</a:t>
            </a:r>
            <a:r>
              <a:rPr sz="1200" spc="-15" dirty="0">
                <a:latin typeface="Times New Roman"/>
                <a:cs typeface="Times New Roman"/>
              </a:rPr>
              <a:t> </a:t>
            </a:r>
            <a:r>
              <a:rPr sz="1200" dirty="0">
                <a:latin typeface="Times New Roman"/>
                <a:cs typeface="Times New Roman"/>
              </a:rPr>
              <a:t>careful</a:t>
            </a:r>
            <a:r>
              <a:rPr sz="1200" spc="-5" dirty="0">
                <a:latin typeface="Times New Roman"/>
                <a:cs typeface="Times New Roman"/>
              </a:rPr>
              <a:t> </a:t>
            </a:r>
            <a:r>
              <a:rPr sz="1200" spc="-10" dirty="0">
                <a:latin typeface="Times New Roman"/>
                <a:cs typeface="Times New Roman"/>
              </a:rPr>
              <a:t>attention. </a:t>
            </a:r>
            <a:r>
              <a:rPr sz="1200" dirty="0">
                <a:latin typeface="Times New Roman"/>
                <a:cs typeface="Times New Roman"/>
              </a:rPr>
              <a:t>Generally,</a:t>
            </a:r>
            <a:r>
              <a:rPr sz="1200" spc="-30" dirty="0">
                <a:latin typeface="Times New Roman"/>
                <a:cs typeface="Times New Roman"/>
              </a:rPr>
              <a:t> </a:t>
            </a:r>
            <a:r>
              <a:rPr sz="1200" dirty="0">
                <a:latin typeface="Times New Roman"/>
                <a:cs typeface="Times New Roman"/>
              </a:rPr>
              <a:t>software</a:t>
            </a:r>
            <a:r>
              <a:rPr sz="1200" spc="-2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prone</a:t>
            </a:r>
            <a:r>
              <a:rPr sz="1200" spc="-15"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error</a:t>
            </a:r>
            <a:r>
              <a:rPr sz="1200" spc="-20" dirty="0">
                <a:latin typeface="Times New Roman"/>
                <a:cs typeface="Times New Roman"/>
              </a:rPr>
              <a:t> </a:t>
            </a:r>
            <a:r>
              <a:rPr sz="1200" dirty="0">
                <a:latin typeface="Times New Roman"/>
                <a:cs typeface="Times New Roman"/>
              </a:rPr>
              <a:t>if</a:t>
            </a:r>
            <a:r>
              <a:rPr sz="1200" spc="-1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user</a:t>
            </a:r>
            <a:r>
              <a:rPr sz="1200" spc="-10" dirty="0">
                <a:latin typeface="Times New Roman"/>
                <a:cs typeface="Times New Roman"/>
              </a:rPr>
              <a:t> </a:t>
            </a:r>
            <a:r>
              <a:rPr sz="1200" dirty="0">
                <a:latin typeface="Times New Roman"/>
                <a:cs typeface="Times New Roman"/>
              </a:rPr>
              <a:t>operating</a:t>
            </a:r>
            <a:r>
              <a:rPr sz="1200" spc="-30" dirty="0">
                <a:latin typeface="Times New Roman"/>
                <a:cs typeface="Times New Roman"/>
              </a:rPr>
              <a:t> </a:t>
            </a:r>
            <a:r>
              <a:rPr sz="1200" dirty="0">
                <a:latin typeface="Times New Roman"/>
                <a:cs typeface="Times New Roman"/>
              </a:rPr>
              <a:t>on</a:t>
            </a:r>
            <a:r>
              <a:rPr sz="1200" spc="-5" dirty="0">
                <a:latin typeface="Times New Roman"/>
                <a:cs typeface="Times New Roman"/>
              </a:rPr>
              <a:t> </a:t>
            </a: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not</a:t>
            </a:r>
            <a:r>
              <a:rPr sz="1200" spc="-25" dirty="0">
                <a:latin typeface="Times New Roman"/>
                <a:cs typeface="Times New Roman"/>
              </a:rPr>
              <a:t> </a:t>
            </a:r>
            <a:r>
              <a:rPr sz="1200" dirty="0">
                <a:latin typeface="Times New Roman"/>
                <a:cs typeface="Times New Roman"/>
              </a:rPr>
              <a:t>aware of</a:t>
            </a:r>
            <a:r>
              <a:rPr sz="1200" spc="-20" dirty="0">
                <a:latin typeface="Times New Roman"/>
                <a:cs typeface="Times New Roman"/>
              </a:rPr>
              <a:t> </a:t>
            </a:r>
            <a:r>
              <a:rPr sz="1200" dirty="0">
                <a:latin typeface="Times New Roman"/>
                <a:cs typeface="Times New Roman"/>
              </a:rPr>
              <a:t>constraints.</a:t>
            </a:r>
            <a:r>
              <a:rPr sz="1200" spc="-10" dirty="0">
                <a:latin typeface="Times New Roman"/>
                <a:cs typeface="Times New Roman"/>
              </a:rPr>
              <a:t> </a:t>
            </a:r>
            <a:r>
              <a:rPr sz="1200" spc="-50" dirty="0">
                <a:latin typeface="Times New Roman"/>
                <a:cs typeface="Times New Roman"/>
              </a:rPr>
              <a:t>A </a:t>
            </a:r>
            <a:r>
              <a:rPr sz="1200" dirty="0">
                <a:latin typeface="Times New Roman"/>
                <a:cs typeface="Times New Roman"/>
              </a:rPr>
              <a:t>usual</a:t>
            </a:r>
            <a:r>
              <a:rPr sz="1200" spc="265" dirty="0">
                <a:latin typeface="Times New Roman"/>
                <a:cs typeface="Times New Roman"/>
              </a:rPr>
              <a:t> </a:t>
            </a:r>
            <a:r>
              <a:rPr sz="1200" dirty="0">
                <a:latin typeface="Times New Roman"/>
                <a:cs typeface="Times New Roman"/>
              </a:rPr>
              <a:t>procedure</a:t>
            </a:r>
            <a:r>
              <a:rPr sz="1200" spc="270" dirty="0">
                <a:latin typeface="Times New Roman"/>
                <a:cs typeface="Times New Roman"/>
              </a:rPr>
              <a:t> </a:t>
            </a:r>
            <a:r>
              <a:rPr sz="1200" dirty="0">
                <a:latin typeface="Times New Roman"/>
                <a:cs typeface="Times New Roman"/>
              </a:rPr>
              <a:t>for</a:t>
            </a:r>
            <a:r>
              <a:rPr sz="1200" spc="270" dirty="0">
                <a:latin typeface="Times New Roman"/>
                <a:cs typeface="Times New Roman"/>
              </a:rPr>
              <a:t> </a:t>
            </a:r>
            <a:r>
              <a:rPr sz="1200" dirty="0">
                <a:latin typeface="Times New Roman"/>
                <a:cs typeface="Times New Roman"/>
              </a:rPr>
              <a:t>eliminating</a:t>
            </a:r>
            <a:r>
              <a:rPr sz="1200" spc="260" dirty="0">
                <a:latin typeface="Times New Roman"/>
                <a:cs typeface="Times New Roman"/>
              </a:rPr>
              <a:t> </a:t>
            </a:r>
            <a:r>
              <a:rPr sz="1200" dirty="0">
                <a:latin typeface="Times New Roman"/>
                <a:cs typeface="Times New Roman"/>
              </a:rPr>
              <a:t>errors</a:t>
            </a:r>
            <a:r>
              <a:rPr sz="1200" spc="260" dirty="0">
                <a:latin typeface="Times New Roman"/>
                <a:cs typeface="Times New Roman"/>
              </a:rPr>
              <a:t> </a:t>
            </a:r>
            <a:r>
              <a:rPr sz="1200" dirty="0">
                <a:latin typeface="Times New Roman"/>
                <a:cs typeface="Times New Roman"/>
              </a:rPr>
              <a:t>is</a:t>
            </a:r>
            <a:r>
              <a:rPr sz="1200" spc="260" dirty="0">
                <a:latin typeface="Times New Roman"/>
                <a:cs typeface="Times New Roman"/>
              </a:rPr>
              <a:t> </a:t>
            </a:r>
            <a:r>
              <a:rPr sz="1200" dirty="0">
                <a:latin typeface="Times New Roman"/>
                <a:cs typeface="Times New Roman"/>
              </a:rPr>
              <a:t>carried</a:t>
            </a:r>
            <a:r>
              <a:rPr sz="1200" spc="260" dirty="0">
                <a:latin typeface="Times New Roman"/>
                <a:cs typeface="Times New Roman"/>
              </a:rPr>
              <a:t> </a:t>
            </a:r>
            <a:r>
              <a:rPr sz="1200" dirty="0">
                <a:latin typeface="Times New Roman"/>
                <a:cs typeface="Times New Roman"/>
              </a:rPr>
              <a:t>out</a:t>
            </a:r>
            <a:r>
              <a:rPr sz="1200" spc="270" dirty="0">
                <a:latin typeface="Times New Roman"/>
                <a:cs typeface="Times New Roman"/>
              </a:rPr>
              <a:t> </a:t>
            </a:r>
            <a:r>
              <a:rPr sz="1200" dirty="0">
                <a:latin typeface="Times New Roman"/>
                <a:cs typeface="Times New Roman"/>
              </a:rPr>
              <a:t>in</a:t>
            </a:r>
            <a:r>
              <a:rPr sz="1200" spc="265" dirty="0">
                <a:latin typeface="Times New Roman"/>
                <a:cs typeface="Times New Roman"/>
              </a:rPr>
              <a:t> </a:t>
            </a:r>
            <a:r>
              <a:rPr sz="1200" dirty="0">
                <a:latin typeface="Times New Roman"/>
                <a:cs typeface="Times New Roman"/>
              </a:rPr>
              <a:t>the</a:t>
            </a:r>
            <a:r>
              <a:rPr sz="1200" spc="270" dirty="0">
                <a:latin typeface="Times New Roman"/>
                <a:cs typeface="Times New Roman"/>
              </a:rPr>
              <a:t> </a:t>
            </a:r>
            <a:r>
              <a:rPr sz="1200" dirty="0">
                <a:latin typeface="Times New Roman"/>
                <a:cs typeface="Times New Roman"/>
              </a:rPr>
              <a:t>application</a:t>
            </a:r>
            <a:r>
              <a:rPr sz="1200" spc="260" dirty="0">
                <a:latin typeface="Times New Roman"/>
                <a:cs typeface="Times New Roman"/>
              </a:rPr>
              <a:t> </a:t>
            </a:r>
            <a:r>
              <a:rPr sz="1200" dirty="0">
                <a:latin typeface="Times New Roman"/>
                <a:cs typeface="Times New Roman"/>
              </a:rPr>
              <a:t>program</a:t>
            </a:r>
            <a:r>
              <a:rPr sz="1200" spc="270" dirty="0">
                <a:latin typeface="Times New Roman"/>
                <a:cs typeface="Times New Roman"/>
              </a:rPr>
              <a:t> </a:t>
            </a:r>
            <a:r>
              <a:rPr sz="1200" spc="-10" dirty="0">
                <a:latin typeface="Times New Roman"/>
                <a:cs typeface="Times New Roman"/>
              </a:rPr>
              <a:t>itself. </a:t>
            </a:r>
            <a:r>
              <a:rPr sz="1200" dirty="0">
                <a:latin typeface="Times New Roman"/>
                <a:cs typeface="Times New Roman"/>
              </a:rPr>
              <a:t>However,</a:t>
            </a:r>
            <a:r>
              <a:rPr sz="1200" spc="5" dirty="0">
                <a:latin typeface="Times New Roman"/>
                <a:cs typeface="Times New Roman"/>
              </a:rPr>
              <a:t> </a:t>
            </a:r>
            <a:r>
              <a:rPr sz="1200" dirty="0">
                <a:latin typeface="Times New Roman"/>
                <a:cs typeface="Times New Roman"/>
              </a:rPr>
              <a:t>there</a:t>
            </a:r>
            <a:r>
              <a:rPr sz="1200" spc="10"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cases where</a:t>
            </a:r>
            <a:r>
              <a:rPr sz="1200" spc="2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endParaRPr lang="en-US" sz="1200" spc="10" dirty="0">
              <a:latin typeface="Times New Roman"/>
              <a:cs typeface="Times New Roman"/>
            </a:endParaRPr>
          </a:p>
          <a:p>
            <a:pPr marL="12700" marR="7620" indent="448945" algn="just">
              <a:lnSpc>
                <a:spcPct val="143600"/>
              </a:lnSpc>
              <a:spcBef>
                <a:spcPts val="1310"/>
              </a:spcBef>
            </a:pPr>
            <a:r>
              <a:rPr sz="1200" dirty="0">
                <a:latin typeface="Times New Roman"/>
                <a:cs typeface="Times New Roman"/>
              </a:rPr>
              <a:t>data</a:t>
            </a:r>
            <a:r>
              <a:rPr sz="1200" spc="15" dirty="0">
                <a:latin typeface="Times New Roman"/>
                <a:cs typeface="Times New Roman"/>
              </a:rPr>
              <a:t> </a:t>
            </a:r>
            <a:r>
              <a:rPr sz="1200" dirty="0">
                <a:latin typeface="Times New Roman"/>
                <a:cs typeface="Times New Roman"/>
              </a:rPr>
              <a:t>redundancy</a:t>
            </a:r>
            <a:r>
              <a:rPr sz="1200" spc="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consistency</a:t>
            </a:r>
            <a:r>
              <a:rPr sz="1200" spc="-10" dirty="0">
                <a:latin typeface="Times New Roman"/>
                <a:cs typeface="Times New Roman"/>
              </a:rPr>
              <a:t> </a:t>
            </a:r>
            <a:r>
              <a:rPr sz="1200" dirty="0">
                <a:latin typeface="Times New Roman"/>
                <a:cs typeface="Times New Roman"/>
              </a:rPr>
              <a:t>are</a:t>
            </a:r>
            <a:r>
              <a:rPr sz="1200" spc="10" dirty="0">
                <a:latin typeface="Times New Roman"/>
                <a:cs typeface="Times New Roman"/>
              </a:rPr>
              <a:t> </a:t>
            </a:r>
            <a:r>
              <a:rPr sz="1200" dirty="0">
                <a:latin typeface="Times New Roman"/>
                <a:cs typeface="Times New Roman"/>
              </a:rPr>
              <a:t>violated.</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20" dirty="0">
                <a:latin typeface="Times New Roman"/>
                <a:cs typeface="Times New Roman"/>
              </a:rPr>
              <a:t>goal </a:t>
            </a:r>
            <a:r>
              <a:rPr sz="1200" dirty="0">
                <a:latin typeface="Times New Roman"/>
                <a:cs typeface="Times New Roman"/>
              </a:rPr>
              <a:t>of</a:t>
            </a:r>
            <a:r>
              <a:rPr sz="1200" spc="-50" dirty="0">
                <a:latin typeface="Times New Roman"/>
                <a:cs typeface="Times New Roman"/>
              </a:rPr>
              <a:t> </a:t>
            </a:r>
            <a:r>
              <a:rPr sz="1200" spc="-10" dirty="0">
                <a:latin typeface="Times New Roman"/>
                <a:cs typeface="Times New Roman"/>
              </a:rPr>
              <a:t>designing</a:t>
            </a:r>
            <a:r>
              <a:rPr sz="1200" spc="-45" dirty="0">
                <a:latin typeface="Times New Roman"/>
                <a:cs typeface="Times New Roman"/>
              </a:rPr>
              <a:t> </a:t>
            </a:r>
            <a:r>
              <a:rPr sz="1200" spc="-10" dirty="0">
                <a:latin typeface="Times New Roman"/>
                <a:cs typeface="Times New Roman"/>
              </a:rPr>
              <a:t>input</a:t>
            </a:r>
            <a:r>
              <a:rPr sz="1200" spc="-50" dirty="0">
                <a:latin typeface="Times New Roman"/>
                <a:cs typeface="Times New Roman"/>
              </a:rPr>
              <a:t> </a:t>
            </a:r>
            <a:r>
              <a:rPr sz="1200" spc="-10" dirty="0">
                <a:latin typeface="Times New Roman"/>
                <a:cs typeface="Times New Roman"/>
              </a:rPr>
              <a:t>data</a:t>
            </a:r>
            <a:r>
              <a:rPr sz="1200" spc="-60" dirty="0">
                <a:latin typeface="Times New Roman"/>
                <a:cs typeface="Times New Roman"/>
              </a:rPr>
              <a:t> </a:t>
            </a:r>
            <a:r>
              <a:rPr sz="1200" spc="-10" dirty="0">
                <a:latin typeface="Times New Roman"/>
                <a:cs typeface="Times New Roman"/>
              </a:rPr>
              <a:t>entry</a:t>
            </a:r>
            <a:r>
              <a:rPr sz="1200" spc="-45" dirty="0">
                <a:latin typeface="Times New Roman"/>
                <a:cs typeface="Times New Roman"/>
              </a:rPr>
              <a:t> </a:t>
            </a:r>
            <a:r>
              <a:rPr sz="1200" dirty="0">
                <a:latin typeface="Times New Roman"/>
                <a:cs typeface="Times New Roman"/>
              </a:rPr>
              <a:t>as</a:t>
            </a:r>
            <a:r>
              <a:rPr sz="1200" spc="-60" dirty="0">
                <a:latin typeface="Times New Roman"/>
                <a:cs typeface="Times New Roman"/>
              </a:rPr>
              <a:t> </a:t>
            </a:r>
            <a:r>
              <a:rPr sz="1200" dirty="0">
                <a:latin typeface="Times New Roman"/>
                <a:cs typeface="Times New Roman"/>
              </a:rPr>
              <a:t>easy,</a:t>
            </a:r>
            <a:r>
              <a:rPr sz="1200" spc="-45" dirty="0">
                <a:latin typeface="Times New Roman"/>
                <a:cs typeface="Times New Roman"/>
              </a:rPr>
              <a:t> </a:t>
            </a:r>
            <a:r>
              <a:rPr sz="1200" spc="-10" dirty="0">
                <a:latin typeface="Times New Roman"/>
                <a:cs typeface="Times New Roman"/>
              </a:rPr>
              <a:t>logical</a:t>
            </a:r>
            <a:r>
              <a:rPr sz="1200" spc="-50"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dirty="0">
                <a:latin typeface="Times New Roman"/>
                <a:cs typeface="Times New Roman"/>
              </a:rPr>
              <a:t>free</a:t>
            </a:r>
            <a:r>
              <a:rPr sz="1200" spc="-40" dirty="0">
                <a:latin typeface="Times New Roman"/>
                <a:cs typeface="Times New Roman"/>
              </a:rPr>
              <a:t> </a:t>
            </a:r>
            <a:r>
              <a:rPr sz="1200" spc="-10" dirty="0">
                <a:latin typeface="Times New Roman"/>
                <a:cs typeface="Times New Roman"/>
              </a:rPr>
              <a:t>from</a:t>
            </a:r>
            <a:r>
              <a:rPr sz="1200" spc="-45" dirty="0">
                <a:latin typeface="Times New Roman"/>
                <a:cs typeface="Times New Roman"/>
              </a:rPr>
              <a:t> </a:t>
            </a:r>
            <a:r>
              <a:rPr sz="1200" dirty="0">
                <a:latin typeface="Times New Roman"/>
                <a:cs typeface="Times New Roman"/>
              </a:rPr>
              <a:t>errors</a:t>
            </a:r>
            <a:r>
              <a:rPr sz="1200" spc="-55" dirty="0">
                <a:latin typeface="Times New Roman"/>
                <a:cs typeface="Times New Roman"/>
              </a:rPr>
              <a:t> </a:t>
            </a:r>
            <a:r>
              <a:rPr sz="1200" dirty="0">
                <a:latin typeface="Times New Roman"/>
                <a:cs typeface="Times New Roman"/>
              </a:rPr>
              <a:t>as</a:t>
            </a:r>
            <a:r>
              <a:rPr sz="1200" spc="-60" dirty="0">
                <a:latin typeface="Times New Roman"/>
                <a:cs typeface="Times New Roman"/>
              </a:rPr>
              <a:t> </a:t>
            </a:r>
            <a:r>
              <a:rPr sz="1200" spc="-10" dirty="0">
                <a:latin typeface="Times New Roman"/>
                <a:cs typeface="Times New Roman"/>
              </a:rPr>
              <a:t>possible.</a:t>
            </a:r>
            <a:r>
              <a:rPr sz="1200" spc="-45" dirty="0">
                <a:latin typeface="Times New Roman"/>
                <a:cs typeface="Times New Roman"/>
              </a:rPr>
              <a:t> </a:t>
            </a:r>
            <a:r>
              <a:rPr sz="1200" dirty="0">
                <a:latin typeface="Times New Roman"/>
                <a:cs typeface="Times New Roman"/>
              </a:rPr>
              <a:t>In</a:t>
            </a:r>
            <a:r>
              <a:rPr sz="1200" spc="-45" dirty="0">
                <a:latin typeface="Times New Roman"/>
                <a:cs typeface="Times New Roman"/>
              </a:rPr>
              <a:t> </a:t>
            </a:r>
            <a:r>
              <a:rPr sz="1200" spc="-10" dirty="0">
                <a:latin typeface="Times New Roman"/>
                <a:cs typeface="Times New Roman"/>
              </a:rPr>
              <a:t>entering</a:t>
            </a:r>
            <a:r>
              <a:rPr sz="1200" spc="-50" dirty="0">
                <a:latin typeface="Times New Roman"/>
                <a:cs typeface="Times New Roman"/>
              </a:rPr>
              <a:t> </a:t>
            </a:r>
            <a:r>
              <a:rPr sz="1200" spc="-10" dirty="0">
                <a:latin typeface="Times New Roman"/>
                <a:cs typeface="Times New Roman"/>
              </a:rPr>
              <a:t>data, </a:t>
            </a:r>
            <a:r>
              <a:rPr sz="1200" dirty="0">
                <a:latin typeface="Times New Roman"/>
                <a:cs typeface="Times New Roman"/>
              </a:rPr>
              <a:t>operators</a:t>
            </a:r>
            <a:r>
              <a:rPr sz="1200" spc="-30" dirty="0">
                <a:latin typeface="Times New Roman"/>
                <a:cs typeface="Times New Roman"/>
              </a:rPr>
              <a:t> </a:t>
            </a:r>
            <a:r>
              <a:rPr sz="1200" dirty="0">
                <a:latin typeface="Times New Roman"/>
                <a:cs typeface="Times New Roman"/>
              </a:rPr>
              <a:t>need</a:t>
            </a:r>
            <a:r>
              <a:rPr sz="1200" spc="-45"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know</a:t>
            </a:r>
            <a:r>
              <a:rPr sz="1200" spc="-3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following</a:t>
            </a:r>
            <a:r>
              <a:rPr sz="1200" spc="-20" dirty="0">
                <a:latin typeface="Times New Roman"/>
                <a:cs typeface="Times New Roman"/>
              </a:rPr>
              <a:t> </a:t>
            </a:r>
            <a:r>
              <a:rPr sz="1200" spc="-25" dirty="0">
                <a:latin typeface="Times New Roman"/>
                <a:cs typeface="Times New Roman"/>
              </a:rPr>
              <a:t>:-</a:t>
            </a:r>
            <a:endParaRPr sz="1200" dirty="0">
              <a:latin typeface="Times New Roman"/>
              <a:cs typeface="Times New Roman"/>
            </a:endParaRPr>
          </a:p>
          <a:p>
            <a:pPr>
              <a:lnSpc>
                <a:spcPct val="100000"/>
              </a:lnSpc>
              <a:spcBef>
                <a:spcPts val="459"/>
              </a:spcBef>
            </a:pPr>
            <a:endParaRPr sz="1200" dirty="0">
              <a:latin typeface="Times New Roman"/>
              <a:cs typeface="Times New Roman"/>
            </a:endParaRPr>
          </a:p>
          <a:p>
            <a:pPr marL="640080" lvl="2" indent="-358140">
              <a:lnSpc>
                <a:spcPct val="100000"/>
              </a:lnSpc>
              <a:buFont typeface="Wingdings"/>
              <a:buChar char=""/>
              <a:tabLst>
                <a:tab pos="640080" algn="l"/>
              </a:tabLst>
            </a:pP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allocated</a:t>
            </a:r>
            <a:r>
              <a:rPr sz="1200" spc="-30" dirty="0">
                <a:latin typeface="Times New Roman"/>
                <a:cs typeface="Times New Roman"/>
              </a:rPr>
              <a:t> </a:t>
            </a:r>
            <a:r>
              <a:rPr sz="1200" dirty="0">
                <a:latin typeface="Times New Roman"/>
                <a:cs typeface="Times New Roman"/>
              </a:rPr>
              <a:t>space</a:t>
            </a:r>
            <a:r>
              <a:rPr sz="1200" spc="-25"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dirty="0">
                <a:latin typeface="Times New Roman"/>
                <a:cs typeface="Times New Roman"/>
              </a:rPr>
              <a:t>each</a:t>
            </a:r>
            <a:r>
              <a:rPr sz="1200" spc="-30" dirty="0">
                <a:latin typeface="Times New Roman"/>
                <a:cs typeface="Times New Roman"/>
              </a:rPr>
              <a:t> </a:t>
            </a:r>
            <a:r>
              <a:rPr sz="1200" spc="-10" dirty="0">
                <a:latin typeface="Times New Roman"/>
                <a:cs typeface="Times New Roman"/>
              </a:rPr>
              <a:t>field.</a:t>
            </a:r>
            <a:endParaRPr sz="1200" dirty="0">
              <a:latin typeface="Times New Roman"/>
              <a:cs typeface="Times New Roman"/>
            </a:endParaRPr>
          </a:p>
          <a:p>
            <a:pPr marL="640080" lvl="2" indent="-358140">
              <a:lnSpc>
                <a:spcPct val="100000"/>
              </a:lnSpc>
              <a:spcBef>
                <a:spcPts val="625"/>
              </a:spcBef>
              <a:buFont typeface="Wingdings"/>
              <a:buChar char=""/>
              <a:tabLst>
                <a:tab pos="640080" algn="l"/>
              </a:tabLst>
            </a:pPr>
            <a:r>
              <a:rPr sz="1200" dirty="0">
                <a:latin typeface="Times New Roman"/>
                <a:cs typeface="Times New Roman"/>
              </a:rPr>
              <a:t>Field</a:t>
            </a:r>
            <a:r>
              <a:rPr sz="1200" spc="-30" dirty="0">
                <a:latin typeface="Times New Roman"/>
                <a:cs typeface="Times New Roman"/>
              </a:rPr>
              <a:t> </a:t>
            </a:r>
            <a:r>
              <a:rPr sz="1200" dirty="0">
                <a:latin typeface="Times New Roman"/>
                <a:cs typeface="Times New Roman"/>
              </a:rPr>
              <a:t>sequence,</a:t>
            </a:r>
            <a:r>
              <a:rPr sz="1200" spc="-30" dirty="0">
                <a:latin typeface="Times New Roman"/>
                <a:cs typeface="Times New Roman"/>
              </a:rPr>
              <a:t> </a:t>
            </a:r>
            <a:r>
              <a:rPr sz="1200" dirty="0">
                <a:latin typeface="Times New Roman"/>
                <a:cs typeface="Times New Roman"/>
              </a:rPr>
              <a:t>which</a:t>
            </a:r>
            <a:r>
              <a:rPr sz="1200" spc="-25" dirty="0">
                <a:latin typeface="Times New Roman"/>
                <a:cs typeface="Times New Roman"/>
              </a:rPr>
              <a:t> </a:t>
            </a:r>
            <a:r>
              <a:rPr sz="1200" dirty="0">
                <a:latin typeface="Times New Roman"/>
                <a:cs typeface="Times New Roman"/>
              </a:rPr>
              <a:t>must</a:t>
            </a:r>
            <a:r>
              <a:rPr sz="1200" spc="-45" dirty="0">
                <a:latin typeface="Times New Roman"/>
                <a:cs typeface="Times New Roman"/>
              </a:rPr>
              <a:t> </a:t>
            </a:r>
            <a:r>
              <a:rPr sz="1200" dirty="0">
                <a:latin typeface="Times New Roman"/>
                <a:cs typeface="Times New Roman"/>
              </a:rPr>
              <a:t>match</a:t>
            </a:r>
            <a:r>
              <a:rPr sz="1200" spc="-30"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in</a:t>
            </a:r>
            <a:r>
              <a:rPr sz="1200" spc="-5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source</a:t>
            </a:r>
            <a:r>
              <a:rPr sz="1200" spc="-25" dirty="0">
                <a:latin typeface="Times New Roman"/>
                <a:cs typeface="Times New Roman"/>
              </a:rPr>
              <a:t> </a:t>
            </a:r>
            <a:r>
              <a:rPr sz="1200" spc="-10" dirty="0">
                <a:latin typeface="Times New Roman"/>
                <a:cs typeface="Times New Roman"/>
              </a:rPr>
              <a:t>document.</a:t>
            </a:r>
            <a:endParaRPr sz="1200" dirty="0">
              <a:latin typeface="Times New Roman"/>
              <a:cs typeface="Times New Roman"/>
            </a:endParaRPr>
          </a:p>
          <a:p>
            <a:pPr marL="640080" lvl="2" indent="-358140">
              <a:lnSpc>
                <a:spcPct val="100000"/>
              </a:lnSpc>
              <a:spcBef>
                <a:spcPts val="640"/>
              </a:spcBef>
              <a:buFont typeface="Wingdings"/>
              <a:buChar char=""/>
              <a:tabLst>
                <a:tab pos="640080" algn="l"/>
              </a:tabLst>
            </a:pP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format</a:t>
            </a:r>
            <a:r>
              <a:rPr sz="1200" spc="-2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which</a:t>
            </a:r>
            <a:r>
              <a:rPr sz="1200" spc="-25" dirty="0">
                <a:latin typeface="Times New Roman"/>
                <a:cs typeface="Times New Roman"/>
              </a:rPr>
              <a:t> </a:t>
            </a:r>
            <a:r>
              <a:rPr sz="1200" dirty="0">
                <a:latin typeface="Times New Roman"/>
                <a:cs typeface="Times New Roman"/>
              </a:rPr>
              <a:t>data</a:t>
            </a:r>
            <a:r>
              <a:rPr sz="1200" spc="-20" dirty="0">
                <a:latin typeface="Times New Roman"/>
                <a:cs typeface="Times New Roman"/>
              </a:rPr>
              <a:t> </a:t>
            </a:r>
            <a:r>
              <a:rPr sz="1200" dirty="0">
                <a:latin typeface="Times New Roman"/>
                <a:cs typeface="Times New Roman"/>
              </a:rPr>
              <a:t>fields</a:t>
            </a:r>
            <a:r>
              <a:rPr sz="1200" spc="-35" dirty="0">
                <a:latin typeface="Times New Roman"/>
                <a:cs typeface="Times New Roman"/>
              </a:rPr>
              <a:t> </a:t>
            </a:r>
            <a:r>
              <a:rPr sz="1200" dirty="0">
                <a:latin typeface="Times New Roman"/>
                <a:cs typeface="Times New Roman"/>
              </a:rPr>
              <a:t>are</a:t>
            </a:r>
            <a:r>
              <a:rPr sz="1200" spc="-20" dirty="0">
                <a:latin typeface="Times New Roman"/>
                <a:cs typeface="Times New Roman"/>
              </a:rPr>
              <a:t> </a:t>
            </a:r>
            <a:r>
              <a:rPr sz="1200" spc="-10" dirty="0">
                <a:latin typeface="Times New Roman"/>
                <a:cs typeface="Times New Roman"/>
              </a:rPr>
              <a:t>entered.</a:t>
            </a:r>
            <a:endParaRPr sz="1200" dirty="0">
              <a:latin typeface="Times New Roman"/>
              <a:cs typeface="Times New Roman"/>
            </a:endParaRPr>
          </a:p>
          <a:p>
            <a:pPr marL="12700" marR="5080" indent="448945" algn="just">
              <a:lnSpc>
                <a:spcPct val="144000"/>
              </a:lnSpc>
              <a:spcBef>
                <a:spcPts val="1185"/>
              </a:spcBef>
            </a:pPr>
            <a:r>
              <a:rPr sz="1200" dirty="0">
                <a:latin typeface="Times New Roman"/>
                <a:cs typeface="Times New Roman"/>
              </a:rPr>
              <a:t>When</a:t>
            </a:r>
            <a:r>
              <a:rPr sz="1200" spc="50" dirty="0">
                <a:latin typeface="Times New Roman"/>
                <a:cs typeface="Times New Roman"/>
              </a:rPr>
              <a:t> </a:t>
            </a:r>
            <a:r>
              <a:rPr sz="1200" dirty="0">
                <a:latin typeface="Times New Roman"/>
                <a:cs typeface="Times New Roman"/>
              </a:rPr>
              <a:t>we</a:t>
            </a:r>
            <a:r>
              <a:rPr sz="1200" spc="60" dirty="0">
                <a:latin typeface="Times New Roman"/>
                <a:cs typeface="Times New Roman"/>
              </a:rPr>
              <a:t> </a:t>
            </a:r>
            <a:r>
              <a:rPr sz="1200" dirty="0">
                <a:latin typeface="Times New Roman"/>
                <a:cs typeface="Times New Roman"/>
              </a:rPr>
              <a:t>approach</a:t>
            </a:r>
            <a:r>
              <a:rPr sz="1200" spc="50" dirty="0">
                <a:latin typeface="Times New Roman"/>
                <a:cs typeface="Times New Roman"/>
              </a:rPr>
              <a:t> </a:t>
            </a:r>
            <a:r>
              <a:rPr sz="1200" dirty="0">
                <a:latin typeface="Times New Roman"/>
                <a:cs typeface="Times New Roman"/>
              </a:rPr>
              <a:t>input</a:t>
            </a:r>
            <a:r>
              <a:rPr sz="1200" spc="55" dirty="0">
                <a:latin typeface="Times New Roman"/>
                <a:cs typeface="Times New Roman"/>
              </a:rPr>
              <a:t> </a:t>
            </a:r>
            <a:r>
              <a:rPr sz="1200" dirty="0">
                <a:latin typeface="Times New Roman"/>
                <a:cs typeface="Times New Roman"/>
              </a:rPr>
              <a:t>data</a:t>
            </a:r>
            <a:r>
              <a:rPr sz="1200" spc="60" dirty="0">
                <a:latin typeface="Times New Roman"/>
                <a:cs typeface="Times New Roman"/>
              </a:rPr>
              <a:t> </a:t>
            </a:r>
            <a:r>
              <a:rPr sz="1200" dirty="0">
                <a:latin typeface="Times New Roman"/>
                <a:cs typeface="Times New Roman"/>
              </a:rPr>
              <a:t>design,</a:t>
            </a:r>
            <a:r>
              <a:rPr sz="1200" spc="55" dirty="0">
                <a:latin typeface="Times New Roman"/>
                <a:cs typeface="Times New Roman"/>
              </a:rPr>
              <a:t> </a:t>
            </a:r>
            <a:r>
              <a:rPr sz="1200" dirty="0">
                <a:latin typeface="Times New Roman"/>
                <a:cs typeface="Times New Roman"/>
              </a:rPr>
              <a:t>we</a:t>
            </a:r>
            <a:r>
              <a:rPr sz="1200" spc="40" dirty="0">
                <a:latin typeface="Times New Roman"/>
                <a:cs typeface="Times New Roman"/>
              </a:rPr>
              <a:t> </a:t>
            </a:r>
            <a:r>
              <a:rPr sz="1200" dirty="0">
                <a:latin typeface="Times New Roman"/>
                <a:cs typeface="Times New Roman"/>
              </a:rPr>
              <a:t>design</a:t>
            </a:r>
            <a:r>
              <a:rPr sz="1200" spc="5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source</a:t>
            </a:r>
            <a:r>
              <a:rPr sz="1200" spc="60" dirty="0">
                <a:latin typeface="Times New Roman"/>
                <a:cs typeface="Times New Roman"/>
              </a:rPr>
              <a:t> </a:t>
            </a:r>
            <a:r>
              <a:rPr sz="1200" dirty="0">
                <a:latin typeface="Times New Roman"/>
                <a:cs typeface="Times New Roman"/>
              </a:rPr>
              <a:t>documents</a:t>
            </a:r>
            <a:r>
              <a:rPr sz="1200" spc="45" dirty="0">
                <a:latin typeface="Times New Roman"/>
                <a:cs typeface="Times New Roman"/>
              </a:rPr>
              <a:t> </a:t>
            </a:r>
            <a:r>
              <a:rPr sz="1200" dirty="0">
                <a:latin typeface="Times New Roman"/>
                <a:cs typeface="Times New Roman"/>
              </a:rPr>
              <a:t>that</a:t>
            </a:r>
            <a:r>
              <a:rPr sz="1200" spc="55" dirty="0">
                <a:latin typeface="Times New Roman"/>
                <a:cs typeface="Times New Roman"/>
              </a:rPr>
              <a:t> </a:t>
            </a:r>
            <a:r>
              <a:rPr sz="1200" spc="-10" dirty="0">
                <a:latin typeface="Times New Roman"/>
                <a:cs typeface="Times New Roman"/>
              </a:rPr>
              <a:t>capture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data</a:t>
            </a:r>
            <a:r>
              <a:rPr sz="1200" spc="90" dirty="0">
                <a:latin typeface="Times New Roman"/>
                <a:cs typeface="Times New Roman"/>
              </a:rPr>
              <a:t> </a:t>
            </a:r>
            <a:r>
              <a:rPr sz="1200" dirty="0">
                <a:latin typeface="Times New Roman"/>
                <a:cs typeface="Times New Roman"/>
              </a:rPr>
              <a:t>and</a:t>
            </a:r>
            <a:r>
              <a:rPr sz="1200" spc="70" dirty="0">
                <a:latin typeface="Times New Roman"/>
                <a:cs typeface="Times New Roman"/>
              </a:rPr>
              <a:t> </a:t>
            </a:r>
            <a:r>
              <a:rPr sz="1200" dirty="0">
                <a:latin typeface="Times New Roman"/>
                <a:cs typeface="Times New Roman"/>
              </a:rPr>
              <a:t>then</a:t>
            </a:r>
            <a:r>
              <a:rPr sz="1200" spc="85" dirty="0">
                <a:latin typeface="Times New Roman"/>
                <a:cs typeface="Times New Roman"/>
              </a:rPr>
              <a:t> </a:t>
            </a:r>
            <a:r>
              <a:rPr sz="1200" dirty="0">
                <a:latin typeface="Times New Roman"/>
                <a:cs typeface="Times New Roman"/>
              </a:rPr>
              <a:t>select</a:t>
            </a:r>
            <a:r>
              <a:rPr sz="1200" spc="90" dirty="0">
                <a:latin typeface="Times New Roman"/>
                <a:cs typeface="Times New Roman"/>
              </a:rPr>
              <a:t> </a:t>
            </a:r>
            <a:r>
              <a:rPr sz="1200" dirty="0">
                <a:latin typeface="Times New Roman"/>
                <a:cs typeface="Times New Roman"/>
              </a:rPr>
              <a:t>the</a:t>
            </a:r>
            <a:r>
              <a:rPr sz="1200" spc="95" dirty="0">
                <a:latin typeface="Times New Roman"/>
                <a:cs typeface="Times New Roman"/>
              </a:rPr>
              <a:t> </a:t>
            </a:r>
            <a:r>
              <a:rPr sz="1200" dirty="0">
                <a:latin typeface="Times New Roman"/>
                <a:cs typeface="Times New Roman"/>
              </a:rPr>
              <a:t>media</a:t>
            </a:r>
            <a:r>
              <a:rPr sz="1200" spc="90" dirty="0">
                <a:latin typeface="Times New Roman"/>
                <a:cs typeface="Times New Roman"/>
              </a:rPr>
              <a:t> </a:t>
            </a:r>
            <a:r>
              <a:rPr sz="1200" dirty="0">
                <a:latin typeface="Times New Roman"/>
                <a:cs typeface="Times New Roman"/>
              </a:rPr>
              <a:t>used</a:t>
            </a:r>
            <a:r>
              <a:rPr sz="1200" spc="70" dirty="0">
                <a:latin typeface="Times New Roman"/>
                <a:cs typeface="Times New Roman"/>
              </a:rPr>
              <a:t> </a:t>
            </a:r>
            <a:r>
              <a:rPr sz="1200" dirty="0">
                <a:latin typeface="Times New Roman"/>
                <a:cs typeface="Times New Roman"/>
              </a:rPr>
              <a:t>to</a:t>
            </a:r>
            <a:r>
              <a:rPr sz="1200" spc="85" dirty="0">
                <a:latin typeface="Times New Roman"/>
                <a:cs typeface="Times New Roman"/>
              </a:rPr>
              <a:t> </a:t>
            </a:r>
            <a:r>
              <a:rPr sz="1200" dirty="0">
                <a:latin typeface="Times New Roman"/>
                <a:cs typeface="Times New Roman"/>
              </a:rPr>
              <a:t>enter</a:t>
            </a:r>
            <a:r>
              <a:rPr sz="1200" spc="70" dirty="0">
                <a:latin typeface="Times New Roman"/>
                <a:cs typeface="Times New Roman"/>
              </a:rPr>
              <a:t> </a:t>
            </a:r>
            <a:r>
              <a:rPr sz="1200" dirty="0">
                <a:latin typeface="Times New Roman"/>
                <a:cs typeface="Times New Roman"/>
              </a:rPr>
              <a:t>them</a:t>
            </a:r>
            <a:r>
              <a:rPr sz="1200" spc="75" dirty="0">
                <a:latin typeface="Times New Roman"/>
                <a:cs typeface="Times New Roman"/>
              </a:rPr>
              <a:t> </a:t>
            </a:r>
            <a:r>
              <a:rPr sz="1200" dirty="0">
                <a:latin typeface="Times New Roman"/>
                <a:cs typeface="Times New Roman"/>
              </a:rPr>
              <a:t>into</a:t>
            </a:r>
            <a:r>
              <a:rPr sz="1200" spc="130" dirty="0">
                <a:latin typeface="Times New Roman"/>
                <a:cs typeface="Times New Roman"/>
              </a:rPr>
              <a:t> </a:t>
            </a:r>
            <a:r>
              <a:rPr sz="1200" dirty="0">
                <a:latin typeface="Times New Roman"/>
                <a:cs typeface="Times New Roman"/>
              </a:rPr>
              <a:t>computer</a:t>
            </a:r>
            <a:r>
              <a:rPr sz="1200" spc="85" dirty="0">
                <a:latin typeface="Times New Roman"/>
                <a:cs typeface="Times New Roman"/>
              </a:rPr>
              <a:t> </a:t>
            </a:r>
            <a:r>
              <a:rPr sz="1200" dirty="0">
                <a:latin typeface="Times New Roman"/>
                <a:cs typeface="Times New Roman"/>
              </a:rPr>
              <a:t>or</a:t>
            </a:r>
            <a:r>
              <a:rPr sz="1200" spc="90" dirty="0">
                <a:latin typeface="Times New Roman"/>
                <a:cs typeface="Times New Roman"/>
              </a:rPr>
              <a:t>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system.</a:t>
            </a:r>
            <a:r>
              <a:rPr sz="1200" spc="85" dirty="0">
                <a:latin typeface="Times New Roman"/>
                <a:cs typeface="Times New Roman"/>
              </a:rPr>
              <a:t> </a:t>
            </a:r>
            <a:r>
              <a:rPr sz="1200" spc="-10" dirty="0">
                <a:latin typeface="Times New Roman"/>
                <a:cs typeface="Times New Roman"/>
              </a:rPr>
              <a:t>While </a:t>
            </a:r>
            <a:r>
              <a:rPr sz="1200" dirty="0">
                <a:latin typeface="Times New Roman"/>
                <a:cs typeface="Times New Roman"/>
              </a:rPr>
              <a:t>entering</a:t>
            </a:r>
            <a:r>
              <a:rPr sz="1200" spc="1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data</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application</a:t>
            </a:r>
            <a:r>
              <a:rPr sz="1200" spc="30" dirty="0">
                <a:latin typeface="Times New Roman"/>
                <a:cs typeface="Times New Roman"/>
              </a:rPr>
              <a:t> </a:t>
            </a:r>
            <a:r>
              <a:rPr sz="1200" dirty="0">
                <a:latin typeface="Times New Roman"/>
                <a:cs typeface="Times New Roman"/>
              </a:rPr>
              <a:t>program</a:t>
            </a:r>
            <a:r>
              <a:rPr sz="1200" spc="15" dirty="0">
                <a:latin typeface="Times New Roman"/>
                <a:cs typeface="Times New Roman"/>
              </a:rPr>
              <a:t> </a:t>
            </a:r>
            <a:r>
              <a:rPr sz="1200" dirty="0">
                <a:latin typeface="Times New Roman"/>
                <a:cs typeface="Times New Roman"/>
              </a:rPr>
              <a:t>checks</a:t>
            </a:r>
            <a:r>
              <a:rPr sz="1200" spc="25"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errors.</a:t>
            </a:r>
            <a:r>
              <a:rPr sz="1200" spc="30" dirty="0">
                <a:latin typeface="Times New Roman"/>
                <a:cs typeface="Times New Roman"/>
              </a:rPr>
              <a:t> </a:t>
            </a:r>
            <a:r>
              <a:rPr sz="1200" dirty="0">
                <a:latin typeface="Times New Roman"/>
                <a:cs typeface="Times New Roman"/>
              </a:rPr>
              <a:t>All</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input</a:t>
            </a:r>
            <a:r>
              <a:rPr sz="1200" spc="20" dirty="0">
                <a:latin typeface="Times New Roman"/>
                <a:cs typeface="Times New Roman"/>
              </a:rPr>
              <a:t> </a:t>
            </a:r>
            <a:r>
              <a:rPr sz="1200" dirty="0">
                <a:latin typeface="Times New Roman"/>
                <a:cs typeface="Times New Roman"/>
              </a:rPr>
              <a:t>screens</a:t>
            </a:r>
            <a:r>
              <a:rPr sz="1200" spc="20" dirty="0">
                <a:latin typeface="Times New Roman"/>
                <a:cs typeface="Times New Roman"/>
              </a:rPr>
              <a:t> </a:t>
            </a:r>
            <a:r>
              <a:rPr sz="1200" dirty="0">
                <a:latin typeface="Times New Roman"/>
                <a:cs typeface="Times New Roman"/>
              </a:rPr>
              <a:t>used</a:t>
            </a:r>
            <a:r>
              <a:rPr sz="1200" spc="30" dirty="0">
                <a:latin typeface="Times New Roman"/>
                <a:cs typeface="Times New Roman"/>
              </a:rPr>
              <a:t> </a:t>
            </a:r>
            <a:r>
              <a:rPr sz="1200" spc="-20" dirty="0">
                <a:latin typeface="Times New Roman"/>
                <a:cs typeface="Times New Roman"/>
              </a:rPr>
              <a:t>have </a:t>
            </a:r>
            <a:r>
              <a:rPr sz="1200" dirty="0">
                <a:latin typeface="Times New Roman"/>
                <a:cs typeface="Times New Roman"/>
              </a:rPr>
              <a:t>strict</a:t>
            </a:r>
            <a:r>
              <a:rPr sz="1200" spc="-25" dirty="0">
                <a:latin typeface="Times New Roman"/>
                <a:cs typeface="Times New Roman"/>
              </a:rPr>
              <a:t> </a:t>
            </a:r>
            <a:r>
              <a:rPr sz="1200" spc="-10" dirty="0">
                <a:latin typeface="Times New Roman"/>
                <a:cs typeface="Times New Roman"/>
              </a:rPr>
              <a:t>validation</a:t>
            </a:r>
            <a:r>
              <a:rPr sz="1200" spc="-20" dirty="0">
                <a:latin typeface="Times New Roman"/>
                <a:cs typeface="Times New Roman"/>
              </a:rPr>
              <a:t> </a:t>
            </a:r>
            <a:r>
              <a:rPr sz="1200" dirty="0">
                <a:latin typeface="Times New Roman"/>
                <a:cs typeface="Times New Roman"/>
              </a:rPr>
              <a:t>for</a:t>
            </a:r>
            <a:r>
              <a:rPr sz="1200" spc="-25" dirty="0">
                <a:latin typeface="Times New Roman"/>
                <a:cs typeface="Times New Roman"/>
              </a:rPr>
              <a:t> </a:t>
            </a:r>
            <a:r>
              <a:rPr sz="1200" dirty="0">
                <a:latin typeface="Times New Roman"/>
                <a:cs typeface="Times New Roman"/>
              </a:rPr>
              <a:t>null</a:t>
            </a:r>
            <a:r>
              <a:rPr sz="1200" spc="-20" dirty="0">
                <a:latin typeface="Times New Roman"/>
                <a:cs typeface="Times New Roman"/>
              </a:rPr>
              <a:t> </a:t>
            </a:r>
            <a:r>
              <a:rPr sz="1200" dirty="0">
                <a:latin typeface="Times New Roman"/>
                <a:cs typeface="Times New Roman"/>
              </a:rPr>
              <a:t>checking</a:t>
            </a:r>
            <a:r>
              <a:rPr sz="1200" spc="-4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data</a:t>
            </a:r>
            <a:r>
              <a:rPr sz="1200" spc="-15" dirty="0">
                <a:latin typeface="Times New Roman"/>
                <a:cs typeface="Times New Roman"/>
              </a:rPr>
              <a:t> </a:t>
            </a:r>
            <a:r>
              <a:rPr sz="1200" dirty="0">
                <a:latin typeface="Times New Roman"/>
                <a:cs typeface="Times New Roman"/>
              </a:rPr>
              <a:t>type</a:t>
            </a:r>
            <a:r>
              <a:rPr sz="1200" spc="-15" dirty="0">
                <a:latin typeface="Times New Roman"/>
                <a:cs typeface="Times New Roman"/>
              </a:rPr>
              <a:t> </a:t>
            </a:r>
            <a:r>
              <a:rPr sz="1200" dirty="0">
                <a:latin typeface="Times New Roman"/>
                <a:cs typeface="Times New Roman"/>
              </a:rPr>
              <a:t>wherever</a:t>
            </a:r>
            <a:r>
              <a:rPr sz="1200" spc="-25" dirty="0">
                <a:latin typeface="Times New Roman"/>
                <a:cs typeface="Times New Roman"/>
              </a:rPr>
              <a:t> </a:t>
            </a:r>
            <a:r>
              <a:rPr sz="1200" spc="-10" dirty="0">
                <a:latin typeface="Times New Roman"/>
                <a:cs typeface="Times New Roman"/>
              </a:rPr>
              <a:t>necessary</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19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1027621" y="927100"/>
            <a:ext cx="5666105" cy="7923451"/>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5.2</a:t>
            </a:r>
            <a:r>
              <a:rPr sz="1400" b="1" spc="-15" dirty="0">
                <a:latin typeface="Times New Roman"/>
                <a:cs typeface="Times New Roman"/>
              </a:rPr>
              <a:t> </a:t>
            </a:r>
            <a:r>
              <a:rPr sz="1400" b="1" dirty="0">
                <a:latin typeface="Times New Roman"/>
                <a:cs typeface="Times New Roman"/>
              </a:rPr>
              <a:t>OUTPUT</a:t>
            </a:r>
            <a:r>
              <a:rPr sz="1400" b="1" spc="-30" dirty="0">
                <a:latin typeface="Times New Roman"/>
                <a:cs typeface="Times New Roman"/>
              </a:rPr>
              <a:t> </a:t>
            </a:r>
            <a:r>
              <a:rPr sz="1400" b="1" spc="-10" dirty="0">
                <a:latin typeface="Times New Roman"/>
                <a:cs typeface="Times New Roman"/>
              </a:rPr>
              <a:t>DESIGN</a:t>
            </a:r>
            <a:endParaRPr sz="1400" dirty="0">
              <a:latin typeface="Times New Roman"/>
              <a:cs typeface="Times New Roman"/>
            </a:endParaRPr>
          </a:p>
          <a:p>
            <a:pPr marL="12700" marR="8890" indent="448945" algn="just">
              <a:lnSpc>
                <a:spcPct val="143900"/>
              </a:lnSpc>
              <a:spcBef>
                <a:spcPts val="1285"/>
              </a:spcBef>
            </a:pPr>
            <a:r>
              <a:rPr sz="1200" dirty="0">
                <a:latin typeface="Times New Roman"/>
                <a:cs typeface="Times New Roman"/>
              </a:rPr>
              <a:t>Output</a:t>
            </a:r>
            <a:r>
              <a:rPr sz="1200" spc="200" dirty="0">
                <a:latin typeface="Times New Roman"/>
                <a:cs typeface="Times New Roman"/>
              </a:rPr>
              <a:t> </a:t>
            </a:r>
            <a:r>
              <a:rPr sz="1200" dirty="0">
                <a:latin typeface="Times New Roman"/>
                <a:cs typeface="Times New Roman"/>
              </a:rPr>
              <a:t>is</a:t>
            </a:r>
            <a:r>
              <a:rPr sz="1200" spc="190" dirty="0">
                <a:latin typeface="Times New Roman"/>
                <a:cs typeface="Times New Roman"/>
              </a:rPr>
              <a:t> </a:t>
            </a:r>
            <a:r>
              <a:rPr sz="1200" dirty="0">
                <a:latin typeface="Times New Roman"/>
                <a:cs typeface="Times New Roman"/>
              </a:rPr>
              <a:t>the</a:t>
            </a:r>
            <a:r>
              <a:rPr sz="1200" spc="180" dirty="0">
                <a:latin typeface="Times New Roman"/>
                <a:cs typeface="Times New Roman"/>
              </a:rPr>
              <a:t> </a:t>
            </a:r>
            <a:r>
              <a:rPr sz="1200" dirty="0">
                <a:latin typeface="Times New Roman"/>
                <a:cs typeface="Times New Roman"/>
              </a:rPr>
              <a:t>most</a:t>
            </a:r>
            <a:r>
              <a:rPr sz="1200" spc="195" dirty="0">
                <a:latin typeface="Times New Roman"/>
                <a:cs typeface="Times New Roman"/>
              </a:rPr>
              <a:t> </a:t>
            </a:r>
            <a:r>
              <a:rPr sz="1200" dirty="0">
                <a:latin typeface="Times New Roman"/>
                <a:cs typeface="Times New Roman"/>
              </a:rPr>
              <a:t>important</a:t>
            </a:r>
            <a:r>
              <a:rPr sz="1200" spc="195" dirty="0">
                <a:latin typeface="Times New Roman"/>
                <a:cs typeface="Times New Roman"/>
              </a:rPr>
              <a:t> </a:t>
            </a:r>
            <a:r>
              <a:rPr sz="1200" dirty="0">
                <a:latin typeface="Times New Roman"/>
                <a:cs typeface="Times New Roman"/>
              </a:rPr>
              <a:t>direct</a:t>
            </a:r>
            <a:r>
              <a:rPr sz="1200" spc="180" dirty="0">
                <a:latin typeface="Times New Roman"/>
                <a:cs typeface="Times New Roman"/>
              </a:rPr>
              <a:t> </a:t>
            </a:r>
            <a:r>
              <a:rPr sz="1200" dirty="0">
                <a:latin typeface="Times New Roman"/>
                <a:cs typeface="Times New Roman"/>
              </a:rPr>
              <a:t>source</a:t>
            </a:r>
            <a:r>
              <a:rPr sz="1200" spc="195" dirty="0">
                <a:latin typeface="Times New Roman"/>
                <a:cs typeface="Times New Roman"/>
              </a:rPr>
              <a:t> </a:t>
            </a:r>
            <a:r>
              <a:rPr sz="1200" dirty="0">
                <a:latin typeface="Times New Roman"/>
                <a:cs typeface="Times New Roman"/>
              </a:rPr>
              <a:t>of</a:t>
            </a:r>
            <a:r>
              <a:rPr sz="1200" spc="170" dirty="0">
                <a:latin typeface="Times New Roman"/>
                <a:cs typeface="Times New Roman"/>
              </a:rPr>
              <a:t> </a:t>
            </a:r>
            <a:r>
              <a:rPr sz="1200" dirty="0">
                <a:latin typeface="Times New Roman"/>
                <a:cs typeface="Times New Roman"/>
              </a:rPr>
              <a:t>information</a:t>
            </a:r>
            <a:r>
              <a:rPr sz="1200" spc="190" dirty="0">
                <a:latin typeface="Times New Roman"/>
                <a:cs typeface="Times New Roman"/>
              </a:rPr>
              <a:t> </a:t>
            </a:r>
            <a:r>
              <a:rPr sz="1200" dirty="0">
                <a:latin typeface="Times New Roman"/>
                <a:cs typeface="Times New Roman"/>
              </a:rPr>
              <a:t>to</a:t>
            </a:r>
            <a:r>
              <a:rPr sz="1200" spc="170" dirty="0">
                <a:latin typeface="Times New Roman"/>
                <a:cs typeface="Times New Roman"/>
              </a:rPr>
              <a:t> </a:t>
            </a:r>
            <a:r>
              <a:rPr sz="1200" dirty="0">
                <a:latin typeface="Times New Roman"/>
                <a:cs typeface="Times New Roman"/>
              </a:rPr>
              <a:t>the</a:t>
            </a:r>
            <a:r>
              <a:rPr sz="1200" spc="185" dirty="0">
                <a:latin typeface="Times New Roman"/>
                <a:cs typeface="Times New Roman"/>
              </a:rPr>
              <a:t> </a:t>
            </a:r>
            <a:r>
              <a:rPr sz="1200" dirty="0">
                <a:latin typeface="Times New Roman"/>
                <a:cs typeface="Times New Roman"/>
              </a:rPr>
              <a:t>user</a:t>
            </a:r>
            <a:r>
              <a:rPr sz="1200" spc="190" dirty="0">
                <a:latin typeface="Times New Roman"/>
                <a:cs typeface="Times New Roman"/>
              </a:rPr>
              <a:t> </a:t>
            </a:r>
            <a:r>
              <a:rPr sz="1200" dirty="0">
                <a:latin typeface="Times New Roman"/>
                <a:cs typeface="Times New Roman"/>
              </a:rPr>
              <a:t>and</a:t>
            </a:r>
            <a:r>
              <a:rPr sz="1200" spc="170" dirty="0">
                <a:latin typeface="Times New Roman"/>
                <a:cs typeface="Times New Roman"/>
              </a:rPr>
              <a:t> </a:t>
            </a:r>
            <a:r>
              <a:rPr sz="1200" dirty="0">
                <a:latin typeface="Times New Roman"/>
                <a:cs typeface="Times New Roman"/>
              </a:rPr>
              <a:t>to</a:t>
            </a:r>
            <a:r>
              <a:rPr sz="1200" spc="190" dirty="0">
                <a:latin typeface="Times New Roman"/>
                <a:cs typeface="Times New Roman"/>
              </a:rPr>
              <a:t> </a:t>
            </a:r>
            <a:r>
              <a:rPr sz="1200" spc="-25" dirty="0">
                <a:latin typeface="Times New Roman"/>
                <a:cs typeface="Times New Roman"/>
              </a:rPr>
              <a:t>the </a:t>
            </a:r>
            <a:r>
              <a:rPr sz="1200" dirty="0">
                <a:latin typeface="Times New Roman"/>
                <a:cs typeface="Times New Roman"/>
              </a:rPr>
              <a:t>management.</a:t>
            </a:r>
            <a:r>
              <a:rPr sz="1200" spc="30" dirty="0">
                <a:latin typeface="Times New Roman"/>
                <a:cs typeface="Times New Roman"/>
              </a:rPr>
              <a:t> </a:t>
            </a:r>
            <a:r>
              <a:rPr sz="1200" dirty="0">
                <a:latin typeface="Times New Roman"/>
                <a:cs typeface="Times New Roman"/>
              </a:rPr>
              <a:t>Efficient</a:t>
            </a:r>
            <a:r>
              <a:rPr sz="1200" spc="35"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dirty="0">
                <a:latin typeface="Times New Roman"/>
                <a:cs typeface="Times New Roman"/>
              </a:rPr>
              <a:t>eligible</a:t>
            </a:r>
            <a:r>
              <a:rPr sz="1200" spc="40" dirty="0">
                <a:latin typeface="Times New Roman"/>
                <a:cs typeface="Times New Roman"/>
              </a:rPr>
              <a:t> </a:t>
            </a:r>
            <a:r>
              <a:rPr sz="1200" dirty="0">
                <a:latin typeface="Times New Roman"/>
                <a:cs typeface="Times New Roman"/>
              </a:rPr>
              <a:t>output</a:t>
            </a:r>
            <a:r>
              <a:rPr sz="1200" spc="50" dirty="0">
                <a:latin typeface="Times New Roman"/>
                <a:cs typeface="Times New Roman"/>
              </a:rPr>
              <a:t> </a:t>
            </a:r>
            <a:r>
              <a:rPr sz="1200" dirty="0">
                <a:latin typeface="Times New Roman"/>
                <a:cs typeface="Times New Roman"/>
              </a:rPr>
              <a:t>design</a:t>
            </a:r>
            <a:r>
              <a:rPr sz="1200" spc="50" dirty="0">
                <a:latin typeface="Times New Roman"/>
                <a:cs typeface="Times New Roman"/>
              </a:rPr>
              <a:t> </a:t>
            </a:r>
            <a:r>
              <a:rPr sz="1200" dirty="0">
                <a:latin typeface="Times New Roman"/>
                <a:cs typeface="Times New Roman"/>
              </a:rPr>
              <a:t>should</a:t>
            </a:r>
            <a:r>
              <a:rPr sz="1200" spc="35" dirty="0">
                <a:latin typeface="Times New Roman"/>
                <a:cs typeface="Times New Roman"/>
              </a:rPr>
              <a:t> </a:t>
            </a:r>
            <a:r>
              <a:rPr sz="1200" dirty="0">
                <a:latin typeface="Times New Roman"/>
                <a:cs typeface="Times New Roman"/>
              </a:rPr>
              <a:t>improve</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system's</a:t>
            </a:r>
            <a:r>
              <a:rPr sz="1200" spc="45" dirty="0">
                <a:latin typeface="Times New Roman"/>
                <a:cs typeface="Times New Roman"/>
              </a:rPr>
              <a:t> </a:t>
            </a:r>
            <a:r>
              <a:rPr sz="1200" spc="-10" dirty="0">
                <a:latin typeface="Times New Roman"/>
                <a:cs typeface="Times New Roman"/>
              </a:rPr>
              <a:t>relationship </a:t>
            </a:r>
            <a:r>
              <a:rPr sz="1200" dirty="0">
                <a:latin typeface="Times New Roman"/>
                <a:cs typeface="Times New Roman"/>
              </a:rPr>
              <a:t>with</a:t>
            </a:r>
            <a:r>
              <a:rPr sz="1200" spc="-1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user</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help</a:t>
            </a:r>
            <a:r>
              <a:rPr sz="1200" spc="-1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spc="-10" dirty="0">
                <a:latin typeface="Times New Roman"/>
                <a:cs typeface="Times New Roman"/>
              </a:rPr>
              <a:t>decision-making.</a:t>
            </a:r>
            <a:endParaRPr sz="1200" dirty="0">
              <a:latin typeface="Times New Roman"/>
              <a:cs typeface="Times New Roman"/>
            </a:endParaRPr>
          </a:p>
          <a:p>
            <a:pPr marL="12700" marR="5080" indent="448945" algn="just">
              <a:lnSpc>
                <a:spcPct val="143800"/>
              </a:lnSpc>
              <a:spcBef>
                <a:spcPts val="10"/>
              </a:spcBef>
            </a:pPr>
            <a:r>
              <a:rPr sz="1200" dirty="0">
                <a:latin typeface="Times New Roman"/>
                <a:cs typeface="Times New Roman"/>
              </a:rPr>
              <a:t>Output</a:t>
            </a:r>
            <a:r>
              <a:rPr sz="1200" spc="65" dirty="0">
                <a:latin typeface="Times New Roman"/>
                <a:cs typeface="Times New Roman"/>
              </a:rPr>
              <a:t> </a:t>
            </a:r>
            <a:r>
              <a:rPr sz="1200" dirty="0">
                <a:latin typeface="Times New Roman"/>
                <a:cs typeface="Times New Roman"/>
              </a:rPr>
              <a:t>design</a:t>
            </a:r>
            <a:r>
              <a:rPr sz="1200" spc="45" dirty="0">
                <a:latin typeface="Times New Roman"/>
                <a:cs typeface="Times New Roman"/>
              </a:rPr>
              <a:t> </a:t>
            </a:r>
            <a:r>
              <a:rPr sz="1200" dirty="0">
                <a:latin typeface="Times New Roman"/>
                <a:cs typeface="Times New Roman"/>
              </a:rPr>
              <a:t>generally</a:t>
            </a:r>
            <a:r>
              <a:rPr sz="1200" spc="45" dirty="0">
                <a:latin typeface="Times New Roman"/>
                <a:cs typeface="Times New Roman"/>
              </a:rPr>
              <a:t> </a:t>
            </a:r>
            <a:r>
              <a:rPr sz="1200" dirty="0">
                <a:latin typeface="Times New Roman"/>
                <a:cs typeface="Times New Roman"/>
              </a:rPr>
              <a:t>deals</a:t>
            </a:r>
            <a:r>
              <a:rPr sz="1200" spc="60" dirty="0">
                <a:latin typeface="Times New Roman"/>
                <a:cs typeface="Times New Roman"/>
              </a:rPr>
              <a:t> </a:t>
            </a:r>
            <a:r>
              <a:rPr sz="1200" dirty="0">
                <a:latin typeface="Times New Roman"/>
                <a:cs typeface="Times New Roman"/>
              </a:rPr>
              <a:t>with</a:t>
            </a:r>
            <a:r>
              <a:rPr sz="1200" spc="45" dirty="0">
                <a:latin typeface="Times New Roman"/>
                <a:cs typeface="Times New Roman"/>
              </a:rPr>
              <a:t> </a:t>
            </a:r>
            <a:r>
              <a:rPr sz="1200" dirty="0">
                <a:latin typeface="Times New Roman"/>
                <a:cs typeface="Times New Roman"/>
              </a:rPr>
              <a:t>the</a:t>
            </a:r>
            <a:r>
              <a:rPr sz="1200" spc="70" dirty="0">
                <a:latin typeface="Times New Roman"/>
                <a:cs typeface="Times New Roman"/>
              </a:rPr>
              <a:t> </a:t>
            </a:r>
            <a:r>
              <a:rPr sz="1200" dirty="0">
                <a:latin typeface="Times New Roman"/>
                <a:cs typeface="Times New Roman"/>
              </a:rPr>
              <a:t>results</a:t>
            </a:r>
            <a:r>
              <a:rPr sz="1200" spc="60" dirty="0">
                <a:latin typeface="Times New Roman"/>
                <a:cs typeface="Times New Roman"/>
              </a:rPr>
              <a:t> </a:t>
            </a:r>
            <a:r>
              <a:rPr sz="1200" dirty="0">
                <a:latin typeface="Times New Roman"/>
                <a:cs typeface="Times New Roman"/>
              </a:rPr>
              <a:t>generated</a:t>
            </a:r>
            <a:r>
              <a:rPr sz="1200" spc="45" dirty="0">
                <a:latin typeface="Times New Roman"/>
                <a:cs typeface="Times New Roman"/>
              </a:rPr>
              <a:t> </a:t>
            </a:r>
            <a:r>
              <a:rPr sz="1200" dirty="0">
                <a:latin typeface="Times New Roman"/>
                <a:cs typeface="Times New Roman"/>
              </a:rPr>
              <a:t>by</a:t>
            </a:r>
            <a:r>
              <a:rPr sz="1200" spc="65"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system</a:t>
            </a:r>
            <a:r>
              <a:rPr sz="1200" spc="70" dirty="0">
                <a:latin typeface="Times New Roman"/>
                <a:cs typeface="Times New Roman"/>
              </a:rPr>
              <a:t> </a:t>
            </a:r>
            <a:r>
              <a:rPr sz="1200" dirty="0">
                <a:latin typeface="Times New Roman"/>
                <a:cs typeface="Times New Roman"/>
              </a:rPr>
              <a:t>i.e.,</a:t>
            </a:r>
            <a:r>
              <a:rPr sz="1200" spc="65" dirty="0">
                <a:latin typeface="Times New Roman"/>
                <a:cs typeface="Times New Roman"/>
              </a:rPr>
              <a:t> </a:t>
            </a:r>
            <a:r>
              <a:rPr sz="1200" spc="-10" dirty="0">
                <a:latin typeface="Times New Roman"/>
                <a:cs typeface="Times New Roman"/>
              </a:rPr>
              <a:t>reports. </a:t>
            </a:r>
            <a:r>
              <a:rPr sz="1200" dirty="0">
                <a:latin typeface="Times New Roman"/>
                <a:cs typeface="Times New Roman"/>
              </a:rPr>
              <a:t>These</a:t>
            </a:r>
            <a:r>
              <a:rPr sz="1200" spc="-50" dirty="0">
                <a:latin typeface="Times New Roman"/>
                <a:cs typeface="Times New Roman"/>
              </a:rPr>
              <a:t> </a:t>
            </a:r>
            <a:r>
              <a:rPr sz="1200" dirty="0">
                <a:latin typeface="Times New Roman"/>
                <a:cs typeface="Times New Roman"/>
              </a:rPr>
              <a:t>reports</a:t>
            </a:r>
            <a:r>
              <a:rPr sz="1200" spc="-50" dirty="0">
                <a:latin typeface="Times New Roman"/>
                <a:cs typeface="Times New Roman"/>
              </a:rPr>
              <a:t> </a:t>
            </a:r>
            <a:r>
              <a:rPr sz="1200" dirty="0">
                <a:latin typeface="Times New Roman"/>
                <a:cs typeface="Times New Roman"/>
              </a:rPr>
              <a:t>can</a:t>
            </a:r>
            <a:r>
              <a:rPr sz="1200" spc="-45" dirty="0">
                <a:latin typeface="Times New Roman"/>
                <a:cs typeface="Times New Roman"/>
              </a:rPr>
              <a:t> </a:t>
            </a:r>
            <a:r>
              <a:rPr sz="1200" dirty="0">
                <a:latin typeface="Times New Roman"/>
                <a:cs typeface="Times New Roman"/>
              </a:rPr>
              <a:t>be</a:t>
            </a:r>
            <a:r>
              <a:rPr sz="1200" spc="-35" dirty="0">
                <a:latin typeface="Times New Roman"/>
                <a:cs typeface="Times New Roman"/>
              </a:rPr>
              <a:t> </a:t>
            </a:r>
            <a:r>
              <a:rPr sz="1200" dirty="0">
                <a:latin typeface="Times New Roman"/>
                <a:cs typeface="Times New Roman"/>
              </a:rPr>
              <a:t>generated</a:t>
            </a:r>
            <a:r>
              <a:rPr sz="1200" spc="-45" dirty="0">
                <a:latin typeface="Times New Roman"/>
                <a:cs typeface="Times New Roman"/>
              </a:rPr>
              <a:t> </a:t>
            </a:r>
            <a:r>
              <a:rPr sz="1200" dirty="0">
                <a:latin typeface="Times New Roman"/>
                <a:cs typeface="Times New Roman"/>
              </a:rPr>
              <a:t>from</a:t>
            </a:r>
            <a:r>
              <a:rPr sz="1200" spc="-40" dirty="0">
                <a:latin typeface="Times New Roman"/>
                <a:cs typeface="Times New Roman"/>
              </a:rPr>
              <a:t> </a:t>
            </a:r>
            <a:r>
              <a:rPr sz="1200" dirty="0">
                <a:latin typeface="Times New Roman"/>
                <a:cs typeface="Times New Roman"/>
              </a:rPr>
              <a:t>stored</a:t>
            </a:r>
            <a:r>
              <a:rPr sz="1200" spc="-45" dirty="0">
                <a:latin typeface="Times New Roman"/>
                <a:cs typeface="Times New Roman"/>
              </a:rPr>
              <a:t> </a:t>
            </a:r>
            <a:r>
              <a:rPr sz="1200" dirty="0">
                <a:latin typeface="Times New Roman"/>
                <a:cs typeface="Times New Roman"/>
              </a:rPr>
              <a:t>or</a:t>
            </a:r>
            <a:r>
              <a:rPr sz="1200" spc="-40" dirty="0">
                <a:latin typeface="Times New Roman"/>
                <a:cs typeface="Times New Roman"/>
              </a:rPr>
              <a:t> </a:t>
            </a:r>
            <a:r>
              <a:rPr sz="1200" dirty="0">
                <a:latin typeface="Times New Roman"/>
                <a:cs typeface="Times New Roman"/>
              </a:rPr>
              <a:t>calculated</a:t>
            </a:r>
            <a:r>
              <a:rPr sz="1200" spc="-45" dirty="0">
                <a:latin typeface="Times New Roman"/>
                <a:cs typeface="Times New Roman"/>
              </a:rPr>
              <a:t> </a:t>
            </a:r>
            <a:r>
              <a:rPr sz="1200" dirty="0">
                <a:latin typeface="Times New Roman"/>
                <a:cs typeface="Times New Roman"/>
              </a:rPr>
              <a:t>values.</a:t>
            </a:r>
            <a:r>
              <a:rPr sz="1200" spc="-45" dirty="0">
                <a:latin typeface="Times New Roman"/>
                <a:cs typeface="Times New Roman"/>
              </a:rPr>
              <a:t> </a:t>
            </a:r>
            <a:r>
              <a:rPr sz="1200" dirty="0">
                <a:latin typeface="Times New Roman"/>
                <a:cs typeface="Times New Roman"/>
              </a:rPr>
              <a:t>Reports</a:t>
            </a:r>
            <a:r>
              <a:rPr sz="1200" spc="-50"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spc="-10" dirty="0">
                <a:latin typeface="Times New Roman"/>
                <a:cs typeface="Times New Roman"/>
              </a:rPr>
              <a:t>displayed</a:t>
            </a:r>
            <a:r>
              <a:rPr sz="1200" spc="-45" dirty="0">
                <a:latin typeface="Times New Roman"/>
                <a:cs typeface="Times New Roman"/>
              </a:rPr>
              <a:t> </a:t>
            </a:r>
            <a:r>
              <a:rPr sz="1200" spc="-10" dirty="0">
                <a:latin typeface="Times New Roman"/>
                <a:cs typeface="Times New Roman"/>
              </a:rPr>
              <a:t>either </a:t>
            </a:r>
            <a:r>
              <a:rPr sz="1200" dirty="0">
                <a:latin typeface="Times New Roman"/>
                <a:cs typeface="Times New Roman"/>
              </a:rPr>
              <a:t>as</a:t>
            </a:r>
            <a:r>
              <a:rPr sz="1200" spc="145" dirty="0">
                <a:latin typeface="Times New Roman"/>
                <a:cs typeface="Times New Roman"/>
              </a:rPr>
              <a:t> </a:t>
            </a:r>
            <a:r>
              <a:rPr sz="1200" dirty="0">
                <a:latin typeface="Times New Roman"/>
                <a:cs typeface="Times New Roman"/>
              </a:rPr>
              <a:t>screen</a:t>
            </a:r>
            <a:r>
              <a:rPr sz="1200" spc="150" dirty="0">
                <a:latin typeface="Times New Roman"/>
                <a:cs typeface="Times New Roman"/>
              </a:rPr>
              <a:t> </a:t>
            </a:r>
            <a:r>
              <a:rPr sz="1200" dirty="0">
                <a:latin typeface="Times New Roman"/>
                <a:cs typeface="Times New Roman"/>
              </a:rPr>
              <a:t>window</a:t>
            </a:r>
            <a:r>
              <a:rPr sz="1200" spc="145" dirty="0">
                <a:latin typeface="Times New Roman"/>
                <a:cs typeface="Times New Roman"/>
              </a:rPr>
              <a:t> </a:t>
            </a:r>
            <a:r>
              <a:rPr sz="1200" dirty="0">
                <a:latin typeface="Times New Roman"/>
                <a:cs typeface="Times New Roman"/>
              </a:rPr>
              <a:t>preview</a:t>
            </a:r>
            <a:r>
              <a:rPr sz="1200" spc="150" dirty="0">
                <a:latin typeface="Times New Roman"/>
                <a:cs typeface="Times New Roman"/>
              </a:rPr>
              <a:t> </a:t>
            </a:r>
            <a:r>
              <a:rPr sz="1200" dirty="0">
                <a:latin typeface="Times New Roman"/>
                <a:cs typeface="Times New Roman"/>
              </a:rPr>
              <a:t>or</a:t>
            </a:r>
            <a:r>
              <a:rPr sz="1200" spc="150" dirty="0">
                <a:latin typeface="Times New Roman"/>
                <a:cs typeface="Times New Roman"/>
              </a:rPr>
              <a:t> </a:t>
            </a:r>
            <a:r>
              <a:rPr sz="1200" dirty="0">
                <a:latin typeface="Times New Roman"/>
                <a:cs typeface="Times New Roman"/>
              </a:rPr>
              <a:t>printed</a:t>
            </a:r>
            <a:r>
              <a:rPr sz="1200" spc="150" dirty="0">
                <a:latin typeface="Times New Roman"/>
                <a:cs typeface="Times New Roman"/>
              </a:rPr>
              <a:t> </a:t>
            </a:r>
            <a:r>
              <a:rPr sz="1200" dirty="0">
                <a:latin typeface="Times New Roman"/>
                <a:cs typeface="Times New Roman"/>
              </a:rPr>
              <a:t>form.</a:t>
            </a:r>
            <a:r>
              <a:rPr sz="1200" spc="155" dirty="0">
                <a:latin typeface="Times New Roman"/>
                <a:cs typeface="Times New Roman"/>
              </a:rPr>
              <a:t> </a:t>
            </a:r>
            <a:r>
              <a:rPr sz="1200" dirty="0">
                <a:latin typeface="Times New Roman"/>
                <a:cs typeface="Times New Roman"/>
              </a:rPr>
              <a:t>Most</a:t>
            </a:r>
            <a:r>
              <a:rPr sz="1200" spc="155" dirty="0">
                <a:latin typeface="Times New Roman"/>
                <a:cs typeface="Times New Roman"/>
              </a:rPr>
              <a:t> </a:t>
            </a:r>
            <a:r>
              <a:rPr sz="1200" dirty="0">
                <a:latin typeface="Times New Roman"/>
                <a:cs typeface="Times New Roman"/>
              </a:rPr>
              <a:t>end</a:t>
            </a:r>
            <a:r>
              <a:rPr sz="1200" spc="150" dirty="0">
                <a:latin typeface="Times New Roman"/>
                <a:cs typeface="Times New Roman"/>
              </a:rPr>
              <a:t> </a:t>
            </a:r>
            <a:r>
              <a:rPr sz="1200" dirty="0">
                <a:latin typeface="Times New Roman"/>
                <a:cs typeface="Times New Roman"/>
              </a:rPr>
              <a:t>users</a:t>
            </a:r>
            <a:r>
              <a:rPr sz="1200" spc="150" dirty="0">
                <a:latin typeface="Times New Roman"/>
                <a:cs typeface="Times New Roman"/>
              </a:rPr>
              <a:t> </a:t>
            </a:r>
            <a:r>
              <a:rPr sz="1200" dirty="0">
                <a:latin typeface="Times New Roman"/>
                <a:cs typeface="Times New Roman"/>
              </a:rPr>
              <a:t>will</a:t>
            </a:r>
            <a:r>
              <a:rPr sz="1200" spc="155" dirty="0">
                <a:latin typeface="Times New Roman"/>
                <a:cs typeface="Times New Roman"/>
              </a:rPr>
              <a:t> </a:t>
            </a:r>
            <a:r>
              <a:rPr sz="1200" dirty="0">
                <a:latin typeface="Times New Roman"/>
                <a:cs typeface="Times New Roman"/>
              </a:rPr>
              <a:t>not</a:t>
            </a:r>
            <a:r>
              <a:rPr sz="1200" spc="155" dirty="0">
                <a:latin typeface="Times New Roman"/>
                <a:cs typeface="Times New Roman"/>
              </a:rPr>
              <a:t> </a:t>
            </a:r>
            <a:r>
              <a:rPr sz="1200" dirty="0">
                <a:latin typeface="Times New Roman"/>
                <a:cs typeface="Times New Roman"/>
              </a:rPr>
              <a:t>actually</a:t>
            </a:r>
            <a:r>
              <a:rPr sz="1200" spc="150" dirty="0">
                <a:latin typeface="Times New Roman"/>
                <a:cs typeface="Times New Roman"/>
              </a:rPr>
              <a:t> </a:t>
            </a:r>
            <a:r>
              <a:rPr sz="1200" dirty="0">
                <a:latin typeface="Times New Roman"/>
                <a:cs typeface="Times New Roman"/>
              </a:rPr>
              <a:t>operate</a:t>
            </a:r>
            <a:r>
              <a:rPr sz="1200" spc="140" dirty="0">
                <a:latin typeface="Times New Roman"/>
                <a:cs typeface="Times New Roman"/>
              </a:rPr>
              <a:t> </a:t>
            </a:r>
            <a:r>
              <a:rPr sz="1200" spc="-25" dirty="0">
                <a:latin typeface="Times New Roman"/>
                <a:cs typeface="Times New Roman"/>
              </a:rPr>
              <a:t>the </a:t>
            </a:r>
            <a:r>
              <a:rPr sz="1200" dirty="0">
                <a:latin typeface="Times New Roman"/>
                <a:cs typeface="Times New Roman"/>
              </a:rPr>
              <a:t>information</a:t>
            </a:r>
            <a:r>
              <a:rPr sz="1200" spc="-35"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or</a:t>
            </a:r>
            <a:r>
              <a:rPr sz="1200" spc="-35" dirty="0">
                <a:latin typeface="Times New Roman"/>
                <a:cs typeface="Times New Roman"/>
              </a:rPr>
              <a:t> </a:t>
            </a:r>
            <a:r>
              <a:rPr sz="1200" dirty="0">
                <a:latin typeface="Times New Roman"/>
                <a:cs typeface="Times New Roman"/>
              </a:rPr>
              <a:t>enter</a:t>
            </a:r>
            <a:r>
              <a:rPr sz="1200" spc="-35" dirty="0">
                <a:latin typeface="Times New Roman"/>
                <a:cs typeface="Times New Roman"/>
              </a:rPr>
              <a:t> </a:t>
            </a:r>
            <a:r>
              <a:rPr sz="1200" dirty="0">
                <a:latin typeface="Times New Roman"/>
                <a:cs typeface="Times New Roman"/>
              </a:rPr>
              <a:t>data</a:t>
            </a:r>
            <a:r>
              <a:rPr sz="1200" spc="-25" dirty="0">
                <a:latin typeface="Times New Roman"/>
                <a:cs typeface="Times New Roman"/>
              </a:rPr>
              <a:t> </a:t>
            </a:r>
            <a:r>
              <a:rPr sz="1200" dirty="0">
                <a:latin typeface="Times New Roman"/>
                <a:cs typeface="Times New Roman"/>
              </a:rPr>
              <a:t>through</a:t>
            </a:r>
            <a:r>
              <a:rPr sz="1200" spc="-30" dirty="0">
                <a:latin typeface="Times New Roman"/>
                <a:cs typeface="Times New Roman"/>
              </a:rPr>
              <a:t> </a:t>
            </a:r>
            <a:r>
              <a:rPr sz="1200" dirty="0">
                <a:latin typeface="Times New Roman"/>
                <a:cs typeface="Times New Roman"/>
              </a:rPr>
              <a:t>a</a:t>
            </a:r>
            <a:r>
              <a:rPr sz="1200" spc="-50" dirty="0">
                <a:latin typeface="Times New Roman"/>
                <a:cs typeface="Times New Roman"/>
              </a:rPr>
              <a:t> </a:t>
            </a:r>
            <a:r>
              <a:rPr sz="1200" dirty="0">
                <a:latin typeface="Times New Roman"/>
                <a:cs typeface="Times New Roman"/>
              </a:rPr>
              <a:t>workstation,</a:t>
            </a:r>
            <a:r>
              <a:rPr sz="1200" spc="-35" dirty="0">
                <a:latin typeface="Times New Roman"/>
                <a:cs typeface="Times New Roman"/>
              </a:rPr>
              <a:t> </a:t>
            </a:r>
            <a:r>
              <a:rPr sz="1200" dirty="0">
                <a:latin typeface="Times New Roman"/>
                <a:cs typeface="Times New Roman"/>
              </a:rPr>
              <a:t>but</a:t>
            </a:r>
            <a:r>
              <a:rPr sz="1200" spc="-35" dirty="0">
                <a:latin typeface="Times New Roman"/>
                <a:cs typeface="Times New Roman"/>
              </a:rPr>
              <a:t> </a:t>
            </a:r>
            <a:r>
              <a:rPr sz="1200" dirty="0">
                <a:latin typeface="Times New Roman"/>
                <a:cs typeface="Times New Roman"/>
              </a:rPr>
              <a:t>they</a:t>
            </a:r>
            <a:r>
              <a:rPr sz="1200" spc="-30" dirty="0">
                <a:latin typeface="Times New Roman"/>
                <a:cs typeface="Times New Roman"/>
              </a:rPr>
              <a:t> </a:t>
            </a:r>
            <a:r>
              <a:rPr sz="1200" dirty="0">
                <a:latin typeface="Times New Roman"/>
                <a:cs typeface="Times New Roman"/>
              </a:rPr>
              <a:t>will</a:t>
            </a:r>
            <a:r>
              <a:rPr sz="1200" spc="-35" dirty="0">
                <a:latin typeface="Times New Roman"/>
                <a:cs typeface="Times New Roman"/>
              </a:rPr>
              <a:t> </a:t>
            </a:r>
            <a:r>
              <a:rPr sz="1200" dirty="0">
                <a:latin typeface="Times New Roman"/>
                <a:cs typeface="Times New Roman"/>
              </a:rPr>
              <a:t>use</a:t>
            </a:r>
            <a:r>
              <a:rPr sz="1200" spc="-5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output</a:t>
            </a:r>
            <a:r>
              <a:rPr sz="1200" spc="-35" dirty="0">
                <a:latin typeface="Times New Roman"/>
                <a:cs typeface="Times New Roman"/>
              </a:rPr>
              <a:t> </a:t>
            </a:r>
            <a:r>
              <a:rPr sz="1200" dirty="0">
                <a:latin typeface="Times New Roman"/>
                <a:cs typeface="Times New Roman"/>
              </a:rPr>
              <a:t>from</a:t>
            </a:r>
            <a:r>
              <a:rPr sz="1200" spc="-30" dirty="0">
                <a:latin typeface="Times New Roman"/>
                <a:cs typeface="Times New Roman"/>
              </a:rPr>
              <a:t> </a:t>
            </a:r>
            <a:r>
              <a:rPr sz="1200" spc="-25" dirty="0">
                <a:latin typeface="Times New Roman"/>
                <a:cs typeface="Times New Roman"/>
              </a:rPr>
              <a:t>the </a:t>
            </a:r>
            <a:r>
              <a:rPr sz="1200" spc="-10" dirty="0">
                <a:latin typeface="Times New Roman"/>
                <a:cs typeface="Times New Roman"/>
              </a:rPr>
              <a:t>system.</a:t>
            </a:r>
            <a:endParaRPr sz="1200" dirty="0">
              <a:latin typeface="Times New Roman"/>
              <a:cs typeface="Times New Roman"/>
            </a:endParaRPr>
          </a:p>
          <a:p>
            <a:pPr marL="12700" indent="448945" algn="just">
              <a:lnSpc>
                <a:spcPct val="100000"/>
              </a:lnSpc>
              <a:spcBef>
                <a:spcPts val="620"/>
              </a:spcBef>
            </a:pPr>
            <a:r>
              <a:rPr sz="1200" dirty="0">
                <a:latin typeface="Times New Roman"/>
                <a:cs typeface="Times New Roman"/>
              </a:rPr>
              <a:t>Output</a:t>
            </a:r>
            <a:r>
              <a:rPr sz="1200" spc="-30" dirty="0">
                <a:latin typeface="Times New Roman"/>
                <a:cs typeface="Times New Roman"/>
              </a:rPr>
              <a:t> </a:t>
            </a:r>
            <a:r>
              <a:rPr sz="1200" dirty="0">
                <a:latin typeface="Times New Roman"/>
                <a:cs typeface="Times New Roman"/>
              </a:rPr>
              <a:t>from</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computer</a:t>
            </a:r>
            <a:r>
              <a:rPr sz="1200" spc="-3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required</a:t>
            </a:r>
            <a:r>
              <a:rPr sz="1200" spc="-25" dirty="0">
                <a:latin typeface="Times New Roman"/>
                <a:cs typeface="Times New Roman"/>
              </a:rPr>
              <a:t> </a:t>
            </a:r>
            <a:r>
              <a:rPr sz="1200" dirty="0">
                <a:latin typeface="Times New Roman"/>
                <a:cs typeface="Times New Roman"/>
              </a:rPr>
              <a:t>primarily</a:t>
            </a:r>
            <a:r>
              <a:rPr sz="1200" spc="-25" dirty="0">
                <a:latin typeface="Times New Roman"/>
                <a:cs typeface="Times New Roman"/>
              </a:rPr>
              <a:t> </a:t>
            </a:r>
            <a:r>
              <a:rPr sz="1200" dirty="0">
                <a:latin typeface="Times New Roman"/>
                <a:cs typeface="Times New Roman"/>
              </a:rPr>
              <a:t>to</a:t>
            </a:r>
            <a:r>
              <a:rPr sz="1200" spc="-50" dirty="0">
                <a:latin typeface="Times New Roman"/>
                <a:cs typeface="Times New Roman"/>
              </a:rPr>
              <a:t> </a:t>
            </a:r>
            <a:r>
              <a:rPr sz="1200" spc="-10" dirty="0">
                <a:latin typeface="Times New Roman"/>
                <a:cs typeface="Times New Roman"/>
              </a:rPr>
              <a:t>communicate</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results</a:t>
            </a:r>
            <a:r>
              <a:rPr sz="1200" spc="-40" dirty="0">
                <a:latin typeface="Times New Roman"/>
                <a:cs typeface="Times New Roman"/>
              </a:rPr>
              <a:t> </a:t>
            </a:r>
            <a:r>
              <a:rPr sz="1200" spc="-25" dirty="0">
                <a:latin typeface="Times New Roman"/>
                <a:cs typeface="Times New Roman"/>
              </a:rPr>
              <a:t>of</a:t>
            </a:r>
            <a:endParaRPr sz="1200" dirty="0">
              <a:latin typeface="Times New Roman"/>
              <a:cs typeface="Times New Roman"/>
            </a:endParaRPr>
          </a:p>
          <a:p>
            <a:pPr marL="12700" marR="6985" algn="just">
              <a:lnSpc>
                <a:spcPct val="143100"/>
              </a:lnSpc>
              <a:spcBef>
                <a:spcPts val="20"/>
              </a:spcBef>
            </a:pPr>
            <a:r>
              <a:rPr sz="1200" dirty="0">
                <a:latin typeface="Times New Roman"/>
                <a:cs typeface="Times New Roman"/>
              </a:rPr>
              <a:t>processing</a:t>
            </a:r>
            <a:r>
              <a:rPr sz="1200" spc="4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user.</a:t>
            </a:r>
            <a:r>
              <a:rPr sz="1200" spc="35" dirty="0">
                <a:latin typeface="Times New Roman"/>
                <a:cs typeface="Times New Roman"/>
              </a:rPr>
              <a:t> </a:t>
            </a:r>
            <a:r>
              <a:rPr sz="1200" dirty="0">
                <a:latin typeface="Times New Roman"/>
                <a:cs typeface="Times New Roman"/>
              </a:rPr>
              <a:t>They</a:t>
            </a:r>
            <a:r>
              <a:rPr sz="1200" spc="50"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dirty="0">
                <a:latin typeface="Times New Roman"/>
                <a:cs typeface="Times New Roman"/>
              </a:rPr>
              <a:t>also</a:t>
            </a:r>
            <a:r>
              <a:rPr sz="1200" spc="45" dirty="0">
                <a:latin typeface="Times New Roman"/>
                <a:cs typeface="Times New Roman"/>
              </a:rPr>
              <a:t> </a:t>
            </a:r>
            <a:r>
              <a:rPr sz="1200" dirty="0">
                <a:latin typeface="Times New Roman"/>
                <a:cs typeface="Times New Roman"/>
              </a:rPr>
              <a:t>used</a:t>
            </a:r>
            <a:r>
              <a:rPr sz="1200" spc="50" dirty="0">
                <a:latin typeface="Times New Roman"/>
                <a:cs typeface="Times New Roman"/>
              </a:rPr>
              <a:t> </a:t>
            </a:r>
            <a:r>
              <a:rPr sz="1200" dirty="0">
                <a:latin typeface="Times New Roman"/>
                <a:cs typeface="Times New Roman"/>
              </a:rPr>
              <a:t>to</a:t>
            </a:r>
            <a:r>
              <a:rPr sz="1200" spc="50" dirty="0">
                <a:latin typeface="Times New Roman"/>
                <a:cs typeface="Times New Roman"/>
              </a:rPr>
              <a:t> </a:t>
            </a:r>
            <a:r>
              <a:rPr sz="1200" dirty="0">
                <a:latin typeface="Times New Roman"/>
                <a:cs typeface="Times New Roman"/>
              </a:rPr>
              <a:t>provide</a:t>
            </a:r>
            <a:r>
              <a:rPr sz="1200" spc="30" dirty="0">
                <a:latin typeface="Times New Roman"/>
                <a:cs typeface="Times New Roman"/>
              </a:rPr>
              <a:t> </a:t>
            </a:r>
            <a:r>
              <a:rPr sz="1200" dirty="0">
                <a:latin typeface="Times New Roman"/>
                <a:cs typeface="Times New Roman"/>
              </a:rPr>
              <a:t>a</a:t>
            </a:r>
            <a:r>
              <a:rPr sz="1200" spc="60" dirty="0">
                <a:latin typeface="Times New Roman"/>
                <a:cs typeface="Times New Roman"/>
              </a:rPr>
              <a:t> </a:t>
            </a:r>
            <a:r>
              <a:rPr sz="1200" dirty="0">
                <a:latin typeface="Times New Roman"/>
                <a:cs typeface="Times New Roman"/>
              </a:rPr>
              <a:t>permanent</a:t>
            </a:r>
            <a:r>
              <a:rPr sz="1200" spc="35" dirty="0">
                <a:latin typeface="Times New Roman"/>
                <a:cs typeface="Times New Roman"/>
              </a:rPr>
              <a:t> </a:t>
            </a:r>
            <a:r>
              <a:rPr sz="1200" dirty="0">
                <a:latin typeface="Times New Roman"/>
                <a:cs typeface="Times New Roman"/>
              </a:rPr>
              <a:t>copy</a:t>
            </a:r>
            <a:r>
              <a:rPr sz="1200" spc="4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these</a:t>
            </a:r>
            <a:r>
              <a:rPr sz="1200" spc="40" dirty="0">
                <a:latin typeface="Times New Roman"/>
                <a:cs typeface="Times New Roman"/>
              </a:rPr>
              <a:t> </a:t>
            </a:r>
            <a:r>
              <a:rPr sz="1200" dirty="0">
                <a:latin typeface="Times New Roman"/>
                <a:cs typeface="Times New Roman"/>
              </a:rPr>
              <a:t>results</a:t>
            </a:r>
            <a:r>
              <a:rPr sz="1200" spc="45" dirty="0">
                <a:latin typeface="Times New Roman"/>
                <a:cs typeface="Times New Roman"/>
              </a:rPr>
              <a:t> </a:t>
            </a:r>
            <a:r>
              <a:rPr sz="1200" spc="-25" dirty="0">
                <a:latin typeface="Times New Roman"/>
                <a:cs typeface="Times New Roman"/>
              </a:rPr>
              <a:t>for </a:t>
            </a:r>
            <a:r>
              <a:rPr sz="1200" dirty="0">
                <a:latin typeface="Times New Roman"/>
                <a:cs typeface="Times New Roman"/>
              </a:rPr>
              <a:t>later</a:t>
            </a:r>
            <a:r>
              <a:rPr sz="1200" spc="-40" dirty="0">
                <a:latin typeface="Times New Roman"/>
                <a:cs typeface="Times New Roman"/>
              </a:rPr>
              <a:t> </a:t>
            </a:r>
            <a:r>
              <a:rPr sz="1200" spc="-10" dirty="0">
                <a:latin typeface="Times New Roman"/>
                <a:cs typeface="Times New Roman"/>
              </a:rPr>
              <a:t>consultation.</a:t>
            </a:r>
            <a:endParaRPr lang="en-IN" sz="1200" spc="-10" dirty="0">
              <a:latin typeface="Times New Roman"/>
              <a:cs typeface="Times New Roman"/>
            </a:endParaRPr>
          </a:p>
          <a:p>
            <a:pPr marL="12700" marR="6985" algn="just">
              <a:lnSpc>
                <a:spcPct val="143100"/>
              </a:lnSpc>
              <a:spcBef>
                <a:spcPts val="20"/>
              </a:spcBef>
            </a:pPr>
            <a:endParaRPr lang="en-IN" sz="1200" spc="-10" dirty="0">
              <a:latin typeface="Times New Roman"/>
              <a:cs typeface="Times New Roman"/>
            </a:endParaRPr>
          </a:p>
          <a:p>
            <a:pPr marL="12700">
              <a:lnSpc>
                <a:spcPct val="100000"/>
              </a:lnSpc>
              <a:spcBef>
                <a:spcPts val="100"/>
              </a:spcBef>
            </a:pPr>
            <a:r>
              <a:rPr lang="en-US" sz="1400" b="1" dirty="0">
                <a:latin typeface="Times New Roman"/>
                <a:cs typeface="Times New Roman"/>
              </a:rPr>
              <a:t>5.3 </a:t>
            </a:r>
            <a:r>
              <a:rPr lang="en-US" sz="1400" b="1" spc="-10" dirty="0">
                <a:latin typeface="Times New Roman"/>
                <a:cs typeface="Times New Roman"/>
              </a:rPr>
              <a:t>DATABASE</a:t>
            </a:r>
            <a:r>
              <a:rPr lang="en-US" sz="1400" b="1" spc="-5" dirty="0">
                <a:latin typeface="Times New Roman"/>
                <a:cs typeface="Times New Roman"/>
              </a:rPr>
              <a:t> </a:t>
            </a:r>
            <a:r>
              <a:rPr lang="en-US" sz="1400" b="1" spc="-10" dirty="0">
                <a:latin typeface="Times New Roman"/>
                <a:cs typeface="Times New Roman"/>
              </a:rPr>
              <a:t>DESIGN</a:t>
            </a:r>
            <a:endParaRPr lang="en-US" sz="1400" dirty="0">
              <a:latin typeface="Times New Roman"/>
              <a:cs typeface="Times New Roman"/>
            </a:endParaRPr>
          </a:p>
          <a:p>
            <a:pPr marL="12700" marR="5080" indent="448945" algn="just">
              <a:lnSpc>
                <a:spcPct val="143800"/>
              </a:lnSpc>
              <a:spcBef>
                <a:spcPts val="1310"/>
              </a:spcBef>
            </a:pPr>
            <a:r>
              <a:rPr lang="en-US" sz="1200" dirty="0">
                <a:latin typeface="Times New Roman"/>
                <a:cs typeface="Times New Roman"/>
              </a:rPr>
              <a:t>A</a:t>
            </a:r>
            <a:r>
              <a:rPr lang="en-US" sz="1200" spc="20" dirty="0">
                <a:latin typeface="Times New Roman"/>
                <a:cs typeface="Times New Roman"/>
              </a:rPr>
              <a:t> </a:t>
            </a:r>
            <a:r>
              <a:rPr lang="en-US" sz="1200" dirty="0">
                <a:latin typeface="Times New Roman"/>
                <a:cs typeface="Times New Roman"/>
              </a:rPr>
              <a:t>database</a:t>
            </a:r>
            <a:r>
              <a:rPr lang="en-US" sz="1200" spc="35" dirty="0">
                <a:latin typeface="Times New Roman"/>
                <a:cs typeface="Times New Roman"/>
              </a:rPr>
              <a:t> </a:t>
            </a:r>
            <a:r>
              <a:rPr lang="en-US" sz="1200" dirty="0">
                <a:latin typeface="Times New Roman"/>
                <a:cs typeface="Times New Roman"/>
              </a:rPr>
              <a:t>is</a:t>
            </a:r>
            <a:r>
              <a:rPr lang="en-US" sz="1200" spc="25" dirty="0">
                <a:latin typeface="Times New Roman"/>
                <a:cs typeface="Times New Roman"/>
              </a:rPr>
              <a:t> </a:t>
            </a:r>
            <a:r>
              <a:rPr lang="en-US" sz="1200" dirty="0">
                <a:latin typeface="Times New Roman"/>
                <a:cs typeface="Times New Roman"/>
              </a:rPr>
              <a:t>a</a:t>
            </a:r>
            <a:r>
              <a:rPr lang="en-US" sz="1200" spc="35" dirty="0">
                <a:latin typeface="Times New Roman"/>
                <a:cs typeface="Times New Roman"/>
              </a:rPr>
              <a:t> </a:t>
            </a:r>
            <a:r>
              <a:rPr lang="en-US" sz="1200" dirty="0">
                <a:latin typeface="Times New Roman"/>
                <a:cs typeface="Times New Roman"/>
              </a:rPr>
              <a:t>repository</a:t>
            </a:r>
            <a:r>
              <a:rPr lang="en-US" sz="1200" spc="25" dirty="0">
                <a:latin typeface="Times New Roman"/>
                <a:cs typeface="Times New Roman"/>
              </a:rPr>
              <a:t> </a:t>
            </a:r>
            <a:r>
              <a:rPr lang="en-US" sz="1200" dirty="0">
                <a:latin typeface="Times New Roman"/>
                <a:cs typeface="Times New Roman"/>
              </a:rPr>
              <a:t>of</a:t>
            </a:r>
            <a:r>
              <a:rPr lang="en-US" sz="1200" spc="30" dirty="0">
                <a:latin typeface="Times New Roman"/>
                <a:cs typeface="Times New Roman"/>
              </a:rPr>
              <a:t> </a:t>
            </a:r>
            <a:r>
              <a:rPr lang="en-US" sz="1200" dirty="0">
                <a:latin typeface="Times New Roman"/>
                <a:cs typeface="Times New Roman"/>
              </a:rPr>
              <a:t>information.</a:t>
            </a:r>
            <a:r>
              <a:rPr lang="en-US" sz="1200" spc="10" dirty="0">
                <a:latin typeface="Times New Roman"/>
                <a:cs typeface="Times New Roman"/>
              </a:rPr>
              <a:t> </a:t>
            </a:r>
            <a:r>
              <a:rPr lang="en-US" sz="1200" dirty="0">
                <a:latin typeface="Times New Roman"/>
                <a:cs typeface="Times New Roman"/>
              </a:rPr>
              <a:t>It</a:t>
            </a:r>
            <a:r>
              <a:rPr lang="en-US" sz="1200" spc="35" dirty="0">
                <a:latin typeface="Times New Roman"/>
                <a:cs typeface="Times New Roman"/>
              </a:rPr>
              <a:t> </a:t>
            </a:r>
            <a:r>
              <a:rPr lang="en-US" sz="1200" dirty="0">
                <a:latin typeface="Times New Roman"/>
                <a:cs typeface="Times New Roman"/>
              </a:rPr>
              <a:t>is</a:t>
            </a:r>
            <a:r>
              <a:rPr lang="en-US" sz="1200" spc="25" dirty="0">
                <a:latin typeface="Times New Roman"/>
                <a:cs typeface="Times New Roman"/>
              </a:rPr>
              <a:t> </a:t>
            </a:r>
            <a:r>
              <a:rPr lang="en-US" sz="1200" dirty="0">
                <a:latin typeface="Times New Roman"/>
                <a:cs typeface="Times New Roman"/>
              </a:rPr>
              <a:t>a</a:t>
            </a:r>
            <a:r>
              <a:rPr lang="en-US" sz="1200" spc="35" dirty="0">
                <a:latin typeface="Times New Roman"/>
                <a:cs typeface="Times New Roman"/>
              </a:rPr>
              <a:t> </a:t>
            </a:r>
            <a:r>
              <a:rPr lang="en-US" sz="1200" dirty="0">
                <a:latin typeface="Times New Roman"/>
                <a:cs typeface="Times New Roman"/>
              </a:rPr>
              <a:t>collection</a:t>
            </a:r>
            <a:r>
              <a:rPr lang="en-US" sz="1200" spc="25" dirty="0">
                <a:latin typeface="Times New Roman"/>
                <a:cs typeface="Times New Roman"/>
              </a:rPr>
              <a:t> </a:t>
            </a:r>
            <a:r>
              <a:rPr lang="en-US" sz="1200" dirty="0">
                <a:latin typeface="Times New Roman"/>
                <a:cs typeface="Times New Roman"/>
              </a:rPr>
              <a:t>of</a:t>
            </a:r>
            <a:r>
              <a:rPr lang="en-US" sz="1200" spc="30" dirty="0">
                <a:latin typeface="Times New Roman"/>
                <a:cs typeface="Times New Roman"/>
              </a:rPr>
              <a:t> </a:t>
            </a:r>
            <a:r>
              <a:rPr lang="en-US" sz="1200" dirty="0">
                <a:latin typeface="Times New Roman"/>
                <a:cs typeface="Times New Roman"/>
              </a:rPr>
              <a:t>interrelate</a:t>
            </a:r>
            <a:r>
              <a:rPr lang="en-US" sz="1200" spc="35" dirty="0">
                <a:latin typeface="Times New Roman"/>
                <a:cs typeface="Times New Roman"/>
              </a:rPr>
              <a:t> </a:t>
            </a:r>
            <a:r>
              <a:rPr lang="en-US" sz="1200" dirty="0">
                <a:latin typeface="Times New Roman"/>
                <a:cs typeface="Times New Roman"/>
              </a:rPr>
              <a:t>data</a:t>
            </a:r>
            <a:r>
              <a:rPr lang="en-US" sz="1200" spc="35" dirty="0">
                <a:latin typeface="Times New Roman"/>
                <a:cs typeface="Times New Roman"/>
              </a:rPr>
              <a:t> </a:t>
            </a:r>
            <a:r>
              <a:rPr lang="en-US" sz="1200" spc="-10" dirty="0">
                <a:latin typeface="Times New Roman"/>
                <a:cs typeface="Times New Roman"/>
              </a:rPr>
              <a:t>stored </a:t>
            </a:r>
            <a:r>
              <a:rPr lang="en-US" sz="1200" dirty="0">
                <a:latin typeface="Times New Roman"/>
                <a:cs typeface="Times New Roman"/>
              </a:rPr>
              <a:t>with</a:t>
            </a:r>
            <a:r>
              <a:rPr lang="en-US" sz="1200" spc="40" dirty="0">
                <a:latin typeface="Times New Roman"/>
                <a:cs typeface="Times New Roman"/>
              </a:rPr>
              <a:t> </a:t>
            </a:r>
            <a:r>
              <a:rPr lang="en-US" sz="1200" dirty="0">
                <a:latin typeface="Times New Roman"/>
                <a:cs typeface="Times New Roman"/>
              </a:rPr>
              <a:t>minimum</a:t>
            </a:r>
            <a:r>
              <a:rPr lang="en-US" sz="1200" spc="35" dirty="0">
                <a:latin typeface="Times New Roman"/>
                <a:cs typeface="Times New Roman"/>
              </a:rPr>
              <a:t> </a:t>
            </a:r>
            <a:r>
              <a:rPr lang="en-US" sz="1200" dirty="0">
                <a:latin typeface="Times New Roman"/>
                <a:cs typeface="Times New Roman"/>
              </a:rPr>
              <a:t>redundancy</a:t>
            </a:r>
            <a:r>
              <a:rPr lang="en-US" sz="1200" spc="25" dirty="0">
                <a:latin typeface="Times New Roman"/>
                <a:cs typeface="Times New Roman"/>
              </a:rPr>
              <a:t> </a:t>
            </a:r>
            <a:r>
              <a:rPr lang="en-US" sz="1200" dirty="0">
                <a:latin typeface="Times New Roman"/>
                <a:cs typeface="Times New Roman"/>
              </a:rPr>
              <a:t>to</a:t>
            </a:r>
            <a:r>
              <a:rPr lang="en-US" sz="1200" spc="45" dirty="0">
                <a:latin typeface="Times New Roman"/>
                <a:cs typeface="Times New Roman"/>
              </a:rPr>
              <a:t> </a:t>
            </a:r>
            <a:r>
              <a:rPr lang="en-US" sz="1200" dirty="0">
                <a:latin typeface="Times New Roman"/>
                <a:cs typeface="Times New Roman"/>
              </a:rPr>
              <a:t>serve</a:t>
            </a:r>
            <a:r>
              <a:rPr lang="en-US" sz="1200" spc="30" dirty="0">
                <a:latin typeface="Times New Roman"/>
                <a:cs typeface="Times New Roman"/>
              </a:rPr>
              <a:t> </a:t>
            </a:r>
            <a:r>
              <a:rPr lang="en-US" sz="1200" dirty="0">
                <a:latin typeface="Times New Roman"/>
                <a:cs typeface="Times New Roman"/>
              </a:rPr>
              <a:t>many</a:t>
            </a:r>
            <a:r>
              <a:rPr lang="en-US" sz="1200" spc="25" dirty="0">
                <a:latin typeface="Times New Roman"/>
                <a:cs typeface="Times New Roman"/>
              </a:rPr>
              <a:t> </a:t>
            </a:r>
            <a:r>
              <a:rPr lang="en-US" sz="1200" dirty="0">
                <a:latin typeface="Times New Roman"/>
                <a:cs typeface="Times New Roman"/>
              </a:rPr>
              <a:t>user</a:t>
            </a:r>
            <a:r>
              <a:rPr lang="en-US" sz="1200" spc="45" dirty="0">
                <a:latin typeface="Times New Roman"/>
                <a:cs typeface="Times New Roman"/>
              </a:rPr>
              <a:t> </a:t>
            </a:r>
            <a:r>
              <a:rPr lang="en-US" sz="1200" dirty="0">
                <a:latin typeface="Times New Roman"/>
                <a:cs typeface="Times New Roman"/>
              </a:rPr>
              <a:t>quick</a:t>
            </a:r>
            <a:r>
              <a:rPr lang="en-US" sz="1200" spc="25" dirty="0">
                <a:latin typeface="Times New Roman"/>
                <a:cs typeface="Times New Roman"/>
              </a:rPr>
              <a:t> </a:t>
            </a:r>
            <a:r>
              <a:rPr lang="en-US" sz="1200" dirty="0">
                <a:latin typeface="Times New Roman"/>
                <a:cs typeface="Times New Roman"/>
              </a:rPr>
              <a:t>and</a:t>
            </a:r>
            <a:r>
              <a:rPr lang="en-US" sz="1200" spc="25" dirty="0">
                <a:latin typeface="Times New Roman"/>
                <a:cs typeface="Times New Roman"/>
              </a:rPr>
              <a:t> </a:t>
            </a:r>
            <a:r>
              <a:rPr lang="en-US" sz="1200" dirty="0">
                <a:latin typeface="Times New Roman"/>
                <a:cs typeface="Times New Roman"/>
              </a:rPr>
              <a:t>efficiently.</a:t>
            </a:r>
            <a:r>
              <a:rPr lang="en-US" sz="1200" spc="25" dirty="0">
                <a:latin typeface="Times New Roman"/>
                <a:cs typeface="Times New Roman"/>
              </a:rPr>
              <a:t> </a:t>
            </a:r>
            <a:r>
              <a:rPr lang="en-US" sz="1200" dirty="0">
                <a:latin typeface="Times New Roman"/>
                <a:cs typeface="Times New Roman"/>
              </a:rPr>
              <a:t>The</a:t>
            </a:r>
            <a:r>
              <a:rPr lang="en-US" sz="1200" spc="50" dirty="0">
                <a:latin typeface="Times New Roman"/>
                <a:cs typeface="Times New Roman"/>
              </a:rPr>
              <a:t> </a:t>
            </a:r>
            <a:r>
              <a:rPr lang="en-US" sz="1200" dirty="0">
                <a:latin typeface="Times New Roman"/>
                <a:cs typeface="Times New Roman"/>
              </a:rPr>
              <a:t>general</a:t>
            </a:r>
            <a:r>
              <a:rPr lang="en-US" sz="1200" spc="50" dirty="0">
                <a:latin typeface="Times New Roman"/>
                <a:cs typeface="Times New Roman"/>
              </a:rPr>
              <a:t> </a:t>
            </a:r>
            <a:r>
              <a:rPr lang="en-US" sz="1200" spc="-10" dirty="0">
                <a:latin typeface="Times New Roman"/>
                <a:cs typeface="Times New Roman"/>
              </a:rPr>
              <a:t>objective </a:t>
            </a:r>
            <a:r>
              <a:rPr lang="en-US" sz="1200" dirty="0">
                <a:latin typeface="Times New Roman"/>
                <a:cs typeface="Times New Roman"/>
              </a:rPr>
              <a:t>us</a:t>
            </a:r>
            <a:r>
              <a:rPr lang="en-US" sz="1200" spc="-30" dirty="0">
                <a:latin typeface="Times New Roman"/>
                <a:cs typeface="Times New Roman"/>
              </a:rPr>
              <a:t> </a:t>
            </a:r>
            <a:r>
              <a:rPr lang="en-US" sz="1200" dirty="0">
                <a:latin typeface="Times New Roman"/>
                <a:cs typeface="Times New Roman"/>
              </a:rPr>
              <a:t>take</a:t>
            </a:r>
            <a:r>
              <a:rPr lang="en-US" sz="1200" spc="-35" dirty="0">
                <a:latin typeface="Times New Roman"/>
                <a:cs typeface="Times New Roman"/>
              </a:rPr>
              <a:t> </a:t>
            </a:r>
            <a:r>
              <a:rPr lang="en-US" sz="1200" spc="-10" dirty="0">
                <a:latin typeface="Times New Roman"/>
                <a:cs typeface="Times New Roman"/>
              </a:rPr>
              <a:t>information</a:t>
            </a:r>
            <a:r>
              <a:rPr lang="en-US" sz="1200" spc="-40" dirty="0">
                <a:latin typeface="Times New Roman"/>
                <a:cs typeface="Times New Roman"/>
              </a:rPr>
              <a:t> </a:t>
            </a:r>
            <a:r>
              <a:rPr lang="en-US" sz="1200" dirty="0">
                <a:latin typeface="Times New Roman"/>
                <a:cs typeface="Times New Roman"/>
              </a:rPr>
              <a:t>access</a:t>
            </a:r>
            <a:r>
              <a:rPr lang="en-US" sz="1200" spc="-30" dirty="0">
                <a:latin typeface="Times New Roman"/>
                <a:cs typeface="Times New Roman"/>
              </a:rPr>
              <a:t> </a:t>
            </a:r>
            <a:r>
              <a:rPr lang="en-US" sz="1200" dirty="0">
                <a:latin typeface="Times New Roman"/>
                <a:cs typeface="Times New Roman"/>
              </a:rPr>
              <a:t>easy,</a:t>
            </a:r>
            <a:r>
              <a:rPr lang="en-US" sz="1200" spc="-20" dirty="0">
                <a:latin typeface="Times New Roman"/>
                <a:cs typeface="Times New Roman"/>
              </a:rPr>
              <a:t> </a:t>
            </a:r>
            <a:r>
              <a:rPr lang="en-US" sz="1200" dirty="0">
                <a:latin typeface="Times New Roman"/>
                <a:cs typeface="Times New Roman"/>
              </a:rPr>
              <a:t>quick,</a:t>
            </a:r>
            <a:r>
              <a:rPr lang="en-US" sz="1200" spc="-45" dirty="0">
                <a:latin typeface="Times New Roman"/>
                <a:cs typeface="Times New Roman"/>
              </a:rPr>
              <a:t> </a:t>
            </a:r>
            <a:r>
              <a:rPr lang="en-US" sz="1200" dirty="0">
                <a:latin typeface="Times New Roman"/>
                <a:cs typeface="Times New Roman"/>
              </a:rPr>
              <a:t>inexpensive</a:t>
            </a:r>
            <a:r>
              <a:rPr lang="en-US" sz="1200" spc="-15" dirty="0">
                <a:latin typeface="Times New Roman"/>
                <a:cs typeface="Times New Roman"/>
              </a:rPr>
              <a:t> </a:t>
            </a:r>
            <a:r>
              <a:rPr lang="en-US" sz="1200" dirty="0">
                <a:latin typeface="Times New Roman"/>
                <a:cs typeface="Times New Roman"/>
              </a:rPr>
              <a:t>and</a:t>
            </a:r>
            <a:r>
              <a:rPr lang="en-US" sz="1200" spc="-40" dirty="0">
                <a:latin typeface="Times New Roman"/>
                <a:cs typeface="Times New Roman"/>
              </a:rPr>
              <a:t> </a:t>
            </a:r>
            <a:r>
              <a:rPr lang="en-US" sz="1200" dirty="0">
                <a:latin typeface="Times New Roman"/>
                <a:cs typeface="Times New Roman"/>
              </a:rPr>
              <a:t>flexible</a:t>
            </a:r>
            <a:r>
              <a:rPr lang="en-US" sz="1200" spc="-15" dirty="0">
                <a:latin typeface="Times New Roman"/>
                <a:cs typeface="Times New Roman"/>
              </a:rPr>
              <a:t> </a:t>
            </a:r>
            <a:r>
              <a:rPr lang="en-US" sz="1200" dirty="0">
                <a:latin typeface="Times New Roman"/>
                <a:cs typeface="Times New Roman"/>
              </a:rPr>
              <a:t>for</a:t>
            </a:r>
            <a:r>
              <a:rPr lang="en-US" sz="1200" spc="-40" dirty="0">
                <a:latin typeface="Times New Roman"/>
                <a:cs typeface="Times New Roman"/>
              </a:rPr>
              <a:t> </a:t>
            </a:r>
            <a:r>
              <a:rPr lang="en-US" sz="1200" dirty="0">
                <a:latin typeface="Times New Roman"/>
                <a:cs typeface="Times New Roman"/>
              </a:rPr>
              <a:t>the</a:t>
            </a:r>
            <a:r>
              <a:rPr lang="en-US" sz="1200" spc="-15" dirty="0">
                <a:latin typeface="Times New Roman"/>
                <a:cs typeface="Times New Roman"/>
              </a:rPr>
              <a:t> </a:t>
            </a:r>
            <a:r>
              <a:rPr lang="en-US" sz="1200" dirty="0">
                <a:latin typeface="Times New Roman"/>
                <a:cs typeface="Times New Roman"/>
              </a:rPr>
              <a:t>users.</a:t>
            </a:r>
            <a:r>
              <a:rPr lang="en-US" sz="1200" spc="35" dirty="0">
                <a:latin typeface="Times New Roman"/>
                <a:cs typeface="Times New Roman"/>
              </a:rPr>
              <a:t> </a:t>
            </a:r>
            <a:r>
              <a:rPr lang="en-US" sz="1200" dirty="0">
                <a:latin typeface="Times New Roman"/>
                <a:cs typeface="Times New Roman"/>
              </a:rPr>
              <a:t>In</a:t>
            </a:r>
            <a:r>
              <a:rPr lang="en-US" sz="1200" spc="-40" dirty="0">
                <a:latin typeface="Times New Roman"/>
                <a:cs typeface="Times New Roman"/>
              </a:rPr>
              <a:t> </a:t>
            </a:r>
            <a:r>
              <a:rPr lang="en-US" sz="1200" dirty="0">
                <a:latin typeface="Times New Roman"/>
                <a:cs typeface="Times New Roman"/>
              </a:rPr>
              <a:t>this</a:t>
            </a:r>
            <a:r>
              <a:rPr lang="en-US" sz="1200" spc="-45" dirty="0">
                <a:latin typeface="Times New Roman"/>
                <a:cs typeface="Times New Roman"/>
              </a:rPr>
              <a:t> </a:t>
            </a:r>
            <a:r>
              <a:rPr lang="en-US" sz="1200" spc="-10" dirty="0">
                <a:latin typeface="Times New Roman"/>
                <a:cs typeface="Times New Roman"/>
              </a:rPr>
              <a:t>project, </a:t>
            </a:r>
            <a:r>
              <a:rPr lang="en-US" sz="1200" dirty="0">
                <a:latin typeface="Times New Roman"/>
                <a:cs typeface="Times New Roman"/>
              </a:rPr>
              <a:t>we</a:t>
            </a:r>
            <a:r>
              <a:rPr lang="en-US" sz="1200" spc="155" dirty="0">
                <a:latin typeface="Times New Roman"/>
                <a:cs typeface="Times New Roman"/>
              </a:rPr>
              <a:t> </a:t>
            </a:r>
            <a:r>
              <a:rPr lang="en-US" sz="1200" dirty="0">
                <a:latin typeface="Times New Roman"/>
                <a:cs typeface="Times New Roman"/>
              </a:rPr>
              <a:t>are</a:t>
            </a:r>
            <a:r>
              <a:rPr lang="en-US" sz="1200" spc="160" dirty="0">
                <a:latin typeface="Times New Roman"/>
                <a:cs typeface="Times New Roman"/>
              </a:rPr>
              <a:t> </a:t>
            </a:r>
            <a:r>
              <a:rPr lang="en-US" sz="1200" dirty="0">
                <a:latin typeface="Times New Roman"/>
                <a:cs typeface="Times New Roman"/>
              </a:rPr>
              <a:t>mainly</a:t>
            </a:r>
            <a:r>
              <a:rPr lang="en-US" sz="1200" spc="150" dirty="0">
                <a:latin typeface="Times New Roman"/>
                <a:cs typeface="Times New Roman"/>
              </a:rPr>
              <a:t> </a:t>
            </a:r>
            <a:r>
              <a:rPr lang="en-US" sz="1200" dirty="0">
                <a:latin typeface="Times New Roman"/>
                <a:cs typeface="Times New Roman"/>
              </a:rPr>
              <a:t>concentrated</a:t>
            </a:r>
            <a:r>
              <a:rPr lang="en-US" sz="1200" spc="155" dirty="0">
                <a:latin typeface="Times New Roman"/>
                <a:cs typeface="Times New Roman"/>
              </a:rPr>
              <a:t> </a:t>
            </a:r>
            <a:r>
              <a:rPr lang="en-US" sz="1200" dirty="0">
                <a:latin typeface="Times New Roman"/>
                <a:cs typeface="Times New Roman"/>
              </a:rPr>
              <a:t>into</a:t>
            </a:r>
            <a:r>
              <a:rPr lang="en-US" sz="1200" spc="150" dirty="0">
                <a:latin typeface="Times New Roman"/>
                <a:cs typeface="Times New Roman"/>
              </a:rPr>
              <a:t> </a:t>
            </a:r>
            <a:r>
              <a:rPr lang="en-US" sz="1200" dirty="0">
                <a:latin typeface="Times New Roman"/>
                <a:cs typeface="Times New Roman"/>
              </a:rPr>
              <a:t>relational</a:t>
            </a:r>
            <a:r>
              <a:rPr lang="en-US" sz="1200" spc="155" dirty="0">
                <a:latin typeface="Times New Roman"/>
                <a:cs typeface="Times New Roman"/>
              </a:rPr>
              <a:t> </a:t>
            </a:r>
            <a:r>
              <a:rPr lang="en-US" sz="1200" dirty="0">
                <a:latin typeface="Times New Roman"/>
                <a:cs typeface="Times New Roman"/>
              </a:rPr>
              <a:t>databases.</a:t>
            </a:r>
            <a:r>
              <a:rPr lang="en-US" sz="1200" spc="150" dirty="0">
                <a:latin typeface="Times New Roman"/>
                <a:cs typeface="Times New Roman"/>
              </a:rPr>
              <a:t> </a:t>
            </a:r>
            <a:r>
              <a:rPr lang="en-US" sz="1200" dirty="0">
                <a:latin typeface="Times New Roman"/>
                <a:cs typeface="Times New Roman"/>
              </a:rPr>
              <a:t>Relational</a:t>
            </a:r>
            <a:r>
              <a:rPr lang="en-US" sz="1200" spc="155" dirty="0">
                <a:latin typeface="Times New Roman"/>
                <a:cs typeface="Times New Roman"/>
              </a:rPr>
              <a:t> </a:t>
            </a:r>
            <a:r>
              <a:rPr lang="en-US" sz="1200" dirty="0">
                <a:latin typeface="Times New Roman"/>
                <a:cs typeface="Times New Roman"/>
              </a:rPr>
              <a:t>databases</a:t>
            </a:r>
            <a:r>
              <a:rPr lang="en-US" sz="1200" spc="145" dirty="0">
                <a:latin typeface="Times New Roman"/>
                <a:cs typeface="Times New Roman"/>
              </a:rPr>
              <a:t> </a:t>
            </a:r>
            <a:r>
              <a:rPr lang="en-US" sz="1200" dirty="0">
                <a:latin typeface="Times New Roman"/>
                <a:cs typeface="Times New Roman"/>
              </a:rPr>
              <a:t>stores</a:t>
            </a:r>
            <a:r>
              <a:rPr lang="en-US" sz="1200" spc="130" dirty="0">
                <a:latin typeface="Times New Roman"/>
                <a:cs typeface="Times New Roman"/>
              </a:rPr>
              <a:t> </a:t>
            </a:r>
            <a:r>
              <a:rPr lang="en-US" sz="1200" dirty="0">
                <a:latin typeface="Times New Roman"/>
                <a:cs typeface="Times New Roman"/>
              </a:rPr>
              <a:t>data</a:t>
            </a:r>
            <a:r>
              <a:rPr lang="en-US" sz="1200" spc="155" dirty="0">
                <a:latin typeface="Times New Roman"/>
                <a:cs typeface="Times New Roman"/>
              </a:rPr>
              <a:t> </a:t>
            </a:r>
            <a:r>
              <a:rPr lang="en-US" sz="1200" spc="-25" dirty="0">
                <a:latin typeface="Times New Roman"/>
                <a:cs typeface="Times New Roman"/>
              </a:rPr>
              <a:t>in </a:t>
            </a:r>
            <a:r>
              <a:rPr lang="en-US" sz="1200" dirty="0">
                <a:latin typeface="Times New Roman"/>
                <a:cs typeface="Times New Roman"/>
              </a:rPr>
              <a:t>tables,</a:t>
            </a:r>
            <a:r>
              <a:rPr lang="en-US" sz="1200" spc="-20" dirty="0">
                <a:latin typeface="Times New Roman"/>
                <a:cs typeface="Times New Roman"/>
              </a:rPr>
              <a:t> </a:t>
            </a:r>
            <a:r>
              <a:rPr lang="en-US" sz="1200" dirty="0">
                <a:latin typeface="Times New Roman"/>
                <a:cs typeface="Times New Roman"/>
              </a:rPr>
              <a:t>with</a:t>
            </a:r>
            <a:r>
              <a:rPr lang="en-US" sz="1200" spc="-45" dirty="0">
                <a:latin typeface="Times New Roman"/>
                <a:cs typeface="Times New Roman"/>
              </a:rPr>
              <a:t> </a:t>
            </a:r>
            <a:r>
              <a:rPr lang="en-US" sz="1200" dirty="0">
                <a:latin typeface="Times New Roman"/>
                <a:cs typeface="Times New Roman"/>
              </a:rPr>
              <a:t>in</a:t>
            </a:r>
            <a:r>
              <a:rPr lang="en-US" sz="1200" spc="-20" dirty="0">
                <a:latin typeface="Times New Roman"/>
                <a:cs typeface="Times New Roman"/>
              </a:rPr>
              <a:t> </a:t>
            </a:r>
            <a:r>
              <a:rPr lang="en-US" sz="1200" dirty="0">
                <a:latin typeface="Times New Roman"/>
                <a:cs typeface="Times New Roman"/>
              </a:rPr>
              <a:t>turn,</a:t>
            </a:r>
            <a:r>
              <a:rPr lang="en-US" sz="1200" spc="-15" dirty="0">
                <a:latin typeface="Times New Roman"/>
                <a:cs typeface="Times New Roman"/>
              </a:rPr>
              <a:t> </a:t>
            </a:r>
            <a:r>
              <a:rPr lang="en-US" sz="1200" dirty="0">
                <a:latin typeface="Times New Roman"/>
                <a:cs typeface="Times New Roman"/>
              </a:rPr>
              <a:t>are</a:t>
            </a:r>
            <a:r>
              <a:rPr lang="en-US" sz="1200" spc="-15" dirty="0">
                <a:latin typeface="Times New Roman"/>
                <a:cs typeface="Times New Roman"/>
              </a:rPr>
              <a:t> </a:t>
            </a:r>
            <a:r>
              <a:rPr lang="en-US" sz="1200" dirty="0">
                <a:latin typeface="Times New Roman"/>
                <a:cs typeface="Times New Roman"/>
              </a:rPr>
              <a:t>composed</a:t>
            </a:r>
            <a:r>
              <a:rPr lang="en-US" sz="1200" spc="-20" dirty="0">
                <a:latin typeface="Times New Roman"/>
                <a:cs typeface="Times New Roman"/>
              </a:rPr>
              <a:t> </a:t>
            </a:r>
            <a:r>
              <a:rPr lang="en-US" sz="1200" dirty="0">
                <a:latin typeface="Times New Roman"/>
                <a:cs typeface="Times New Roman"/>
              </a:rPr>
              <a:t>of</a:t>
            </a:r>
            <a:r>
              <a:rPr lang="en-US" sz="1200" spc="-20" dirty="0">
                <a:latin typeface="Times New Roman"/>
                <a:cs typeface="Times New Roman"/>
              </a:rPr>
              <a:t> </a:t>
            </a:r>
            <a:r>
              <a:rPr lang="en-US" sz="1200" dirty="0">
                <a:latin typeface="Times New Roman"/>
                <a:cs typeface="Times New Roman"/>
              </a:rPr>
              <a:t>rows</a:t>
            </a:r>
            <a:r>
              <a:rPr lang="en-US" sz="1200" spc="-25" dirty="0">
                <a:latin typeface="Times New Roman"/>
                <a:cs typeface="Times New Roman"/>
              </a:rPr>
              <a:t> </a:t>
            </a:r>
            <a:r>
              <a:rPr lang="en-US" sz="1200" dirty="0">
                <a:latin typeface="Times New Roman"/>
                <a:cs typeface="Times New Roman"/>
              </a:rPr>
              <a:t>also</a:t>
            </a:r>
            <a:r>
              <a:rPr lang="en-US" sz="1200" spc="-20" dirty="0">
                <a:latin typeface="Times New Roman"/>
                <a:cs typeface="Times New Roman"/>
              </a:rPr>
              <a:t> </a:t>
            </a:r>
            <a:r>
              <a:rPr lang="en-US" sz="1200" dirty="0">
                <a:latin typeface="Times New Roman"/>
                <a:cs typeface="Times New Roman"/>
              </a:rPr>
              <a:t>known</a:t>
            </a:r>
            <a:r>
              <a:rPr lang="en-US" sz="1200" spc="-20" dirty="0">
                <a:latin typeface="Times New Roman"/>
                <a:cs typeface="Times New Roman"/>
              </a:rPr>
              <a:t> </a:t>
            </a:r>
            <a:r>
              <a:rPr lang="en-US" sz="1200" dirty="0">
                <a:latin typeface="Times New Roman"/>
                <a:cs typeface="Times New Roman"/>
              </a:rPr>
              <a:t>as</a:t>
            </a:r>
            <a:r>
              <a:rPr lang="en-US" sz="1200" spc="-30" dirty="0">
                <a:latin typeface="Times New Roman"/>
                <a:cs typeface="Times New Roman"/>
              </a:rPr>
              <a:t> </a:t>
            </a:r>
            <a:r>
              <a:rPr lang="en-US" sz="1200" spc="-10" dirty="0">
                <a:latin typeface="Times New Roman"/>
                <a:cs typeface="Times New Roman"/>
              </a:rPr>
              <a:t>fields.</a:t>
            </a:r>
            <a:endParaRPr lang="en-US" sz="1200" dirty="0">
              <a:latin typeface="Times New Roman"/>
              <a:cs typeface="Times New Roman"/>
            </a:endParaRPr>
          </a:p>
          <a:p>
            <a:pPr marL="12700" indent="448945" algn="just">
              <a:lnSpc>
                <a:spcPct val="100000"/>
              </a:lnSpc>
              <a:spcBef>
                <a:spcPts val="615"/>
              </a:spcBef>
            </a:pPr>
            <a:r>
              <a:rPr lang="en-US" sz="1200" dirty="0">
                <a:latin typeface="Times New Roman"/>
                <a:cs typeface="Times New Roman"/>
              </a:rPr>
              <a:t>The</a:t>
            </a:r>
            <a:r>
              <a:rPr lang="en-US" sz="1200" spc="-35" dirty="0">
                <a:latin typeface="Times New Roman"/>
                <a:cs typeface="Times New Roman"/>
              </a:rPr>
              <a:t> </a:t>
            </a:r>
            <a:r>
              <a:rPr lang="en-US" sz="1200" spc="-10" dirty="0">
                <a:latin typeface="Times New Roman"/>
                <a:cs typeface="Times New Roman"/>
              </a:rPr>
              <a:t>overall</a:t>
            </a:r>
            <a:r>
              <a:rPr lang="en-US" sz="1200" spc="-50" dirty="0">
                <a:latin typeface="Times New Roman"/>
                <a:cs typeface="Times New Roman"/>
              </a:rPr>
              <a:t> </a:t>
            </a:r>
            <a:r>
              <a:rPr lang="en-US" sz="1200" spc="-10" dirty="0">
                <a:latin typeface="Times New Roman"/>
                <a:cs typeface="Times New Roman"/>
              </a:rPr>
              <a:t>objective</a:t>
            </a:r>
            <a:r>
              <a:rPr lang="en-US" sz="1200" spc="-50" dirty="0">
                <a:latin typeface="Times New Roman"/>
                <a:cs typeface="Times New Roman"/>
              </a:rPr>
              <a:t> </a:t>
            </a:r>
            <a:r>
              <a:rPr lang="en-US" sz="1200" dirty="0">
                <a:latin typeface="Times New Roman"/>
                <a:cs typeface="Times New Roman"/>
              </a:rPr>
              <a:t>in</a:t>
            </a:r>
            <a:r>
              <a:rPr lang="en-US" sz="1200" spc="-35" dirty="0">
                <a:latin typeface="Times New Roman"/>
                <a:cs typeface="Times New Roman"/>
              </a:rPr>
              <a:t> </a:t>
            </a:r>
            <a:r>
              <a:rPr lang="en-US" sz="1200" dirty="0">
                <a:latin typeface="Times New Roman"/>
                <a:cs typeface="Times New Roman"/>
              </a:rPr>
              <a:t>the</a:t>
            </a:r>
            <a:r>
              <a:rPr lang="en-US" sz="1200" spc="-30" dirty="0">
                <a:latin typeface="Times New Roman"/>
                <a:cs typeface="Times New Roman"/>
              </a:rPr>
              <a:t> </a:t>
            </a:r>
            <a:r>
              <a:rPr lang="en-US" sz="1200" spc="-10" dirty="0">
                <a:latin typeface="Times New Roman"/>
                <a:cs typeface="Times New Roman"/>
              </a:rPr>
              <a:t>development</a:t>
            </a:r>
            <a:r>
              <a:rPr lang="en-US" sz="1200" spc="-30" dirty="0">
                <a:latin typeface="Times New Roman"/>
                <a:cs typeface="Times New Roman"/>
              </a:rPr>
              <a:t> </a:t>
            </a:r>
            <a:r>
              <a:rPr lang="en-US" sz="1200" dirty="0">
                <a:latin typeface="Times New Roman"/>
                <a:cs typeface="Times New Roman"/>
              </a:rPr>
              <a:t>of</a:t>
            </a:r>
            <a:r>
              <a:rPr lang="en-US" sz="1200" spc="-35" dirty="0">
                <a:latin typeface="Times New Roman"/>
                <a:cs typeface="Times New Roman"/>
              </a:rPr>
              <a:t> </a:t>
            </a:r>
            <a:r>
              <a:rPr lang="en-US" sz="1200" spc="-10" dirty="0">
                <a:latin typeface="Times New Roman"/>
                <a:cs typeface="Times New Roman"/>
              </a:rPr>
              <a:t>database</a:t>
            </a:r>
            <a:r>
              <a:rPr lang="en-US" sz="1200" spc="-30" dirty="0">
                <a:latin typeface="Times New Roman"/>
                <a:cs typeface="Times New Roman"/>
              </a:rPr>
              <a:t> </a:t>
            </a:r>
            <a:r>
              <a:rPr lang="en-US" sz="1200" spc="-10" dirty="0">
                <a:latin typeface="Times New Roman"/>
                <a:cs typeface="Times New Roman"/>
              </a:rPr>
              <a:t>technology</a:t>
            </a:r>
            <a:r>
              <a:rPr lang="en-US" sz="1200" spc="-40" dirty="0">
                <a:latin typeface="Times New Roman"/>
                <a:cs typeface="Times New Roman"/>
              </a:rPr>
              <a:t> </a:t>
            </a:r>
            <a:r>
              <a:rPr lang="en-US" sz="1200" dirty="0">
                <a:latin typeface="Times New Roman"/>
                <a:cs typeface="Times New Roman"/>
              </a:rPr>
              <a:t>has</a:t>
            </a:r>
            <a:r>
              <a:rPr lang="en-US" sz="1200" spc="-45" dirty="0">
                <a:latin typeface="Times New Roman"/>
                <a:cs typeface="Times New Roman"/>
              </a:rPr>
              <a:t> </a:t>
            </a:r>
            <a:r>
              <a:rPr lang="en-US" sz="1200" spc="-10" dirty="0">
                <a:latin typeface="Times New Roman"/>
                <a:cs typeface="Times New Roman"/>
              </a:rPr>
              <a:t>been</a:t>
            </a:r>
            <a:r>
              <a:rPr lang="en-US" sz="1200" spc="-55" dirty="0">
                <a:latin typeface="Times New Roman"/>
                <a:cs typeface="Times New Roman"/>
              </a:rPr>
              <a:t> </a:t>
            </a:r>
            <a:r>
              <a:rPr lang="en-US" sz="1200" dirty="0">
                <a:latin typeface="Times New Roman"/>
                <a:cs typeface="Times New Roman"/>
              </a:rPr>
              <a:t>to</a:t>
            </a:r>
            <a:r>
              <a:rPr lang="en-US" sz="1200" spc="-35" dirty="0">
                <a:latin typeface="Times New Roman"/>
                <a:cs typeface="Times New Roman"/>
              </a:rPr>
              <a:t> </a:t>
            </a:r>
            <a:r>
              <a:rPr lang="en-US" sz="1200" spc="-10" dirty="0">
                <a:latin typeface="Times New Roman"/>
                <a:cs typeface="Times New Roman"/>
              </a:rPr>
              <a:t>treat</a:t>
            </a:r>
            <a:r>
              <a:rPr lang="en-US" sz="1200" spc="-50" dirty="0">
                <a:latin typeface="Times New Roman"/>
                <a:cs typeface="Times New Roman"/>
              </a:rPr>
              <a:t> </a:t>
            </a:r>
            <a:r>
              <a:rPr lang="en-US" sz="1200" spc="-20" dirty="0">
                <a:latin typeface="Times New Roman"/>
                <a:cs typeface="Times New Roman"/>
              </a:rPr>
              <a:t>data</a:t>
            </a:r>
            <a:endParaRPr lang="en-US" sz="1200" dirty="0">
              <a:latin typeface="Times New Roman"/>
              <a:cs typeface="Times New Roman"/>
            </a:endParaRPr>
          </a:p>
          <a:p>
            <a:pPr marL="12700" marR="6985" algn="just">
              <a:lnSpc>
                <a:spcPct val="143600"/>
              </a:lnSpc>
              <a:spcBef>
                <a:spcPts val="15"/>
              </a:spcBef>
            </a:pPr>
            <a:r>
              <a:rPr lang="en-US" sz="1200" dirty="0">
                <a:latin typeface="Times New Roman"/>
                <a:cs typeface="Times New Roman"/>
              </a:rPr>
              <a:t>as</a:t>
            </a:r>
            <a:r>
              <a:rPr lang="en-US" sz="1200" spc="10" dirty="0">
                <a:latin typeface="Times New Roman"/>
                <a:cs typeface="Times New Roman"/>
              </a:rPr>
              <a:t> </a:t>
            </a:r>
            <a:r>
              <a:rPr lang="en-US" sz="1200" dirty="0">
                <a:latin typeface="Times New Roman"/>
                <a:cs typeface="Times New Roman"/>
              </a:rPr>
              <a:t>an</a:t>
            </a:r>
            <a:r>
              <a:rPr lang="en-US" sz="1200" spc="15" dirty="0">
                <a:latin typeface="Times New Roman"/>
                <a:cs typeface="Times New Roman"/>
              </a:rPr>
              <a:t> </a:t>
            </a:r>
            <a:r>
              <a:rPr lang="en-US" sz="1200" dirty="0">
                <a:latin typeface="Times New Roman"/>
                <a:cs typeface="Times New Roman"/>
              </a:rPr>
              <a:t>organizational</a:t>
            </a:r>
            <a:r>
              <a:rPr lang="en-US" sz="1200" spc="20" dirty="0">
                <a:latin typeface="Times New Roman"/>
                <a:cs typeface="Times New Roman"/>
              </a:rPr>
              <a:t> </a:t>
            </a:r>
            <a:r>
              <a:rPr lang="en-US" sz="1200" dirty="0">
                <a:latin typeface="Times New Roman"/>
                <a:cs typeface="Times New Roman"/>
              </a:rPr>
              <a:t>resource</a:t>
            </a:r>
            <a:r>
              <a:rPr lang="en-US" sz="1200" spc="20" dirty="0">
                <a:latin typeface="Times New Roman"/>
                <a:cs typeface="Times New Roman"/>
              </a:rPr>
              <a:t> </a:t>
            </a:r>
            <a:r>
              <a:rPr lang="en-US" sz="1200" dirty="0">
                <a:latin typeface="Times New Roman"/>
                <a:cs typeface="Times New Roman"/>
              </a:rPr>
              <a:t>and</a:t>
            </a:r>
            <a:r>
              <a:rPr lang="en-US" sz="1200" spc="15" dirty="0">
                <a:latin typeface="Times New Roman"/>
                <a:cs typeface="Times New Roman"/>
              </a:rPr>
              <a:t> </a:t>
            </a:r>
            <a:r>
              <a:rPr lang="en-US" sz="1200" dirty="0">
                <a:latin typeface="Times New Roman"/>
                <a:cs typeface="Times New Roman"/>
              </a:rPr>
              <a:t>as</a:t>
            </a:r>
            <a:r>
              <a:rPr lang="en-US" sz="1200" spc="10" dirty="0">
                <a:latin typeface="Times New Roman"/>
                <a:cs typeface="Times New Roman"/>
              </a:rPr>
              <a:t> </a:t>
            </a:r>
            <a:r>
              <a:rPr lang="en-US" sz="1200" dirty="0">
                <a:latin typeface="Times New Roman"/>
                <a:cs typeface="Times New Roman"/>
              </a:rPr>
              <a:t>an</a:t>
            </a:r>
            <a:r>
              <a:rPr lang="en-US" sz="1200" spc="15" dirty="0">
                <a:latin typeface="Times New Roman"/>
                <a:cs typeface="Times New Roman"/>
              </a:rPr>
              <a:t> </a:t>
            </a:r>
            <a:r>
              <a:rPr lang="en-US" sz="1200" dirty="0">
                <a:latin typeface="Times New Roman"/>
                <a:cs typeface="Times New Roman"/>
              </a:rPr>
              <a:t>integrated</a:t>
            </a:r>
            <a:r>
              <a:rPr lang="en-US" sz="1200" spc="15" dirty="0">
                <a:latin typeface="Times New Roman"/>
                <a:cs typeface="Times New Roman"/>
              </a:rPr>
              <a:t> </a:t>
            </a:r>
            <a:r>
              <a:rPr lang="en-US" sz="1200" dirty="0">
                <a:latin typeface="Times New Roman"/>
                <a:cs typeface="Times New Roman"/>
              </a:rPr>
              <a:t>whole.</a:t>
            </a:r>
            <a:r>
              <a:rPr lang="en-US" sz="1200" spc="15" dirty="0">
                <a:latin typeface="Times New Roman"/>
                <a:cs typeface="Times New Roman"/>
              </a:rPr>
              <a:t> </a:t>
            </a:r>
            <a:r>
              <a:rPr lang="en-US" sz="1200" dirty="0">
                <a:latin typeface="Times New Roman"/>
                <a:cs typeface="Times New Roman"/>
              </a:rPr>
              <a:t>DBMS</a:t>
            </a:r>
            <a:r>
              <a:rPr lang="en-US" sz="1200" spc="10" dirty="0">
                <a:latin typeface="Times New Roman"/>
                <a:cs typeface="Times New Roman"/>
              </a:rPr>
              <a:t> </a:t>
            </a:r>
            <a:r>
              <a:rPr lang="en-US" sz="1200" dirty="0">
                <a:latin typeface="Times New Roman"/>
                <a:cs typeface="Times New Roman"/>
              </a:rPr>
              <a:t>allow</a:t>
            </a:r>
            <a:r>
              <a:rPr lang="en-US" sz="1200" spc="10" dirty="0">
                <a:latin typeface="Times New Roman"/>
                <a:cs typeface="Times New Roman"/>
              </a:rPr>
              <a:t> </a:t>
            </a:r>
            <a:r>
              <a:rPr lang="en-US" sz="1200" dirty="0">
                <a:latin typeface="Times New Roman"/>
                <a:cs typeface="Times New Roman"/>
              </a:rPr>
              <a:t>data</a:t>
            </a:r>
            <a:r>
              <a:rPr lang="en-US" sz="1200" spc="20" dirty="0">
                <a:latin typeface="Times New Roman"/>
                <a:cs typeface="Times New Roman"/>
              </a:rPr>
              <a:t> </a:t>
            </a:r>
            <a:r>
              <a:rPr lang="en-US" sz="1200" dirty="0">
                <a:latin typeface="Times New Roman"/>
                <a:cs typeface="Times New Roman"/>
              </a:rPr>
              <a:t>to</a:t>
            </a:r>
            <a:r>
              <a:rPr lang="en-US" sz="1200" spc="15" dirty="0">
                <a:latin typeface="Times New Roman"/>
                <a:cs typeface="Times New Roman"/>
              </a:rPr>
              <a:t> </a:t>
            </a:r>
            <a:r>
              <a:rPr lang="en-US" sz="1200" dirty="0">
                <a:latin typeface="Times New Roman"/>
                <a:cs typeface="Times New Roman"/>
              </a:rPr>
              <a:t>be</a:t>
            </a:r>
            <a:r>
              <a:rPr lang="en-US" sz="1200" spc="20" dirty="0">
                <a:latin typeface="Times New Roman"/>
                <a:cs typeface="Times New Roman"/>
              </a:rPr>
              <a:t> </a:t>
            </a:r>
            <a:r>
              <a:rPr lang="en-US" sz="1200" spc="-10" dirty="0">
                <a:latin typeface="Times New Roman"/>
                <a:cs typeface="Times New Roman"/>
              </a:rPr>
              <a:t>protected </a:t>
            </a:r>
            <a:r>
              <a:rPr lang="en-US" sz="1200" dirty="0">
                <a:latin typeface="Times New Roman"/>
                <a:cs typeface="Times New Roman"/>
              </a:rPr>
              <a:t>and</a:t>
            </a:r>
            <a:r>
              <a:rPr lang="en-US" sz="1200" spc="10" dirty="0">
                <a:latin typeface="Times New Roman"/>
                <a:cs typeface="Times New Roman"/>
              </a:rPr>
              <a:t> </a:t>
            </a:r>
            <a:r>
              <a:rPr lang="en-US" sz="1200" dirty="0">
                <a:latin typeface="Times New Roman"/>
                <a:cs typeface="Times New Roman"/>
              </a:rPr>
              <a:t>organized</a:t>
            </a:r>
            <a:r>
              <a:rPr lang="en-US" sz="1200" spc="15" dirty="0">
                <a:latin typeface="Times New Roman"/>
                <a:cs typeface="Times New Roman"/>
              </a:rPr>
              <a:t> </a:t>
            </a:r>
            <a:r>
              <a:rPr lang="en-US" sz="1200" dirty="0">
                <a:latin typeface="Times New Roman"/>
                <a:cs typeface="Times New Roman"/>
              </a:rPr>
              <a:t>separately</a:t>
            </a:r>
            <a:r>
              <a:rPr lang="en-US" sz="1200" spc="15" dirty="0">
                <a:latin typeface="Times New Roman"/>
                <a:cs typeface="Times New Roman"/>
              </a:rPr>
              <a:t> </a:t>
            </a:r>
            <a:r>
              <a:rPr lang="en-US" sz="1200" dirty="0">
                <a:latin typeface="Times New Roman"/>
                <a:cs typeface="Times New Roman"/>
              </a:rPr>
              <a:t>from</a:t>
            </a:r>
            <a:r>
              <a:rPr lang="en-US" sz="1200" spc="20" dirty="0">
                <a:latin typeface="Times New Roman"/>
                <a:cs typeface="Times New Roman"/>
              </a:rPr>
              <a:t> </a:t>
            </a:r>
            <a:r>
              <a:rPr lang="en-US" sz="1200" dirty="0">
                <a:latin typeface="Times New Roman"/>
                <a:cs typeface="Times New Roman"/>
              </a:rPr>
              <a:t>other</a:t>
            </a:r>
            <a:r>
              <a:rPr lang="en-US" sz="1200" spc="15" dirty="0">
                <a:latin typeface="Times New Roman"/>
                <a:cs typeface="Times New Roman"/>
              </a:rPr>
              <a:t> </a:t>
            </a:r>
            <a:r>
              <a:rPr lang="en-US" sz="1200" dirty="0">
                <a:latin typeface="Times New Roman"/>
                <a:cs typeface="Times New Roman"/>
              </a:rPr>
              <a:t>resources.</a:t>
            </a:r>
            <a:r>
              <a:rPr lang="en-US" sz="1200" spc="15" dirty="0">
                <a:latin typeface="Times New Roman"/>
                <a:cs typeface="Times New Roman"/>
              </a:rPr>
              <a:t> </a:t>
            </a:r>
            <a:r>
              <a:rPr lang="en-US" sz="1200" dirty="0">
                <a:latin typeface="Times New Roman"/>
                <a:cs typeface="Times New Roman"/>
              </a:rPr>
              <a:t>Database</a:t>
            </a:r>
            <a:r>
              <a:rPr lang="en-US" sz="1200" spc="20" dirty="0">
                <a:latin typeface="Times New Roman"/>
                <a:cs typeface="Times New Roman"/>
              </a:rPr>
              <a:t> </a:t>
            </a:r>
            <a:r>
              <a:rPr lang="en-US" sz="1200" dirty="0">
                <a:latin typeface="Times New Roman"/>
                <a:cs typeface="Times New Roman"/>
              </a:rPr>
              <a:t>is</a:t>
            </a:r>
            <a:r>
              <a:rPr lang="en-US" sz="1200" spc="10" dirty="0">
                <a:latin typeface="Times New Roman"/>
                <a:cs typeface="Times New Roman"/>
              </a:rPr>
              <a:t> </a:t>
            </a:r>
            <a:r>
              <a:rPr lang="en-US" sz="1200" dirty="0">
                <a:latin typeface="Times New Roman"/>
                <a:cs typeface="Times New Roman"/>
              </a:rPr>
              <a:t>an</a:t>
            </a:r>
            <a:r>
              <a:rPr lang="en-US" sz="1200" spc="15" dirty="0">
                <a:latin typeface="Times New Roman"/>
                <a:cs typeface="Times New Roman"/>
              </a:rPr>
              <a:t> </a:t>
            </a:r>
            <a:r>
              <a:rPr lang="en-US" sz="1200" dirty="0">
                <a:latin typeface="Times New Roman"/>
                <a:cs typeface="Times New Roman"/>
              </a:rPr>
              <a:t>integrated</a:t>
            </a:r>
            <a:r>
              <a:rPr lang="en-US" sz="1200" spc="-5" dirty="0">
                <a:latin typeface="Times New Roman"/>
                <a:cs typeface="Times New Roman"/>
              </a:rPr>
              <a:t> </a:t>
            </a:r>
            <a:r>
              <a:rPr lang="en-US" sz="1200" dirty="0">
                <a:latin typeface="Times New Roman"/>
                <a:cs typeface="Times New Roman"/>
              </a:rPr>
              <a:t>collection</a:t>
            </a:r>
            <a:r>
              <a:rPr lang="en-US" sz="1200" spc="15" dirty="0">
                <a:latin typeface="Times New Roman"/>
                <a:cs typeface="Times New Roman"/>
              </a:rPr>
              <a:t> </a:t>
            </a:r>
            <a:r>
              <a:rPr lang="en-US" sz="1200" dirty="0">
                <a:latin typeface="Times New Roman"/>
                <a:cs typeface="Times New Roman"/>
              </a:rPr>
              <a:t>of</a:t>
            </a:r>
            <a:r>
              <a:rPr lang="en-US" sz="1200" spc="15" dirty="0">
                <a:latin typeface="Times New Roman"/>
                <a:cs typeface="Times New Roman"/>
              </a:rPr>
              <a:t> </a:t>
            </a:r>
            <a:r>
              <a:rPr lang="en-US" sz="1200" spc="-10" dirty="0">
                <a:latin typeface="Times New Roman"/>
                <a:cs typeface="Times New Roman"/>
              </a:rPr>
              <a:t>data. </a:t>
            </a:r>
            <a:r>
              <a:rPr lang="en-US" sz="1200" dirty="0">
                <a:latin typeface="Times New Roman"/>
                <a:cs typeface="Times New Roman"/>
              </a:rPr>
              <a:t>The most significant form of</a:t>
            </a:r>
            <a:r>
              <a:rPr lang="en-US" sz="1200" spc="-5" dirty="0">
                <a:latin typeface="Times New Roman"/>
                <a:cs typeface="Times New Roman"/>
              </a:rPr>
              <a:t> </a:t>
            </a:r>
            <a:r>
              <a:rPr lang="en-US" sz="1200" dirty="0">
                <a:latin typeface="Times New Roman"/>
                <a:cs typeface="Times New Roman"/>
              </a:rPr>
              <a:t>data</a:t>
            </a:r>
            <a:r>
              <a:rPr lang="en-US" sz="1200" spc="5" dirty="0">
                <a:latin typeface="Times New Roman"/>
                <a:cs typeface="Times New Roman"/>
              </a:rPr>
              <a:t> </a:t>
            </a:r>
            <a:r>
              <a:rPr lang="en-US" sz="1200" dirty="0">
                <a:latin typeface="Times New Roman"/>
                <a:cs typeface="Times New Roman"/>
              </a:rPr>
              <a:t>as</a:t>
            </a:r>
            <a:r>
              <a:rPr lang="en-US" sz="1200" spc="-10" dirty="0">
                <a:latin typeface="Times New Roman"/>
                <a:cs typeface="Times New Roman"/>
              </a:rPr>
              <a:t> </a:t>
            </a:r>
            <a:r>
              <a:rPr lang="en-US" sz="1200" dirty="0">
                <a:latin typeface="Times New Roman"/>
                <a:cs typeface="Times New Roman"/>
              </a:rPr>
              <a:t>seen</a:t>
            </a:r>
            <a:r>
              <a:rPr lang="en-US" sz="1200" spc="-20" dirty="0">
                <a:latin typeface="Times New Roman"/>
                <a:cs typeface="Times New Roman"/>
              </a:rPr>
              <a:t> </a:t>
            </a:r>
            <a:r>
              <a:rPr lang="en-US" sz="1200" dirty="0">
                <a:latin typeface="Times New Roman"/>
                <a:cs typeface="Times New Roman"/>
              </a:rPr>
              <a:t>by</a:t>
            </a:r>
            <a:r>
              <a:rPr lang="en-US" sz="1200" spc="-5" dirty="0">
                <a:latin typeface="Times New Roman"/>
                <a:cs typeface="Times New Roman"/>
              </a:rPr>
              <a:t> </a:t>
            </a:r>
            <a:r>
              <a:rPr lang="en-US" sz="1200" dirty="0">
                <a:latin typeface="Times New Roman"/>
                <a:cs typeface="Times New Roman"/>
              </a:rPr>
              <a:t>the programmers</a:t>
            </a:r>
            <a:r>
              <a:rPr lang="en-US" sz="1200" spc="-10" dirty="0">
                <a:latin typeface="Times New Roman"/>
                <a:cs typeface="Times New Roman"/>
              </a:rPr>
              <a:t> </a:t>
            </a:r>
            <a:r>
              <a:rPr lang="en-US" sz="1200" dirty="0">
                <a:latin typeface="Times New Roman"/>
                <a:cs typeface="Times New Roman"/>
              </a:rPr>
              <a:t>is</a:t>
            </a:r>
            <a:r>
              <a:rPr lang="en-US" sz="1200" spc="-10" dirty="0">
                <a:latin typeface="Times New Roman"/>
                <a:cs typeface="Times New Roman"/>
              </a:rPr>
              <a:t> </a:t>
            </a:r>
            <a:r>
              <a:rPr lang="en-US" sz="1200" dirty="0">
                <a:latin typeface="Times New Roman"/>
                <a:cs typeface="Times New Roman"/>
              </a:rPr>
              <a:t>data</a:t>
            </a:r>
            <a:r>
              <a:rPr lang="en-US" sz="1200" spc="55" dirty="0">
                <a:latin typeface="Times New Roman"/>
                <a:cs typeface="Times New Roman"/>
              </a:rPr>
              <a:t> </a:t>
            </a:r>
            <a:r>
              <a:rPr lang="en-US" sz="1200" dirty="0">
                <a:latin typeface="Times New Roman"/>
                <a:cs typeface="Times New Roman"/>
              </a:rPr>
              <a:t>as</a:t>
            </a:r>
            <a:r>
              <a:rPr lang="en-US" sz="1200" spc="-10" dirty="0">
                <a:latin typeface="Times New Roman"/>
                <a:cs typeface="Times New Roman"/>
              </a:rPr>
              <a:t> </a:t>
            </a:r>
            <a:r>
              <a:rPr lang="en-US" sz="1200" dirty="0">
                <a:latin typeface="Times New Roman"/>
                <a:cs typeface="Times New Roman"/>
              </a:rPr>
              <a:t>stored</a:t>
            </a:r>
            <a:r>
              <a:rPr lang="en-US" sz="1200" spc="-5" dirty="0">
                <a:latin typeface="Times New Roman"/>
                <a:cs typeface="Times New Roman"/>
              </a:rPr>
              <a:t> </a:t>
            </a:r>
            <a:r>
              <a:rPr lang="en-US" sz="1200" dirty="0">
                <a:latin typeface="Times New Roman"/>
                <a:cs typeface="Times New Roman"/>
              </a:rPr>
              <a:t>on</a:t>
            </a:r>
            <a:r>
              <a:rPr lang="en-US" sz="1200" spc="-5" dirty="0">
                <a:latin typeface="Times New Roman"/>
                <a:cs typeface="Times New Roman"/>
              </a:rPr>
              <a:t> </a:t>
            </a:r>
            <a:r>
              <a:rPr lang="en-US" sz="1200" dirty="0">
                <a:latin typeface="Times New Roman"/>
                <a:cs typeface="Times New Roman"/>
              </a:rPr>
              <a:t>the</a:t>
            </a:r>
            <a:r>
              <a:rPr lang="en-US" sz="1200" spc="5" dirty="0">
                <a:latin typeface="Times New Roman"/>
                <a:cs typeface="Times New Roman"/>
              </a:rPr>
              <a:t> </a:t>
            </a:r>
            <a:r>
              <a:rPr lang="en-US" sz="1200" spc="-10" dirty="0">
                <a:latin typeface="Times New Roman"/>
                <a:cs typeface="Times New Roman"/>
              </a:rPr>
              <a:t>direct </a:t>
            </a:r>
            <a:r>
              <a:rPr lang="en-US" sz="1200" dirty="0">
                <a:latin typeface="Times New Roman"/>
                <a:cs typeface="Times New Roman"/>
              </a:rPr>
              <a:t>access</a:t>
            </a:r>
            <a:r>
              <a:rPr lang="en-US" sz="1200" spc="-45" dirty="0">
                <a:latin typeface="Times New Roman"/>
                <a:cs typeface="Times New Roman"/>
              </a:rPr>
              <a:t> </a:t>
            </a:r>
            <a:r>
              <a:rPr lang="en-US" sz="1200" dirty="0">
                <a:latin typeface="Times New Roman"/>
                <a:cs typeface="Times New Roman"/>
              </a:rPr>
              <a:t>storage</a:t>
            </a:r>
            <a:r>
              <a:rPr lang="en-US" sz="1200" spc="-35" dirty="0">
                <a:latin typeface="Times New Roman"/>
                <a:cs typeface="Times New Roman"/>
              </a:rPr>
              <a:t> </a:t>
            </a:r>
            <a:r>
              <a:rPr lang="en-US" sz="1200" dirty="0">
                <a:latin typeface="Times New Roman"/>
                <a:cs typeface="Times New Roman"/>
              </a:rPr>
              <a:t>devices.</a:t>
            </a:r>
            <a:r>
              <a:rPr lang="en-US" sz="1200" spc="-35" dirty="0">
                <a:latin typeface="Times New Roman"/>
                <a:cs typeface="Times New Roman"/>
              </a:rPr>
              <a:t> </a:t>
            </a:r>
            <a:r>
              <a:rPr lang="en-US" sz="1200" dirty="0">
                <a:latin typeface="Times New Roman"/>
                <a:cs typeface="Times New Roman"/>
              </a:rPr>
              <a:t>This</a:t>
            </a:r>
            <a:r>
              <a:rPr lang="en-US" sz="1200" spc="-45" dirty="0">
                <a:latin typeface="Times New Roman"/>
                <a:cs typeface="Times New Roman"/>
              </a:rPr>
              <a:t> </a:t>
            </a:r>
            <a:r>
              <a:rPr lang="en-US" sz="1200" dirty="0">
                <a:latin typeface="Times New Roman"/>
                <a:cs typeface="Times New Roman"/>
              </a:rPr>
              <a:t>is</a:t>
            </a:r>
            <a:r>
              <a:rPr lang="en-US" sz="1200" spc="-45" dirty="0">
                <a:latin typeface="Times New Roman"/>
                <a:cs typeface="Times New Roman"/>
              </a:rPr>
              <a:t> </a:t>
            </a:r>
            <a:r>
              <a:rPr lang="en-US" sz="1200" dirty="0">
                <a:latin typeface="Times New Roman"/>
                <a:cs typeface="Times New Roman"/>
              </a:rPr>
              <a:t>the</a:t>
            </a:r>
            <a:r>
              <a:rPr lang="en-US" sz="1200" spc="-30" dirty="0">
                <a:latin typeface="Times New Roman"/>
                <a:cs typeface="Times New Roman"/>
              </a:rPr>
              <a:t> </a:t>
            </a:r>
            <a:r>
              <a:rPr lang="en-US" sz="1200" dirty="0">
                <a:latin typeface="Times New Roman"/>
                <a:cs typeface="Times New Roman"/>
              </a:rPr>
              <a:t>difference</a:t>
            </a:r>
            <a:r>
              <a:rPr lang="en-US" sz="1200" spc="-30" dirty="0">
                <a:latin typeface="Times New Roman"/>
                <a:cs typeface="Times New Roman"/>
              </a:rPr>
              <a:t> </a:t>
            </a:r>
            <a:r>
              <a:rPr lang="en-US" sz="1200" dirty="0">
                <a:latin typeface="Times New Roman"/>
                <a:cs typeface="Times New Roman"/>
              </a:rPr>
              <a:t>between</a:t>
            </a:r>
            <a:r>
              <a:rPr lang="en-US" sz="1200" spc="-40" dirty="0">
                <a:latin typeface="Times New Roman"/>
                <a:cs typeface="Times New Roman"/>
              </a:rPr>
              <a:t> </a:t>
            </a:r>
            <a:r>
              <a:rPr lang="en-US" sz="1200" dirty="0">
                <a:latin typeface="Times New Roman"/>
                <a:cs typeface="Times New Roman"/>
              </a:rPr>
              <a:t>logical</a:t>
            </a:r>
            <a:r>
              <a:rPr lang="en-US" sz="1200" spc="-35" dirty="0">
                <a:latin typeface="Times New Roman"/>
                <a:cs typeface="Times New Roman"/>
              </a:rPr>
              <a:t> </a:t>
            </a:r>
            <a:r>
              <a:rPr lang="en-US" sz="1200" dirty="0">
                <a:latin typeface="Times New Roman"/>
                <a:cs typeface="Times New Roman"/>
              </a:rPr>
              <a:t>and</a:t>
            </a:r>
            <a:r>
              <a:rPr lang="en-US" sz="1200" spc="-35" dirty="0">
                <a:latin typeface="Times New Roman"/>
                <a:cs typeface="Times New Roman"/>
              </a:rPr>
              <a:t> </a:t>
            </a:r>
            <a:r>
              <a:rPr lang="en-US" sz="1200" dirty="0">
                <a:latin typeface="Times New Roman"/>
                <a:cs typeface="Times New Roman"/>
              </a:rPr>
              <a:t>physical</a:t>
            </a:r>
            <a:r>
              <a:rPr lang="en-US" sz="1200" spc="-35" dirty="0">
                <a:latin typeface="Times New Roman"/>
                <a:cs typeface="Times New Roman"/>
              </a:rPr>
              <a:t> </a:t>
            </a:r>
            <a:r>
              <a:rPr lang="en-US" sz="1200" spc="-10" dirty="0">
                <a:latin typeface="Times New Roman"/>
                <a:cs typeface="Times New Roman"/>
              </a:rPr>
              <a:t>data.</a:t>
            </a:r>
            <a:endParaRPr lang="en-US" sz="1200" dirty="0">
              <a:latin typeface="Times New Roman"/>
              <a:cs typeface="Times New Roman"/>
            </a:endParaRPr>
          </a:p>
          <a:p>
            <a:pPr marL="12700" marR="5715" indent="448945" algn="just">
              <a:lnSpc>
                <a:spcPct val="143600"/>
              </a:lnSpc>
              <a:spcBef>
                <a:spcPts val="10"/>
              </a:spcBef>
            </a:pPr>
            <a:r>
              <a:rPr lang="en-US" sz="1200" dirty="0">
                <a:latin typeface="Times New Roman"/>
                <a:cs typeface="Times New Roman"/>
              </a:rPr>
              <a:t>Database</a:t>
            </a:r>
            <a:r>
              <a:rPr lang="en-US" sz="1200" spc="25" dirty="0">
                <a:latin typeface="Times New Roman"/>
                <a:cs typeface="Times New Roman"/>
              </a:rPr>
              <a:t> </a:t>
            </a:r>
            <a:r>
              <a:rPr lang="en-US" sz="1200" dirty="0">
                <a:latin typeface="Times New Roman"/>
                <a:cs typeface="Times New Roman"/>
              </a:rPr>
              <a:t>files</a:t>
            </a:r>
            <a:r>
              <a:rPr lang="en-US" sz="1200" spc="20" dirty="0">
                <a:latin typeface="Times New Roman"/>
                <a:cs typeface="Times New Roman"/>
              </a:rPr>
              <a:t> </a:t>
            </a:r>
            <a:r>
              <a:rPr lang="en-US" sz="1200" dirty="0">
                <a:latin typeface="Times New Roman"/>
                <a:cs typeface="Times New Roman"/>
              </a:rPr>
              <a:t>are</a:t>
            </a:r>
            <a:r>
              <a:rPr lang="en-US" sz="1200" spc="30" dirty="0">
                <a:latin typeface="Times New Roman"/>
                <a:cs typeface="Times New Roman"/>
              </a:rPr>
              <a:t> </a:t>
            </a:r>
            <a:r>
              <a:rPr lang="en-US" sz="1200" dirty="0">
                <a:latin typeface="Times New Roman"/>
                <a:cs typeface="Times New Roman"/>
              </a:rPr>
              <a:t>the</a:t>
            </a:r>
            <a:r>
              <a:rPr lang="en-US" sz="1200" spc="30" dirty="0">
                <a:latin typeface="Times New Roman"/>
                <a:cs typeface="Times New Roman"/>
              </a:rPr>
              <a:t> </a:t>
            </a:r>
            <a:r>
              <a:rPr lang="en-US" sz="1200" dirty="0">
                <a:latin typeface="Times New Roman"/>
                <a:cs typeface="Times New Roman"/>
              </a:rPr>
              <a:t>key</a:t>
            </a:r>
            <a:r>
              <a:rPr lang="en-US" sz="1200" spc="25" dirty="0">
                <a:latin typeface="Times New Roman"/>
                <a:cs typeface="Times New Roman"/>
              </a:rPr>
              <a:t> </a:t>
            </a:r>
            <a:r>
              <a:rPr lang="en-US" sz="1200" dirty="0">
                <a:latin typeface="Times New Roman"/>
                <a:cs typeface="Times New Roman"/>
              </a:rPr>
              <a:t>source</a:t>
            </a:r>
            <a:r>
              <a:rPr lang="en-US" sz="1200" spc="30" dirty="0">
                <a:latin typeface="Times New Roman"/>
                <a:cs typeface="Times New Roman"/>
              </a:rPr>
              <a:t> </a:t>
            </a:r>
            <a:r>
              <a:rPr lang="en-US" sz="1200" dirty="0">
                <a:latin typeface="Times New Roman"/>
                <a:cs typeface="Times New Roman"/>
              </a:rPr>
              <a:t>of</a:t>
            </a:r>
            <a:r>
              <a:rPr lang="en-US" sz="1200" spc="5" dirty="0">
                <a:latin typeface="Times New Roman"/>
                <a:cs typeface="Times New Roman"/>
              </a:rPr>
              <a:t> </a:t>
            </a:r>
            <a:r>
              <a:rPr lang="en-US" sz="1200" dirty="0">
                <a:latin typeface="Times New Roman"/>
                <a:cs typeface="Times New Roman"/>
              </a:rPr>
              <a:t>information</a:t>
            </a:r>
            <a:r>
              <a:rPr lang="en-US" sz="1200" spc="5" dirty="0">
                <a:latin typeface="Times New Roman"/>
                <a:cs typeface="Times New Roman"/>
              </a:rPr>
              <a:t> </a:t>
            </a:r>
            <a:r>
              <a:rPr lang="en-US" sz="1200" dirty="0">
                <a:latin typeface="Times New Roman"/>
                <a:cs typeface="Times New Roman"/>
              </a:rPr>
              <a:t>into</a:t>
            </a:r>
            <a:r>
              <a:rPr lang="en-US" sz="1200" spc="25" dirty="0">
                <a:latin typeface="Times New Roman"/>
                <a:cs typeface="Times New Roman"/>
              </a:rPr>
              <a:t> </a:t>
            </a:r>
            <a:r>
              <a:rPr lang="en-US" sz="1200" dirty="0">
                <a:latin typeface="Times New Roman"/>
                <a:cs typeface="Times New Roman"/>
              </a:rPr>
              <a:t>the</a:t>
            </a:r>
            <a:r>
              <a:rPr lang="en-US" sz="1200" spc="30" dirty="0">
                <a:latin typeface="Times New Roman"/>
                <a:cs typeface="Times New Roman"/>
              </a:rPr>
              <a:t> </a:t>
            </a:r>
            <a:r>
              <a:rPr lang="en-US" sz="1200" dirty="0">
                <a:latin typeface="Times New Roman"/>
                <a:cs typeface="Times New Roman"/>
              </a:rPr>
              <a:t>system.</a:t>
            </a:r>
            <a:r>
              <a:rPr lang="en-US" sz="1200" spc="25" dirty="0">
                <a:latin typeface="Times New Roman"/>
                <a:cs typeface="Times New Roman"/>
              </a:rPr>
              <a:t> </a:t>
            </a:r>
            <a:r>
              <a:rPr lang="en-US" sz="1200" dirty="0">
                <a:latin typeface="Times New Roman"/>
                <a:cs typeface="Times New Roman"/>
              </a:rPr>
              <a:t>It</a:t>
            </a:r>
            <a:r>
              <a:rPr lang="en-US" sz="1200" spc="30" dirty="0">
                <a:latin typeface="Times New Roman"/>
                <a:cs typeface="Times New Roman"/>
              </a:rPr>
              <a:t> </a:t>
            </a:r>
            <a:r>
              <a:rPr lang="en-US" sz="1200" dirty="0">
                <a:latin typeface="Times New Roman"/>
                <a:cs typeface="Times New Roman"/>
              </a:rPr>
              <a:t>is</a:t>
            </a:r>
            <a:r>
              <a:rPr lang="en-US" sz="1200" spc="20" dirty="0">
                <a:latin typeface="Times New Roman"/>
                <a:cs typeface="Times New Roman"/>
              </a:rPr>
              <a:t> </a:t>
            </a:r>
            <a:r>
              <a:rPr lang="en-US" sz="1200" dirty="0">
                <a:latin typeface="Times New Roman"/>
                <a:cs typeface="Times New Roman"/>
              </a:rPr>
              <a:t>the</a:t>
            </a:r>
            <a:r>
              <a:rPr lang="en-US" sz="1200" spc="30" dirty="0">
                <a:latin typeface="Times New Roman"/>
                <a:cs typeface="Times New Roman"/>
              </a:rPr>
              <a:t> </a:t>
            </a:r>
            <a:r>
              <a:rPr lang="en-US" sz="1200" dirty="0">
                <a:latin typeface="Times New Roman"/>
                <a:cs typeface="Times New Roman"/>
              </a:rPr>
              <a:t>process</a:t>
            </a:r>
            <a:r>
              <a:rPr lang="en-US" sz="1200" spc="20" dirty="0">
                <a:latin typeface="Times New Roman"/>
                <a:cs typeface="Times New Roman"/>
              </a:rPr>
              <a:t> </a:t>
            </a:r>
            <a:r>
              <a:rPr lang="en-US" sz="1200" spc="-25" dirty="0">
                <a:latin typeface="Times New Roman"/>
                <a:cs typeface="Times New Roman"/>
              </a:rPr>
              <a:t>of </a:t>
            </a:r>
            <a:r>
              <a:rPr lang="en-US" sz="1200" dirty="0">
                <a:latin typeface="Times New Roman"/>
                <a:cs typeface="Times New Roman"/>
              </a:rPr>
              <a:t>designing</a:t>
            </a:r>
            <a:r>
              <a:rPr lang="en-US" sz="1200" spc="90" dirty="0">
                <a:latin typeface="Times New Roman"/>
                <a:cs typeface="Times New Roman"/>
              </a:rPr>
              <a:t> </a:t>
            </a:r>
            <a:r>
              <a:rPr lang="en-US" sz="1200" dirty="0">
                <a:latin typeface="Times New Roman"/>
                <a:cs typeface="Times New Roman"/>
              </a:rPr>
              <a:t>database</a:t>
            </a:r>
            <a:r>
              <a:rPr lang="en-US" sz="1200" spc="95" dirty="0">
                <a:latin typeface="Times New Roman"/>
                <a:cs typeface="Times New Roman"/>
              </a:rPr>
              <a:t> </a:t>
            </a:r>
            <a:r>
              <a:rPr lang="en-US" sz="1200" dirty="0">
                <a:latin typeface="Times New Roman"/>
                <a:cs typeface="Times New Roman"/>
              </a:rPr>
              <a:t>files,</a:t>
            </a:r>
            <a:r>
              <a:rPr lang="en-US" sz="1200" spc="90" dirty="0">
                <a:latin typeface="Times New Roman"/>
                <a:cs typeface="Times New Roman"/>
              </a:rPr>
              <a:t> </a:t>
            </a:r>
            <a:r>
              <a:rPr lang="en-US" sz="1200" dirty="0">
                <a:latin typeface="Times New Roman"/>
                <a:cs typeface="Times New Roman"/>
              </a:rPr>
              <a:t>which</a:t>
            </a:r>
            <a:r>
              <a:rPr lang="en-US" sz="1200" spc="90" dirty="0">
                <a:latin typeface="Times New Roman"/>
                <a:cs typeface="Times New Roman"/>
              </a:rPr>
              <a:t> </a:t>
            </a:r>
            <a:r>
              <a:rPr lang="en-US" sz="1200" dirty="0">
                <a:latin typeface="Times New Roman"/>
                <a:cs typeface="Times New Roman"/>
              </a:rPr>
              <a:t>are</a:t>
            </a:r>
            <a:r>
              <a:rPr lang="en-US" sz="1200" spc="95" dirty="0">
                <a:latin typeface="Times New Roman"/>
                <a:cs typeface="Times New Roman"/>
              </a:rPr>
              <a:t> </a:t>
            </a:r>
            <a:r>
              <a:rPr lang="en-US" sz="1200" dirty="0">
                <a:latin typeface="Times New Roman"/>
                <a:cs typeface="Times New Roman"/>
              </a:rPr>
              <a:t>the</a:t>
            </a:r>
            <a:r>
              <a:rPr lang="en-US" sz="1200" spc="95" dirty="0">
                <a:latin typeface="Times New Roman"/>
                <a:cs typeface="Times New Roman"/>
              </a:rPr>
              <a:t> </a:t>
            </a:r>
            <a:r>
              <a:rPr lang="en-US" sz="1200" dirty="0">
                <a:latin typeface="Times New Roman"/>
                <a:cs typeface="Times New Roman"/>
              </a:rPr>
              <a:t>key</a:t>
            </a:r>
            <a:r>
              <a:rPr lang="en-US" sz="1200" spc="90" dirty="0">
                <a:latin typeface="Times New Roman"/>
                <a:cs typeface="Times New Roman"/>
              </a:rPr>
              <a:t> </a:t>
            </a:r>
            <a:r>
              <a:rPr lang="en-US" sz="1200" dirty="0">
                <a:latin typeface="Times New Roman"/>
                <a:cs typeface="Times New Roman"/>
              </a:rPr>
              <a:t>source</a:t>
            </a:r>
            <a:r>
              <a:rPr lang="en-US" sz="1200" spc="95" dirty="0">
                <a:latin typeface="Times New Roman"/>
                <a:cs typeface="Times New Roman"/>
              </a:rPr>
              <a:t> </a:t>
            </a:r>
            <a:r>
              <a:rPr lang="en-US" sz="1200" dirty="0">
                <a:latin typeface="Times New Roman"/>
                <a:cs typeface="Times New Roman"/>
              </a:rPr>
              <a:t>of</a:t>
            </a:r>
            <a:r>
              <a:rPr lang="en-US" sz="1200" spc="90" dirty="0">
                <a:latin typeface="Times New Roman"/>
                <a:cs typeface="Times New Roman"/>
              </a:rPr>
              <a:t> </a:t>
            </a:r>
            <a:r>
              <a:rPr lang="en-US" sz="1200" dirty="0">
                <a:latin typeface="Times New Roman"/>
                <a:cs typeface="Times New Roman"/>
              </a:rPr>
              <a:t>information</a:t>
            </a:r>
            <a:r>
              <a:rPr lang="en-US" sz="1200" spc="70" dirty="0">
                <a:latin typeface="Times New Roman"/>
                <a:cs typeface="Times New Roman"/>
              </a:rPr>
              <a:t> </a:t>
            </a:r>
            <a:r>
              <a:rPr lang="en-US" sz="1200" dirty="0">
                <a:latin typeface="Times New Roman"/>
                <a:cs typeface="Times New Roman"/>
              </a:rPr>
              <a:t>to</a:t>
            </a:r>
            <a:r>
              <a:rPr lang="en-US" sz="1200" spc="90" dirty="0">
                <a:latin typeface="Times New Roman"/>
                <a:cs typeface="Times New Roman"/>
              </a:rPr>
              <a:t> </a:t>
            </a:r>
            <a:r>
              <a:rPr lang="en-US" sz="1200" dirty="0">
                <a:latin typeface="Times New Roman"/>
                <a:cs typeface="Times New Roman"/>
              </a:rPr>
              <a:t>the</a:t>
            </a:r>
            <a:r>
              <a:rPr lang="en-US" sz="1200" spc="100" dirty="0">
                <a:latin typeface="Times New Roman"/>
                <a:cs typeface="Times New Roman"/>
              </a:rPr>
              <a:t> </a:t>
            </a:r>
            <a:r>
              <a:rPr lang="en-US" sz="1200" dirty="0">
                <a:latin typeface="Times New Roman"/>
                <a:cs typeface="Times New Roman"/>
              </a:rPr>
              <a:t>system.</a:t>
            </a:r>
            <a:r>
              <a:rPr lang="en-US" sz="1200" spc="70" dirty="0">
                <a:latin typeface="Times New Roman"/>
                <a:cs typeface="Times New Roman"/>
              </a:rPr>
              <a:t> </a:t>
            </a:r>
            <a:r>
              <a:rPr lang="en-US" sz="1200" dirty="0">
                <a:latin typeface="Times New Roman"/>
                <a:cs typeface="Times New Roman"/>
              </a:rPr>
              <a:t>The</a:t>
            </a:r>
            <a:r>
              <a:rPr lang="en-US" sz="1200" spc="95" dirty="0">
                <a:latin typeface="Times New Roman"/>
                <a:cs typeface="Times New Roman"/>
              </a:rPr>
              <a:t> </a:t>
            </a:r>
            <a:r>
              <a:rPr lang="en-US" sz="1200" spc="-10" dirty="0">
                <a:latin typeface="Times New Roman"/>
                <a:cs typeface="Times New Roman"/>
              </a:rPr>
              <a:t>files </a:t>
            </a:r>
            <a:r>
              <a:rPr lang="en-US" sz="1200" dirty="0">
                <a:latin typeface="Times New Roman"/>
                <a:cs typeface="Times New Roman"/>
              </a:rPr>
              <a:t>should</a:t>
            </a:r>
            <a:r>
              <a:rPr lang="en-US" sz="1200" spc="-15" dirty="0">
                <a:latin typeface="Times New Roman"/>
                <a:cs typeface="Times New Roman"/>
              </a:rPr>
              <a:t> </a:t>
            </a:r>
            <a:r>
              <a:rPr lang="en-US" sz="1200" dirty="0">
                <a:latin typeface="Times New Roman"/>
                <a:cs typeface="Times New Roman"/>
              </a:rPr>
              <a:t>be</a:t>
            </a:r>
            <a:r>
              <a:rPr lang="en-US" sz="1200" spc="-5" dirty="0">
                <a:latin typeface="Times New Roman"/>
                <a:cs typeface="Times New Roman"/>
              </a:rPr>
              <a:t> </a:t>
            </a:r>
            <a:r>
              <a:rPr lang="en-US" sz="1200" dirty="0">
                <a:latin typeface="Times New Roman"/>
                <a:cs typeface="Times New Roman"/>
              </a:rPr>
              <a:t>properly</a:t>
            </a:r>
            <a:r>
              <a:rPr lang="en-US" sz="1200" spc="-10" dirty="0">
                <a:latin typeface="Times New Roman"/>
                <a:cs typeface="Times New Roman"/>
              </a:rPr>
              <a:t> </a:t>
            </a:r>
            <a:r>
              <a:rPr lang="en-US" sz="1200" dirty="0">
                <a:latin typeface="Times New Roman"/>
                <a:cs typeface="Times New Roman"/>
              </a:rPr>
              <a:t>designed</a:t>
            </a:r>
            <a:r>
              <a:rPr lang="en-US" sz="1200" spc="-10" dirty="0">
                <a:latin typeface="Times New Roman"/>
                <a:cs typeface="Times New Roman"/>
              </a:rPr>
              <a:t> </a:t>
            </a:r>
            <a:r>
              <a:rPr lang="en-US" sz="1200" dirty="0">
                <a:latin typeface="Times New Roman"/>
                <a:cs typeface="Times New Roman"/>
              </a:rPr>
              <a:t>and</a:t>
            </a:r>
            <a:r>
              <a:rPr lang="en-US" sz="1200" spc="-10" dirty="0">
                <a:latin typeface="Times New Roman"/>
                <a:cs typeface="Times New Roman"/>
              </a:rPr>
              <a:t> </a:t>
            </a:r>
            <a:r>
              <a:rPr lang="en-US" sz="1200" dirty="0">
                <a:latin typeface="Times New Roman"/>
                <a:cs typeface="Times New Roman"/>
              </a:rPr>
              <a:t>planned</a:t>
            </a:r>
            <a:r>
              <a:rPr lang="en-US" sz="1200" spc="-10" dirty="0">
                <a:latin typeface="Times New Roman"/>
                <a:cs typeface="Times New Roman"/>
              </a:rPr>
              <a:t> </a:t>
            </a:r>
            <a:r>
              <a:rPr lang="en-US" sz="1200" dirty="0">
                <a:latin typeface="Times New Roman"/>
                <a:cs typeface="Times New Roman"/>
              </a:rPr>
              <a:t>for</a:t>
            </a:r>
            <a:r>
              <a:rPr lang="en-US" sz="1200" spc="-10" dirty="0">
                <a:latin typeface="Times New Roman"/>
                <a:cs typeface="Times New Roman"/>
              </a:rPr>
              <a:t> collection,</a:t>
            </a:r>
            <a:r>
              <a:rPr lang="en-US" sz="1200" spc="-35" dirty="0">
                <a:latin typeface="Times New Roman"/>
                <a:cs typeface="Times New Roman"/>
              </a:rPr>
              <a:t> </a:t>
            </a:r>
            <a:r>
              <a:rPr lang="en-US" sz="1200" spc="-10" dirty="0">
                <a:latin typeface="Times New Roman"/>
                <a:cs typeface="Times New Roman"/>
              </a:rPr>
              <a:t>accumulation,</a:t>
            </a:r>
            <a:r>
              <a:rPr lang="en-US" sz="1200" spc="-35" dirty="0">
                <a:latin typeface="Times New Roman"/>
                <a:cs typeface="Times New Roman"/>
              </a:rPr>
              <a:t> </a:t>
            </a:r>
            <a:r>
              <a:rPr lang="en-US" sz="1200" dirty="0">
                <a:latin typeface="Times New Roman"/>
                <a:cs typeface="Times New Roman"/>
              </a:rPr>
              <a:t>editing</a:t>
            </a:r>
            <a:r>
              <a:rPr lang="en-US" sz="1200" spc="-10" dirty="0">
                <a:latin typeface="Times New Roman"/>
                <a:cs typeface="Times New Roman"/>
              </a:rPr>
              <a:t> </a:t>
            </a:r>
            <a:r>
              <a:rPr lang="en-US" sz="1200" dirty="0">
                <a:latin typeface="Times New Roman"/>
                <a:cs typeface="Times New Roman"/>
              </a:rPr>
              <a:t>and</a:t>
            </a:r>
            <a:r>
              <a:rPr lang="en-US" sz="1200" spc="-10" dirty="0">
                <a:latin typeface="Times New Roman"/>
                <a:cs typeface="Times New Roman"/>
              </a:rPr>
              <a:t> retrieving </a:t>
            </a:r>
            <a:r>
              <a:rPr lang="en-US" sz="1200" dirty="0">
                <a:latin typeface="Times New Roman"/>
                <a:cs typeface="Times New Roman"/>
              </a:rPr>
              <a:t>the</a:t>
            </a:r>
            <a:r>
              <a:rPr lang="en-US" sz="1200" spc="-30" dirty="0">
                <a:latin typeface="Times New Roman"/>
                <a:cs typeface="Times New Roman"/>
              </a:rPr>
              <a:t> </a:t>
            </a:r>
            <a:r>
              <a:rPr lang="en-US" sz="1200" dirty="0">
                <a:latin typeface="Times New Roman"/>
                <a:cs typeface="Times New Roman"/>
              </a:rPr>
              <a:t>required</a:t>
            </a:r>
            <a:r>
              <a:rPr lang="en-US" sz="1200" spc="-30" dirty="0">
                <a:latin typeface="Times New Roman"/>
                <a:cs typeface="Times New Roman"/>
              </a:rPr>
              <a:t> </a:t>
            </a:r>
            <a:r>
              <a:rPr lang="en-US" sz="1200" spc="-10" dirty="0">
                <a:latin typeface="Times New Roman"/>
                <a:cs typeface="Times New Roman"/>
              </a:rPr>
              <a:t>information.</a:t>
            </a:r>
            <a:endParaRPr lang="en-US" sz="1200" dirty="0">
              <a:latin typeface="Times New Roman"/>
              <a:cs typeface="Times New Roman"/>
            </a:endParaRPr>
          </a:p>
          <a:p>
            <a:pPr marL="12700" marR="6985" algn="just">
              <a:lnSpc>
                <a:spcPct val="143100"/>
              </a:lnSpc>
              <a:spcBef>
                <a:spcPts val="20"/>
              </a:spcBef>
            </a:pPr>
            <a:endParaRPr sz="12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5670550" cy="731710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organization</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data</a:t>
            </a:r>
            <a:r>
              <a:rPr sz="1200" spc="-35" dirty="0">
                <a:latin typeface="Times New Roman"/>
                <a:cs typeface="Times New Roman"/>
              </a:rPr>
              <a:t> </a:t>
            </a: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database</a:t>
            </a:r>
            <a:r>
              <a:rPr sz="1200" spc="-35" dirty="0">
                <a:latin typeface="Times New Roman"/>
                <a:cs typeface="Times New Roman"/>
              </a:rPr>
              <a:t> </a:t>
            </a:r>
            <a:r>
              <a:rPr sz="1200" dirty="0">
                <a:latin typeface="Times New Roman"/>
                <a:cs typeface="Times New Roman"/>
              </a:rPr>
              <a:t>aims</a:t>
            </a:r>
            <a:r>
              <a:rPr sz="1200" spc="-4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achieve</a:t>
            </a:r>
            <a:r>
              <a:rPr sz="1200" spc="-30" dirty="0">
                <a:latin typeface="Times New Roman"/>
                <a:cs typeface="Times New Roman"/>
              </a:rPr>
              <a:t> </a:t>
            </a:r>
            <a:r>
              <a:rPr sz="1200" dirty="0">
                <a:latin typeface="Times New Roman"/>
                <a:cs typeface="Times New Roman"/>
              </a:rPr>
              <a:t>three</a:t>
            </a:r>
            <a:r>
              <a:rPr sz="1200" spc="-50" dirty="0">
                <a:latin typeface="Times New Roman"/>
                <a:cs typeface="Times New Roman"/>
              </a:rPr>
              <a:t> </a:t>
            </a:r>
            <a:r>
              <a:rPr sz="1200" dirty="0">
                <a:latin typeface="Times New Roman"/>
                <a:cs typeface="Times New Roman"/>
              </a:rPr>
              <a:t>major</a:t>
            </a:r>
            <a:r>
              <a:rPr sz="1200" spc="-40" dirty="0">
                <a:latin typeface="Times New Roman"/>
                <a:cs typeface="Times New Roman"/>
              </a:rPr>
              <a:t> </a:t>
            </a:r>
            <a:r>
              <a:rPr sz="1200" dirty="0">
                <a:latin typeface="Times New Roman"/>
                <a:cs typeface="Times New Roman"/>
              </a:rPr>
              <a:t>objectives:</a:t>
            </a:r>
            <a:r>
              <a:rPr sz="1200" spc="25" dirty="0">
                <a:latin typeface="Times New Roman"/>
                <a:cs typeface="Times New Roman"/>
              </a:rPr>
              <a:t> </a:t>
            </a:r>
            <a:r>
              <a:rPr sz="1200" spc="-50" dirty="0">
                <a:latin typeface="Times New Roman"/>
                <a:cs typeface="Times New Roman"/>
              </a:rPr>
              <a:t>-</a:t>
            </a:r>
            <a:endParaRPr sz="1200">
              <a:latin typeface="Times New Roman"/>
              <a:cs typeface="Times New Roman"/>
            </a:endParaRPr>
          </a:p>
          <a:p>
            <a:pPr marL="558800" indent="-317500">
              <a:lnSpc>
                <a:spcPct val="100000"/>
              </a:lnSpc>
              <a:spcBef>
                <a:spcPts val="1140"/>
              </a:spcBef>
              <a:buFont typeface="Wingdings"/>
              <a:buChar char=""/>
              <a:tabLst>
                <a:tab pos="558800" algn="l"/>
              </a:tabLst>
            </a:pPr>
            <a:r>
              <a:rPr sz="1200" dirty="0">
                <a:latin typeface="Times New Roman"/>
                <a:cs typeface="Times New Roman"/>
              </a:rPr>
              <a:t>Data</a:t>
            </a:r>
            <a:r>
              <a:rPr sz="1200" spc="-15" dirty="0">
                <a:latin typeface="Times New Roman"/>
                <a:cs typeface="Times New Roman"/>
              </a:rPr>
              <a:t> </a:t>
            </a:r>
            <a:r>
              <a:rPr sz="1200" spc="-10" dirty="0">
                <a:latin typeface="Times New Roman"/>
                <a:cs typeface="Times New Roman"/>
              </a:rPr>
              <a:t>integration.</a:t>
            </a:r>
            <a:endParaRPr sz="1200">
              <a:latin typeface="Times New Roman"/>
              <a:cs typeface="Times New Roman"/>
            </a:endParaRPr>
          </a:p>
          <a:p>
            <a:pPr marL="558800" indent="-317500">
              <a:lnSpc>
                <a:spcPct val="100000"/>
              </a:lnSpc>
              <a:spcBef>
                <a:spcPts val="635"/>
              </a:spcBef>
              <a:buFont typeface="Wingdings"/>
              <a:buChar char=""/>
              <a:tabLst>
                <a:tab pos="558800" algn="l"/>
              </a:tabLst>
            </a:pPr>
            <a:r>
              <a:rPr sz="1200" dirty="0">
                <a:latin typeface="Times New Roman"/>
                <a:cs typeface="Times New Roman"/>
              </a:rPr>
              <a:t>Data</a:t>
            </a:r>
            <a:r>
              <a:rPr sz="1200" spc="-20" dirty="0">
                <a:latin typeface="Times New Roman"/>
                <a:cs typeface="Times New Roman"/>
              </a:rPr>
              <a:t> </a:t>
            </a:r>
            <a:r>
              <a:rPr sz="1200" spc="-10" dirty="0">
                <a:latin typeface="Times New Roman"/>
                <a:cs typeface="Times New Roman"/>
              </a:rPr>
              <a:t>integrity.</a:t>
            </a:r>
            <a:endParaRPr sz="1200">
              <a:latin typeface="Times New Roman"/>
              <a:cs typeface="Times New Roman"/>
            </a:endParaRPr>
          </a:p>
          <a:p>
            <a:pPr marL="558800" indent="-317500">
              <a:lnSpc>
                <a:spcPct val="100000"/>
              </a:lnSpc>
              <a:spcBef>
                <a:spcPts val="625"/>
              </a:spcBef>
              <a:buFont typeface="Wingdings"/>
              <a:buChar char=""/>
              <a:tabLst>
                <a:tab pos="558800" algn="l"/>
              </a:tabLst>
            </a:pPr>
            <a:r>
              <a:rPr sz="1200" dirty="0">
                <a:latin typeface="Times New Roman"/>
                <a:cs typeface="Times New Roman"/>
              </a:rPr>
              <a:t>Data</a:t>
            </a:r>
            <a:r>
              <a:rPr sz="1200" spc="-20" dirty="0">
                <a:latin typeface="Times New Roman"/>
                <a:cs typeface="Times New Roman"/>
              </a:rPr>
              <a:t> </a:t>
            </a:r>
            <a:r>
              <a:rPr sz="1200" spc="-10" dirty="0">
                <a:latin typeface="Times New Roman"/>
                <a:cs typeface="Times New Roman"/>
              </a:rPr>
              <a:t>independence.</a:t>
            </a:r>
            <a:endParaRPr sz="1200">
              <a:latin typeface="Times New Roman"/>
              <a:cs typeface="Times New Roman"/>
            </a:endParaRPr>
          </a:p>
          <a:p>
            <a:pPr marL="12700" marR="5080" indent="448945" algn="just">
              <a:lnSpc>
                <a:spcPct val="143800"/>
              </a:lnSpc>
              <a:spcBef>
                <a:spcPts val="1210"/>
              </a:spcBef>
            </a:pPr>
            <a:r>
              <a:rPr sz="1200" dirty="0">
                <a:latin typeface="Times New Roman"/>
                <a:cs typeface="Times New Roman"/>
              </a:rPr>
              <a:t>The</a:t>
            </a:r>
            <a:r>
              <a:rPr sz="1200" spc="85" dirty="0">
                <a:latin typeface="Times New Roman"/>
                <a:cs typeface="Times New Roman"/>
              </a:rPr>
              <a:t> </a:t>
            </a:r>
            <a:r>
              <a:rPr sz="1200" dirty="0">
                <a:latin typeface="Times New Roman"/>
                <a:cs typeface="Times New Roman"/>
              </a:rPr>
              <a:t>proposed</a:t>
            </a:r>
            <a:r>
              <a:rPr sz="1200" spc="85" dirty="0">
                <a:latin typeface="Times New Roman"/>
                <a:cs typeface="Times New Roman"/>
              </a:rPr>
              <a:t> </a:t>
            </a:r>
            <a:r>
              <a:rPr sz="1200" dirty="0">
                <a:latin typeface="Times New Roman"/>
                <a:cs typeface="Times New Roman"/>
              </a:rPr>
              <a:t>system</a:t>
            </a:r>
            <a:r>
              <a:rPr sz="1200" spc="85" dirty="0">
                <a:latin typeface="Times New Roman"/>
                <a:cs typeface="Times New Roman"/>
              </a:rPr>
              <a:t> </a:t>
            </a:r>
            <a:r>
              <a:rPr sz="1200" dirty="0">
                <a:latin typeface="Times New Roman"/>
                <a:cs typeface="Times New Roman"/>
              </a:rPr>
              <a:t>stores</a:t>
            </a:r>
            <a:r>
              <a:rPr sz="1200" spc="80" dirty="0">
                <a:latin typeface="Times New Roman"/>
                <a:cs typeface="Times New Roman"/>
              </a:rPr>
              <a:t> </a:t>
            </a:r>
            <a:r>
              <a:rPr sz="1200" dirty="0">
                <a:latin typeface="Times New Roman"/>
                <a:cs typeface="Times New Roman"/>
              </a:rPr>
              <a:t>the</a:t>
            </a:r>
            <a:r>
              <a:rPr sz="1200" spc="85" dirty="0">
                <a:latin typeface="Times New Roman"/>
                <a:cs typeface="Times New Roman"/>
              </a:rPr>
              <a:t> </a:t>
            </a:r>
            <a:r>
              <a:rPr sz="1200" dirty="0">
                <a:latin typeface="Times New Roman"/>
                <a:cs typeface="Times New Roman"/>
              </a:rPr>
              <a:t>information</a:t>
            </a:r>
            <a:r>
              <a:rPr sz="1200" spc="85" dirty="0">
                <a:latin typeface="Times New Roman"/>
                <a:cs typeface="Times New Roman"/>
              </a:rPr>
              <a:t> </a:t>
            </a:r>
            <a:r>
              <a:rPr sz="1200" dirty="0">
                <a:latin typeface="Times New Roman"/>
                <a:cs typeface="Times New Roman"/>
              </a:rPr>
              <a:t>relevant</a:t>
            </a:r>
            <a:r>
              <a:rPr sz="1200" spc="85" dirty="0">
                <a:latin typeface="Times New Roman"/>
                <a:cs typeface="Times New Roman"/>
              </a:rPr>
              <a:t> </a:t>
            </a:r>
            <a:r>
              <a:rPr sz="1200" dirty="0">
                <a:latin typeface="Times New Roman"/>
                <a:cs typeface="Times New Roman"/>
              </a:rPr>
              <a:t>for</a:t>
            </a:r>
            <a:r>
              <a:rPr sz="1200" spc="90" dirty="0">
                <a:latin typeface="Times New Roman"/>
                <a:cs typeface="Times New Roman"/>
              </a:rPr>
              <a:t> </a:t>
            </a:r>
            <a:r>
              <a:rPr sz="1200" dirty="0">
                <a:latin typeface="Times New Roman"/>
                <a:cs typeface="Times New Roman"/>
              </a:rPr>
              <a:t>processing</a:t>
            </a:r>
            <a:r>
              <a:rPr sz="1200" spc="80" dirty="0">
                <a:latin typeface="Times New Roman"/>
                <a:cs typeface="Times New Roman"/>
              </a:rPr>
              <a:t> </a:t>
            </a:r>
            <a:r>
              <a:rPr sz="1200" dirty="0">
                <a:latin typeface="Times New Roman"/>
                <a:cs typeface="Times New Roman"/>
              </a:rPr>
              <a:t>in</a:t>
            </a:r>
            <a:r>
              <a:rPr sz="1200" spc="85" dirty="0">
                <a:latin typeface="Times New Roman"/>
                <a:cs typeface="Times New Roman"/>
              </a:rPr>
              <a:t> </a:t>
            </a:r>
            <a:r>
              <a:rPr sz="1200" dirty="0">
                <a:latin typeface="Times New Roman"/>
                <a:cs typeface="Times New Roman"/>
              </a:rPr>
              <a:t>the</a:t>
            </a:r>
            <a:r>
              <a:rPr sz="1200" spc="85" dirty="0">
                <a:latin typeface="Times New Roman"/>
                <a:cs typeface="Times New Roman"/>
              </a:rPr>
              <a:t> </a:t>
            </a:r>
            <a:r>
              <a:rPr sz="1200" spc="-10" dirty="0">
                <a:latin typeface="Times New Roman"/>
                <a:cs typeface="Times New Roman"/>
              </a:rPr>
              <a:t>MySQL </a:t>
            </a:r>
            <a:r>
              <a:rPr sz="1200" dirty="0">
                <a:latin typeface="Times New Roman"/>
                <a:cs typeface="Times New Roman"/>
              </a:rPr>
              <a:t>SERVER</a:t>
            </a:r>
            <a:r>
              <a:rPr sz="1200" spc="215" dirty="0">
                <a:latin typeface="Times New Roman"/>
                <a:cs typeface="Times New Roman"/>
              </a:rPr>
              <a:t> </a:t>
            </a:r>
            <a:r>
              <a:rPr sz="1200" dirty="0">
                <a:latin typeface="Times New Roman"/>
                <a:cs typeface="Times New Roman"/>
              </a:rPr>
              <a:t>database.</a:t>
            </a:r>
            <a:r>
              <a:rPr sz="1200" spc="220" dirty="0">
                <a:latin typeface="Times New Roman"/>
                <a:cs typeface="Times New Roman"/>
              </a:rPr>
              <a:t> </a:t>
            </a:r>
            <a:r>
              <a:rPr sz="1200" dirty="0">
                <a:latin typeface="Times New Roman"/>
                <a:cs typeface="Times New Roman"/>
              </a:rPr>
              <a:t>This</a:t>
            </a:r>
            <a:r>
              <a:rPr sz="1200" spc="215" dirty="0">
                <a:latin typeface="Times New Roman"/>
                <a:cs typeface="Times New Roman"/>
              </a:rPr>
              <a:t> </a:t>
            </a:r>
            <a:r>
              <a:rPr sz="1200" dirty="0">
                <a:latin typeface="Times New Roman"/>
                <a:cs typeface="Times New Roman"/>
              </a:rPr>
              <a:t>database</a:t>
            </a:r>
            <a:r>
              <a:rPr sz="1200" spc="204" dirty="0">
                <a:latin typeface="Times New Roman"/>
                <a:cs typeface="Times New Roman"/>
              </a:rPr>
              <a:t> </a:t>
            </a:r>
            <a:r>
              <a:rPr sz="1200" dirty="0">
                <a:latin typeface="Times New Roman"/>
                <a:cs typeface="Times New Roman"/>
              </a:rPr>
              <a:t>contains</a:t>
            </a:r>
            <a:r>
              <a:rPr sz="1200" spc="210" dirty="0">
                <a:latin typeface="Times New Roman"/>
                <a:cs typeface="Times New Roman"/>
              </a:rPr>
              <a:t> </a:t>
            </a:r>
            <a:r>
              <a:rPr sz="1200" dirty="0">
                <a:latin typeface="Times New Roman"/>
                <a:cs typeface="Times New Roman"/>
              </a:rPr>
              <a:t>tables,</a:t>
            </a:r>
            <a:r>
              <a:rPr sz="1200" spc="220" dirty="0">
                <a:latin typeface="Times New Roman"/>
                <a:cs typeface="Times New Roman"/>
              </a:rPr>
              <a:t> </a:t>
            </a:r>
            <a:r>
              <a:rPr sz="1200" dirty="0">
                <a:latin typeface="Times New Roman"/>
                <a:cs typeface="Times New Roman"/>
              </a:rPr>
              <a:t>where</a:t>
            </a:r>
            <a:r>
              <a:rPr sz="1200" spc="229" dirty="0">
                <a:latin typeface="Times New Roman"/>
                <a:cs typeface="Times New Roman"/>
              </a:rPr>
              <a:t> </a:t>
            </a:r>
            <a:r>
              <a:rPr sz="1200" dirty="0">
                <a:latin typeface="Times New Roman"/>
                <a:cs typeface="Times New Roman"/>
              </a:rPr>
              <a:t>each</a:t>
            </a:r>
            <a:r>
              <a:rPr sz="1200" spc="200" dirty="0">
                <a:latin typeface="Times New Roman"/>
                <a:cs typeface="Times New Roman"/>
              </a:rPr>
              <a:t> </a:t>
            </a:r>
            <a:r>
              <a:rPr sz="1200" dirty="0">
                <a:latin typeface="Times New Roman"/>
                <a:cs typeface="Times New Roman"/>
              </a:rPr>
              <a:t>table</a:t>
            </a:r>
            <a:r>
              <a:rPr sz="1200" spc="225" dirty="0">
                <a:latin typeface="Times New Roman"/>
                <a:cs typeface="Times New Roman"/>
              </a:rPr>
              <a:t> </a:t>
            </a:r>
            <a:r>
              <a:rPr sz="1200" dirty="0">
                <a:latin typeface="Times New Roman"/>
                <a:cs typeface="Times New Roman"/>
              </a:rPr>
              <a:t>corresponds</a:t>
            </a:r>
            <a:r>
              <a:rPr sz="1200" spc="215" dirty="0">
                <a:latin typeface="Times New Roman"/>
                <a:cs typeface="Times New Roman"/>
              </a:rPr>
              <a:t> </a:t>
            </a:r>
            <a:r>
              <a:rPr sz="1200" dirty="0">
                <a:latin typeface="Times New Roman"/>
                <a:cs typeface="Times New Roman"/>
              </a:rPr>
              <a:t>to</a:t>
            </a:r>
            <a:r>
              <a:rPr sz="1200" spc="220" dirty="0">
                <a:latin typeface="Times New Roman"/>
                <a:cs typeface="Times New Roman"/>
              </a:rPr>
              <a:t> </a:t>
            </a:r>
            <a:r>
              <a:rPr sz="1200" spc="-25" dirty="0">
                <a:latin typeface="Times New Roman"/>
                <a:cs typeface="Times New Roman"/>
              </a:rPr>
              <a:t>one </a:t>
            </a:r>
            <a:r>
              <a:rPr sz="1200" dirty="0">
                <a:latin typeface="Times New Roman"/>
                <a:cs typeface="Times New Roman"/>
              </a:rPr>
              <a:t>particular</a:t>
            </a:r>
            <a:r>
              <a:rPr sz="1200" spc="-25" dirty="0">
                <a:latin typeface="Times New Roman"/>
                <a:cs typeface="Times New Roman"/>
              </a:rPr>
              <a:t> </a:t>
            </a:r>
            <a:r>
              <a:rPr sz="1200" dirty="0">
                <a:latin typeface="Times New Roman"/>
                <a:cs typeface="Times New Roman"/>
              </a:rPr>
              <a:t>type</a:t>
            </a:r>
            <a:r>
              <a:rPr sz="1200" spc="-1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information.</a:t>
            </a:r>
            <a:r>
              <a:rPr sz="1200" spc="-20" dirty="0">
                <a:latin typeface="Times New Roman"/>
                <a:cs typeface="Times New Roman"/>
              </a:rPr>
              <a:t> </a:t>
            </a:r>
            <a:r>
              <a:rPr sz="1200" dirty="0">
                <a:latin typeface="Times New Roman"/>
                <a:cs typeface="Times New Roman"/>
              </a:rPr>
              <a:t>Each</a:t>
            </a:r>
            <a:r>
              <a:rPr sz="1200" spc="-20" dirty="0">
                <a:latin typeface="Times New Roman"/>
                <a:cs typeface="Times New Roman"/>
              </a:rPr>
              <a:t> </a:t>
            </a:r>
            <a:r>
              <a:rPr sz="1200" dirty="0">
                <a:latin typeface="Times New Roman"/>
                <a:cs typeface="Times New Roman"/>
              </a:rPr>
              <a:t>piece</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information</a:t>
            </a:r>
            <a:r>
              <a:rPr sz="1200" spc="-20"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table</a:t>
            </a:r>
            <a:r>
              <a:rPr sz="1200" spc="-1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called</a:t>
            </a:r>
            <a:r>
              <a:rPr sz="1200" spc="-25"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field</a:t>
            </a:r>
            <a:r>
              <a:rPr sz="1200" spc="-20" dirty="0">
                <a:latin typeface="Times New Roman"/>
                <a:cs typeface="Times New Roman"/>
              </a:rPr>
              <a:t> </a:t>
            </a:r>
            <a:r>
              <a:rPr sz="1200" dirty="0">
                <a:latin typeface="Times New Roman"/>
                <a:cs typeface="Times New Roman"/>
              </a:rPr>
              <a:t>or</a:t>
            </a:r>
            <a:r>
              <a:rPr sz="1200" spc="-25" dirty="0">
                <a:latin typeface="Times New Roman"/>
                <a:cs typeface="Times New Roman"/>
              </a:rPr>
              <a:t> </a:t>
            </a:r>
            <a:r>
              <a:rPr sz="1200" spc="-10" dirty="0">
                <a:latin typeface="Times New Roman"/>
                <a:cs typeface="Times New Roman"/>
              </a:rPr>
              <a:t>column. </a:t>
            </a:r>
            <a:r>
              <a:rPr sz="1200" dirty="0">
                <a:latin typeface="Times New Roman"/>
                <a:cs typeface="Times New Roman"/>
              </a:rPr>
              <a:t>A</a:t>
            </a:r>
            <a:r>
              <a:rPr sz="1200" spc="-45" dirty="0">
                <a:latin typeface="Times New Roman"/>
                <a:cs typeface="Times New Roman"/>
              </a:rPr>
              <a:t> </a:t>
            </a:r>
            <a:r>
              <a:rPr sz="1200" dirty="0">
                <a:latin typeface="Times New Roman"/>
                <a:cs typeface="Times New Roman"/>
              </a:rPr>
              <a:t>table</a:t>
            </a:r>
            <a:r>
              <a:rPr sz="1200" spc="-30" dirty="0">
                <a:latin typeface="Times New Roman"/>
                <a:cs typeface="Times New Roman"/>
              </a:rPr>
              <a:t> </a:t>
            </a:r>
            <a:r>
              <a:rPr sz="1200" dirty="0">
                <a:latin typeface="Times New Roman"/>
                <a:cs typeface="Times New Roman"/>
              </a:rPr>
              <a:t>also</a:t>
            </a:r>
            <a:r>
              <a:rPr sz="1200" spc="-40" dirty="0">
                <a:latin typeface="Times New Roman"/>
                <a:cs typeface="Times New Roman"/>
              </a:rPr>
              <a:t> </a:t>
            </a:r>
            <a:r>
              <a:rPr sz="1200" dirty="0">
                <a:latin typeface="Times New Roman"/>
                <a:cs typeface="Times New Roman"/>
              </a:rPr>
              <a:t>contains</a:t>
            </a:r>
            <a:r>
              <a:rPr sz="1200" spc="-40" dirty="0">
                <a:latin typeface="Times New Roman"/>
                <a:cs typeface="Times New Roman"/>
              </a:rPr>
              <a:t> </a:t>
            </a:r>
            <a:r>
              <a:rPr sz="1200" dirty="0">
                <a:latin typeface="Times New Roman"/>
                <a:cs typeface="Times New Roman"/>
              </a:rPr>
              <a:t>records,</a:t>
            </a:r>
            <a:r>
              <a:rPr sz="1200" spc="-40" dirty="0">
                <a:latin typeface="Times New Roman"/>
                <a:cs typeface="Times New Roman"/>
              </a:rPr>
              <a:t> </a:t>
            </a:r>
            <a:r>
              <a:rPr sz="1200" dirty="0">
                <a:latin typeface="Times New Roman"/>
                <a:cs typeface="Times New Roman"/>
              </a:rPr>
              <a:t>which</a:t>
            </a:r>
            <a:r>
              <a:rPr sz="1200" spc="-40"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dirty="0">
                <a:latin typeface="Times New Roman"/>
                <a:cs typeface="Times New Roman"/>
              </a:rPr>
              <a:t>set</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fields.</a:t>
            </a:r>
            <a:r>
              <a:rPr sz="1200" spc="-35" dirty="0">
                <a:latin typeface="Times New Roman"/>
                <a:cs typeface="Times New Roman"/>
              </a:rPr>
              <a:t> </a:t>
            </a:r>
            <a:r>
              <a:rPr sz="1200" dirty="0">
                <a:latin typeface="Times New Roman"/>
                <a:cs typeface="Times New Roman"/>
              </a:rPr>
              <a:t>All</a:t>
            </a:r>
            <a:r>
              <a:rPr sz="1200" spc="-35" dirty="0">
                <a:latin typeface="Times New Roman"/>
                <a:cs typeface="Times New Roman"/>
              </a:rPr>
              <a:t> </a:t>
            </a:r>
            <a:r>
              <a:rPr sz="1200" dirty="0">
                <a:latin typeface="Times New Roman"/>
                <a:cs typeface="Times New Roman"/>
              </a:rPr>
              <a:t>records</a:t>
            </a:r>
            <a:r>
              <a:rPr sz="1200" spc="-45" dirty="0">
                <a:latin typeface="Times New Roman"/>
                <a:cs typeface="Times New Roman"/>
              </a:rPr>
              <a:t> </a:t>
            </a:r>
            <a:r>
              <a:rPr sz="1200" dirty="0">
                <a:latin typeface="Times New Roman"/>
                <a:cs typeface="Times New Roman"/>
              </a:rPr>
              <a:t>in</a:t>
            </a:r>
            <a:r>
              <a:rPr sz="1200" spc="-35"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dirty="0">
                <a:latin typeface="Times New Roman"/>
                <a:cs typeface="Times New Roman"/>
              </a:rPr>
              <a:t>table</a:t>
            </a:r>
            <a:r>
              <a:rPr sz="1200" spc="-30" dirty="0">
                <a:latin typeface="Times New Roman"/>
                <a:cs typeface="Times New Roman"/>
              </a:rPr>
              <a:t> </a:t>
            </a:r>
            <a:r>
              <a:rPr sz="1200" dirty="0">
                <a:latin typeface="Times New Roman"/>
                <a:cs typeface="Times New Roman"/>
              </a:rPr>
              <a:t>have</a:t>
            </a:r>
            <a:r>
              <a:rPr sz="1200" spc="-3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same</a:t>
            </a:r>
            <a:r>
              <a:rPr sz="1200" spc="-30" dirty="0">
                <a:latin typeface="Times New Roman"/>
                <a:cs typeface="Times New Roman"/>
              </a:rPr>
              <a:t> </a:t>
            </a:r>
            <a:r>
              <a:rPr sz="1200" spc="-25" dirty="0">
                <a:latin typeface="Times New Roman"/>
                <a:cs typeface="Times New Roman"/>
              </a:rPr>
              <a:t>set </a:t>
            </a:r>
            <a:r>
              <a:rPr sz="1200" dirty="0">
                <a:latin typeface="Times New Roman"/>
                <a:cs typeface="Times New Roman"/>
              </a:rPr>
              <a:t>of</a:t>
            </a:r>
            <a:r>
              <a:rPr sz="1200" spc="100" dirty="0">
                <a:latin typeface="Times New Roman"/>
                <a:cs typeface="Times New Roman"/>
              </a:rPr>
              <a:t> </a:t>
            </a:r>
            <a:r>
              <a:rPr sz="1200" dirty="0">
                <a:latin typeface="Times New Roman"/>
                <a:cs typeface="Times New Roman"/>
              </a:rPr>
              <a:t>fields</a:t>
            </a:r>
            <a:r>
              <a:rPr sz="1200" spc="100" dirty="0">
                <a:latin typeface="Times New Roman"/>
                <a:cs typeface="Times New Roman"/>
              </a:rPr>
              <a:t> </a:t>
            </a:r>
            <a:r>
              <a:rPr sz="1200" dirty="0">
                <a:latin typeface="Times New Roman"/>
                <a:cs typeface="Times New Roman"/>
              </a:rPr>
              <a:t>with</a:t>
            </a:r>
            <a:r>
              <a:rPr sz="1200" spc="105" dirty="0">
                <a:latin typeface="Times New Roman"/>
                <a:cs typeface="Times New Roman"/>
              </a:rPr>
              <a:t> </a:t>
            </a:r>
            <a:r>
              <a:rPr sz="1200" dirty="0">
                <a:latin typeface="Times New Roman"/>
                <a:cs typeface="Times New Roman"/>
              </a:rPr>
              <a:t>different</a:t>
            </a:r>
            <a:r>
              <a:rPr sz="1200" spc="110" dirty="0">
                <a:latin typeface="Times New Roman"/>
                <a:cs typeface="Times New Roman"/>
              </a:rPr>
              <a:t> </a:t>
            </a:r>
            <a:r>
              <a:rPr sz="1200" dirty="0">
                <a:latin typeface="Times New Roman"/>
                <a:cs typeface="Times New Roman"/>
              </a:rPr>
              <a:t>information.</a:t>
            </a:r>
            <a:r>
              <a:rPr sz="1200" spc="105" dirty="0">
                <a:latin typeface="Times New Roman"/>
                <a:cs typeface="Times New Roman"/>
              </a:rPr>
              <a:t> </a:t>
            </a:r>
            <a:r>
              <a:rPr sz="1200" dirty="0">
                <a:latin typeface="Times New Roman"/>
                <a:cs typeface="Times New Roman"/>
              </a:rPr>
              <a:t>There</a:t>
            </a:r>
            <a:r>
              <a:rPr sz="1200" spc="110" dirty="0">
                <a:latin typeface="Times New Roman"/>
                <a:cs typeface="Times New Roman"/>
              </a:rPr>
              <a:t> </a:t>
            </a:r>
            <a:r>
              <a:rPr sz="1200" dirty="0">
                <a:latin typeface="Times New Roman"/>
                <a:cs typeface="Times New Roman"/>
              </a:rPr>
              <a:t>are</a:t>
            </a:r>
            <a:r>
              <a:rPr sz="1200" spc="114" dirty="0">
                <a:latin typeface="Times New Roman"/>
                <a:cs typeface="Times New Roman"/>
              </a:rPr>
              <a:t> </a:t>
            </a:r>
            <a:r>
              <a:rPr sz="1200" dirty="0">
                <a:latin typeface="Times New Roman"/>
                <a:cs typeface="Times New Roman"/>
              </a:rPr>
              <a:t>primary</a:t>
            </a:r>
            <a:r>
              <a:rPr sz="1200" spc="105" dirty="0">
                <a:latin typeface="Times New Roman"/>
                <a:cs typeface="Times New Roman"/>
              </a:rPr>
              <a:t> </a:t>
            </a:r>
            <a:r>
              <a:rPr sz="1200" dirty="0">
                <a:latin typeface="Times New Roman"/>
                <a:cs typeface="Times New Roman"/>
              </a:rPr>
              <a:t>key</a:t>
            </a:r>
            <a:r>
              <a:rPr sz="1200" spc="105" dirty="0">
                <a:latin typeface="Times New Roman"/>
                <a:cs typeface="Times New Roman"/>
              </a:rPr>
              <a:t> </a:t>
            </a:r>
            <a:r>
              <a:rPr sz="1200" dirty="0">
                <a:latin typeface="Times New Roman"/>
                <a:cs typeface="Times New Roman"/>
              </a:rPr>
              <a:t>fields</a:t>
            </a:r>
            <a:r>
              <a:rPr sz="1200" spc="100" dirty="0">
                <a:latin typeface="Times New Roman"/>
                <a:cs typeface="Times New Roman"/>
              </a:rPr>
              <a:t> </a:t>
            </a:r>
            <a:r>
              <a:rPr sz="1200" dirty="0">
                <a:latin typeface="Times New Roman"/>
                <a:cs typeface="Times New Roman"/>
              </a:rPr>
              <a:t>that</a:t>
            </a:r>
            <a:r>
              <a:rPr sz="1200" spc="105" dirty="0">
                <a:latin typeface="Times New Roman"/>
                <a:cs typeface="Times New Roman"/>
              </a:rPr>
              <a:t> </a:t>
            </a:r>
            <a:r>
              <a:rPr sz="1200" dirty="0">
                <a:latin typeface="Times New Roman"/>
                <a:cs typeface="Times New Roman"/>
              </a:rPr>
              <a:t>uniquely</a:t>
            </a:r>
            <a:r>
              <a:rPr sz="1200" spc="105" dirty="0">
                <a:latin typeface="Times New Roman"/>
                <a:cs typeface="Times New Roman"/>
              </a:rPr>
              <a:t> </a:t>
            </a:r>
            <a:r>
              <a:rPr sz="1200" dirty="0">
                <a:latin typeface="Times New Roman"/>
                <a:cs typeface="Times New Roman"/>
              </a:rPr>
              <a:t>identify</a:t>
            </a:r>
            <a:r>
              <a:rPr sz="1200" spc="85" dirty="0">
                <a:latin typeface="Times New Roman"/>
                <a:cs typeface="Times New Roman"/>
              </a:rPr>
              <a:t> </a:t>
            </a:r>
            <a:r>
              <a:rPr sz="1200" spc="-50" dirty="0">
                <a:latin typeface="Times New Roman"/>
                <a:cs typeface="Times New Roman"/>
              </a:rPr>
              <a:t>a </a:t>
            </a:r>
            <a:r>
              <a:rPr sz="1200" dirty="0">
                <a:latin typeface="Times New Roman"/>
                <a:cs typeface="Times New Roman"/>
              </a:rPr>
              <a:t>record</a:t>
            </a:r>
            <a:r>
              <a:rPr sz="1200" spc="90" dirty="0">
                <a:latin typeface="Times New Roman"/>
                <a:cs typeface="Times New Roman"/>
              </a:rPr>
              <a:t> </a:t>
            </a:r>
            <a:r>
              <a:rPr sz="1200" dirty="0">
                <a:latin typeface="Times New Roman"/>
                <a:cs typeface="Times New Roman"/>
              </a:rPr>
              <a:t>in</a:t>
            </a:r>
            <a:r>
              <a:rPr sz="1200" spc="90" dirty="0">
                <a:latin typeface="Times New Roman"/>
                <a:cs typeface="Times New Roman"/>
              </a:rPr>
              <a:t> </a:t>
            </a:r>
            <a:r>
              <a:rPr sz="1200" dirty="0">
                <a:latin typeface="Times New Roman"/>
                <a:cs typeface="Times New Roman"/>
              </a:rPr>
              <a:t>a</a:t>
            </a:r>
            <a:r>
              <a:rPr sz="1200" spc="95" dirty="0">
                <a:latin typeface="Times New Roman"/>
                <a:cs typeface="Times New Roman"/>
              </a:rPr>
              <a:t> </a:t>
            </a:r>
            <a:r>
              <a:rPr sz="1200" dirty="0">
                <a:latin typeface="Times New Roman"/>
                <a:cs typeface="Times New Roman"/>
              </a:rPr>
              <a:t>table.</a:t>
            </a:r>
            <a:r>
              <a:rPr sz="1200" spc="90" dirty="0">
                <a:latin typeface="Times New Roman"/>
                <a:cs typeface="Times New Roman"/>
              </a:rPr>
              <a:t> </a:t>
            </a:r>
            <a:r>
              <a:rPr sz="1200" dirty="0">
                <a:latin typeface="Times New Roman"/>
                <a:cs typeface="Times New Roman"/>
              </a:rPr>
              <a:t>There</a:t>
            </a:r>
            <a:r>
              <a:rPr sz="1200" spc="95" dirty="0">
                <a:latin typeface="Times New Roman"/>
                <a:cs typeface="Times New Roman"/>
              </a:rPr>
              <a:t> </a:t>
            </a:r>
            <a:r>
              <a:rPr sz="1200" dirty="0">
                <a:latin typeface="Times New Roman"/>
                <a:cs typeface="Times New Roman"/>
              </a:rPr>
              <a:t>are</a:t>
            </a:r>
            <a:r>
              <a:rPr sz="1200" spc="95" dirty="0">
                <a:latin typeface="Times New Roman"/>
                <a:cs typeface="Times New Roman"/>
              </a:rPr>
              <a:t> </a:t>
            </a:r>
            <a:r>
              <a:rPr sz="1200" dirty="0">
                <a:latin typeface="Times New Roman"/>
                <a:cs typeface="Times New Roman"/>
              </a:rPr>
              <a:t>also</a:t>
            </a:r>
            <a:r>
              <a:rPr sz="1200" spc="90" dirty="0">
                <a:latin typeface="Times New Roman"/>
                <a:cs typeface="Times New Roman"/>
              </a:rPr>
              <a:t> </a:t>
            </a:r>
            <a:r>
              <a:rPr sz="1200" dirty="0">
                <a:latin typeface="Times New Roman"/>
                <a:cs typeface="Times New Roman"/>
              </a:rPr>
              <a:t>fields</a:t>
            </a:r>
            <a:r>
              <a:rPr sz="1200" spc="85" dirty="0">
                <a:latin typeface="Times New Roman"/>
                <a:cs typeface="Times New Roman"/>
              </a:rPr>
              <a:t> </a:t>
            </a:r>
            <a:r>
              <a:rPr sz="1200" dirty="0">
                <a:latin typeface="Times New Roman"/>
                <a:cs typeface="Times New Roman"/>
              </a:rPr>
              <a:t>that</a:t>
            </a:r>
            <a:r>
              <a:rPr sz="1200" spc="100" dirty="0">
                <a:latin typeface="Times New Roman"/>
                <a:cs typeface="Times New Roman"/>
              </a:rPr>
              <a:t> </a:t>
            </a:r>
            <a:r>
              <a:rPr sz="1200" dirty="0">
                <a:latin typeface="Times New Roman"/>
                <a:cs typeface="Times New Roman"/>
              </a:rPr>
              <a:t>contain</a:t>
            </a:r>
            <a:r>
              <a:rPr sz="1200" spc="90" dirty="0">
                <a:latin typeface="Times New Roman"/>
                <a:cs typeface="Times New Roman"/>
              </a:rPr>
              <a:t> </a:t>
            </a:r>
            <a:r>
              <a:rPr sz="1200" dirty="0">
                <a:latin typeface="Times New Roman"/>
                <a:cs typeface="Times New Roman"/>
              </a:rPr>
              <a:t>primary</a:t>
            </a:r>
            <a:r>
              <a:rPr sz="1200" spc="90" dirty="0">
                <a:latin typeface="Times New Roman"/>
                <a:cs typeface="Times New Roman"/>
              </a:rPr>
              <a:t> </a:t>
            </a:r>
            <a:r>
              <a:rPr sz="1200" dirty="0">
                <a:latin typeface="Times New Roman"/>
                <a:cs typeface="Times New Roman"/>
              </a:rPr>
              <a:t>key</a:t>
            </a:r>
            <a:r>
              <a:rPr sz="1200" spc="90" dirty="0">
                <a:latin typeface="Times New Roman"/>
                <a:cs typeface="Times New Roman"/>
              </a:rPr>
              <a:t> </a:t>
            </a:r>
            <a:r>
              <a:rPr sz="1200" dirty="0">
                <a:latin typeface="Times New Roman"/>
                <a:cs typeface="Times New Roman"/>
              </a:rPr>
              <a:t>from</a:t>
            </a:r>
            <a:r>
              <a:rPr sz="1200" spc="95" dirty="0">
                <a:latin typeface="Times New Roman"/>
                <a:cs typeface="Times New Roman"/>
              </a:rPr>
              <a:t> </a:t>
            </a:r>
            <a:r>
              <a:rPr sz="1200" dirty="0">
                <a:latin typeface="Times New Roman"/>
                <a:cs typeface="Times New Roman"/>
              </a:rPr>
              <a:t>another</a:t>
            </a:r>
            <a:r>
              <a:rPr sz="1200" spc="90" dirty="0">
                <a:latin typeface="Times New Roman"/>
                <a:cs typeface="Times New Roman"/>
              </a:rPr>
              <a:t> </a:t>
            </a:r>
            <a:r>
              <a:rPr sz="1200" dirty="0">
                <a:latin typeface="Times New Roman"/>
                <a:cs typeface="Times New Roman"/>
              </a:rPr>
              <a:t>table</a:t>
            </a:r>
            <a:r>
              <a:rPr sz="1200" spc="95" dirty="0">
                <a:latin typeface="Times New Roman"/>
                <a:cs typeface="Times New Roman"/>
              </a:rPr>
              <a:t> </a:t>
            </a:r>
            <a:r>
              <a:rPr sz="1200" spc="-10" dirty="0">
                <a:latin typeface="Times New Roman"/>
                <a:cs typeface="Times New Roman"/>
              </a:rPr>
              <a:t>called </a:t>
            </a:r>
            <a:r>
              <a:rPr sz="1200" dirty="0">
                <a:latin typeface="Times New Roman"/>
                <a:cs typeface="Times New Roman"/>
              </a:rPr>
              <a:t>foreign</a:t>
            </a:r>
            <a:r>
              <a:rPr sz="1200" spc="-25" dirty="0">
                <a:latin typeface="Times New Roman"/>
                <a:cs typeface="Times New Roman"/>
              </a:rPr>
              <a:t> </a:t>
            </a:r>
            <a:r>
              <a:rPr sz="1200" spc="-10" dirty="0">
                <a:latin typeface="Times New Roman"/>
                <a:cs typeface="Times New Roman"/>
              </a:rPr>
              <a:t>keys.</a:t>
            </a:r>
            <a:endParaRPr sz="1200">
              <a:latin typeface="Times New Roman"/>
              <a:cs typeface="Times New Roman"/>
            </a:endParaRPr>
          </a:p>
          <a:p>
            <a:pPr>
              <a:lnSpc>
                <a:spcPct val="100000"/>
              </a:lnSpc>
              <a:spcBef>
                <a:spcPts val="440"/>
              </a:spcBef>
            </a:pPr>
            <a:endParaRPr sz="1200">
              <a:latin typeface="Times New Roman"/>
              <a:cs typeface="Times New Roman"/>
            </a:endParaRPr>
          </a:p>
          <a:p>
            <a:pPr marL="355600" lvl="2" indent="-342900">
              <a:lnSpc>
                <a:spcPct val="100000"/>
              </a:lnSpc>
              <a:buAutoNum type="arabicPeriod"/>
              <a:tabLst>
                <a:tab pos="355600" algn="l"/>
              </a:tabLst>
            </a:pPr>
            <a:r>
              <a:rPr sz="1200" spc="-10" dirty="0">
                <a:latin typeface="Times New Roman"/>
                <a:cs typeface="Times New Roman"/>
              </a:rPr>
              <a:t>NORMALIZATION</a:t>
            </a:r>
            <a:endParaRPr sz="1200">
              <a:latin typeface="Times New Roman"/>
              <a:cs typeface="Times New Roman"/>
            </a:endParaRPr>
          </a:p>
          <a:p>
            <a:pPr marL="12700" marR="5715" indent="448945" algn="just">
              <a:lnSpc>
                <a:spcPct val="143600"/>
              </a:lnSpc>
              <a:spcBef>
                <a:spcPts val="1210"/>
              </a:spcBef>
            </a:pPr>
            <a:r>
              <a:rPr sz="1200" dirty="0">
                <a:latin typeface="Times New Roman"/>
                <a:cs typeface="Times New Roman"/>
              </a:rPr>
              <a:t>Normalization</a:t>
            </a:r>
            <a:r>
              <a:rPr sz="1200" spc="65" dirty="0">
                <a:latin typeface="Times New Roman"/>
                <a:cs typeface="Times New Roman"/>
              </a:rPr>
              <a:t> </a:t>
            </a:r>
            <a:r>
              <a:rPr sz="1200" dirty="0">
                <a:latin typeface="Times New Roman"/>
                <a:cs typeface="Times New Roman"/>
              </a:rPr>
              <a:t>is</a:t>
            </a:r>
            <a:r>
              <a:rPr sz="1200" spc="80" dirty="0">
                <a:latin typeface="Times New Roman"/>
                <a:cs typeface="Times New Roman"/>
              </a:rPr>
              <a:t> </a:t>
            </a:r>
            <a:r>
              <a:rPr sz="1200" dirty="0">
                <a:latin typeface="Times New Roman"/>
                <a:cs typeface="Times New Roman"/>
              </a:rPr>
              <a:t>a</a:t>
            </a:r>
            <a:r>
              <a:rPr sz="1200" spc="85" dirty="0">
                <a:latin typeface="Times New Roman"/>
                <a:cs typeface="Times New Roman"/>
              </a:rPr>
              <a:t> </a:t>
            </a:r>
            <a:r>
              <a:rPr sz="1200" dirty="0">
                <a:latin typeface="Times New Roman"/>
                <a:cs typeface="Times New Roman"/>
              </a:rPr>
              <a:t>technique</a:t>
            </a:r>
            <a:r>
              <a:rPr sz="1200" spc="90" dirty="0">
                <a:latin typeface="Times New Roman"/>
                <a:cs typeface="Times New Roman"/>
              </a:rPr>
              <a:t> </a:t>
            </a:r>
            <a:r>
              <a:rPr sz="1200" dirty="0">
                <a:latin typeface="Times New Roman"/>
                <a:cs typeface="Times New Roman"/>
              </a:rPr>
              <a:t>of</a:t>
            </a:r>
            <a:r>
              <a:rPr sz="1200" spc="85" dirty="0">
                <a:latin typeface="Times New Roman"/>
                <a:cs typeface="Times New Roman"/>
              </a:rPr>
              <a:t> </a:t>
            </a:r>
            <a:r>
              <a:rPr sz="1200" dirty="0">
                <a:latin typeface="Times New Roman"/>
                <a:cs typeface="Times New Roman"/>
              </a:rPr>
              <a:t>separating</a:t>
            </a:r>
            <a:r>
              <a:rPr sz="1200" spc="85" dirty="0">
                <a:latin typeface="Times New Roman"/>
                <a:cs typeface="Times New Roman"/>
              </a:rPr>
              <a:t> </a:t>
            </a:r>
            <a:r>
              <a:rPr sz="1200" dirty="0">
                <a:latin typeface="Times New Roman"/>
                <a:cs typeface="Times New Roman"/>
              </a:rPr>
              <a:t>redundant</a:t>
            </a:r>
            <a:r>
              <a:rPr sz="1200" spc="90" dirty="0">
                <a:latin typeface="Times New Roman"/>
                <a:cs typeface="Times New Roman"/>
              </a:rPr>
              <a:t> </a:t>
            </a:r>
            <a:r>
              <a:rPr sz="1200" dirty="0">
                <a:latin typeface="Times New Roman"/>
                <a:cs typeface="Times New Roman"/>
              </a:rPr>
              <a:t>fields</a:t>
            </a:r>
            <a:r>
              <a:rPr sz="1200" spc="80" dirty="0">
                <a:latin typeface="Times New Roman"/>
                <a:cs typeface="Times New Roman"/>
              </a:rPr>
              <a:t> </a:t>
            </a:r>
            <a:r>
              <a:rPr sz="1200" dirty="0">
                <a:latin typeface="Times New Roman"/>
                <a:cs typeface="Times New Roman"/>
              </a:rPr>
              <a:t>and</a:t>
            </a:r>
            <a:r>
              <a:rPr sz="1200" spc="85" dirty="0">
                <a:latin typeface="Times New Roman"/>
                <a:cs typeface="Times New Roman"/>
              </a:rPr>
              <a:t> </a:t>
            </a:r>
            <a:r>
              <a:rPr sz="1200" dirty="0">
                <a:latin typeface="Times New Roman"/>
                <a:cs typeface="Times New Roman"/>
              </a:rPr>
              <a:t>braking</a:t>
            </a:r>
            <a:r>
              <a:rPr sz="1200" spc="85" dirty="0">
                <a:latin typeface="Times New Roman"/>
                <a:cs typeface="Times New Roman"/>
              </a:rPr>
              <a:t> </a:t>
            </a:r>
            <a:r>
              <a:rPr sz="1200" dirty="0">
                <a:latin typeface="Times New Roman"/>
                <a:cs typeface="Times New Roman"/>
              </a:rPr>
              <a:t>up</a:t>
            </a:r>
            <a:r>
              <a:rPr sz="1200" spc="65" dirty="0">
                <a:latin typeface="Times New Roman"/>
                <a:cs typeface="Times New Roman"/>
              </a:rPr>
              <a:t> </a:t>
            </a:r>
            <a:r>
              <a:rPr sz="1200" dirty="0">
                <a:latin typeface="Times New Roman"/>
                <a:cs typeface="Times New Roman"/>
              </a:rPr>
              <a:t>a</a:t>
            </a:r>
            <a:r>
              <a:rPr sz="1200" spc="90" dirty="0">
                <a:latin typeface="Times New Roman"/>
                <a:cs typeface="Times New Roman"/>
              </a:rPr>
              <a:t> </a:t>
            </a:r>
            <a:r>
              <a:rPr sz="1200" spc="-10" dirty="0">
                <a:latin typeface="Times New Roman"/>
                <a:cs typeface="Times New Roman"/>
              </a:rPr>
              <a:t>large </a:t>
            </a:r>
            <a:r>
              <a:rPr sz="1200" dirty="0">
                <a:latin typeface="Times New Roman"/>
                <a:cs typeface="Times New Roman"/>
              </a:rPr>
              <a:t>table</a:t>
            </a:r>
            <a:r>
              <a:rPr sz="1200" spc="5"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smaller</a:t>
            </a:r>
            <a:r>
              <a:rPr sz="1200" spc="15" dirty="0">
                <a:latin typeface="Times New Roman"/>
                <a:cs typeface="Times New Roman"/>
              </a:rPr>
              <a:t> </a:t>
            </a:r>
            <a:r>
              <a:rPr sz="1200" dirty="0">
                <a:latin typeface="Times New Roman"/>
                <a:cs typeface="Times New Roman"/>
              </a:rPr>
              <a:t>one.</a:t>
            </a:r>
            <a:r>
              <a:rPr sz="1200" spc="20" dirty="0">
                <a:latin typeface="Times New Roman"/>
                <a:cs typeface="Times New Roman"/>
              </a:rPr>
              <a:t> </a:t>
            </a: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also</a:t>
            </a:r>
            <a:r>
              <a:rPr sz="1200" spc="15"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avoid</a:t>
            </a:r>
            <a:r>
              <a:rPr sz="1200" spc="20" dirty="0">
                <a:latin typeface="Times New Roman"/>
                <a:cs typeface="Times New Roman"/>
              </a:rPr>
              <a:t> </a:t>
            </a:r>
            <a:r>
              <a:rPr sz="1200" dirty="0">
                <a:latin typeface="Times New Roman"/>
                <a:cs typeface="Times New Roman"/>
              </a:rPr>
              <a:t>insertion,</a:t>
            </a:r>
            <a:r>
              <a:rPr sz="1200" spc="15" dirty="0">
                <a:latin typeface="Times New Roman"/>
                <a:cs typeface="Times New Roman"/>
              </a:rPr>
              <a:t> </a:t>
            </a:r>
            <a:r>
              <a:rPr sz="1200" dirty="0">
                <a:latin typeface="Times New Roman"/>
                <a:cs typeface="Times New Roman"/>
              </a:rPr>
              <a:t>deletion</a:t>
            </a:r>
            <a:r>
              <a:rPr sz="1200" spc="2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updating </a:t>
            </a:r>
            <a:r>
              <a:rPr sz="1200" spc="-10" dirty="0">
                <a:latin typeface="Times New Roman"/>
                <a:cs typeface="Times New Roman"/>
              </a:rPr>
              <a:t>anomalies. </a:t>
            </a:r>
            <a:r>
              <a:rPr sz="1200" dirty="0">
                <a:latin typeface="Times New Roman"/>
                <a:cs typeface="Times New Roman"/>
              </a:rPr>
              <a:t>All</a:t>
            </a:r>
            <a:r>
              <a:rPr sz="1200" spc="10" dirty="0">
                <a:latin typeface="Times New Roman"/>
                <a:cs typeface="Times New Roman"/>
              </a:rPr>
              <a:t> </a:t>
            </a:r>
            <a:r>
              <a:rPr sz="1200" dirty="0">
                <a:latin typeface="Times New Roman"/>
                <a:cs typeface="Times New Roman"/>
              </a:rPr>
              <a:t>the tables</a:t>
            </a:r>
            <a:r>
              <a:rPr sz="1200" spc="5" dirty="0">
                <a:latin typeface="Times New Roman"/>
                <a:cs typeface="Times New Roman"/>
              </a:rPr>
              <a:t> </a:t>
            </a:r>
            <a:r>
              <a:rPr sz="1200" dirty="0">
                <a:latin typeface="Times New Roman"/>
                <a:cs typeface="Times New Roman"/>
              </a:rPr>
              <a:t>have been</a:t>
            </a:r>
            <a:r>
              <a:rPr sz="1200" spc="-10" dirty="0">
                <a:latin typeface="Times New Roman"/>
                <a:cs typeface="Times New Roman"/>
              </a:rPr>
              <a:t> </a:t>
            </a:r>
            <a:r>
              <a:rPr sz="1200" dirty="0">
                <a:latin typeface="Times New Roman"/>
                <a:cs typeface="Times New Roman"/>
              </a:rPr>
              <a:t>normalized</a:t>
            </a:r>
            <a:r>
              <a:rPr sz="1200" spc="10" dirty="0">
                <a:latin typeface="Times New Roman"/>
                <a:cs typeface="Times New Roman"/>
              </a:rPr>
              <a:t> </a:t>
            </a:r>
            <a:r>
              <a:rPr sz="1200" dirty="0">
                <a:latin typeface="Times New Roman"/>
                <a:cs typeface="Times New Roman"/>
              </a:rPr>
              <a:t>up</a:t>
            </a:r>
            <a:r>
              <a:rPr sz="1200" spc="-10"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third</a:t>
            </a:r>
            <a:r>
              <a:rPr sz="1200" spc="5" dirty="0">
                <a:latin typeface="Times New Roman"/>
                <a:cs typeface="Times New Roman"/>
              </a:rPr>
              <a:t> </a:t>
            </a:r>
            <a:r>
              <a:rPr sz="1200" dirty="0">
                <a:latin typeface="Times New Roman"/>
                <a:cs typeface="Times New Roman"/>
              </a:rPr>
              <a:t>normal</a:t>
            </a:r>
            <a:r>
              <a:rPr sz="1200" spc="15" dirty="0">
                <a:latin typeface="Times New Roman"/>
                <a:cs typeface="Times New Roman"/>
              </a:rPr>
              <a:t> </a:t>
            </a:r>
            <a:r>
              <a:rPr sz="1200" dirty="0">
                <a:latin typeface="Times New Roman"/>
                <a:cs typeface="Times New Roman"/>
              </a:rPr>
              <a:t>form.</a:t>
            </a:r>
            <a:r>
              <a:rPr sz="1200" spc="10" dirty="0">
                <a:latin typeface="Times New Roman"/>
                <a:cs typeface="Times New Roman"/>
              </a:rPr>
              <a:t> </a:t>
            </a:r>
            <a:r>
              <a:rPr sz="1200" dirty="0">
                <a:latin typeface="Times New Roman"/>
                <a:cs typeface="Times New Roman"/>
              </a:rPr>
              <a:t>In</a:t>
            </a:r>
            <a:r>
              <a:rPr sz="1200" spc="75" dirty="0">
                <a:latin typeface="Times New Roman"/>
                <a:cs typeface="Times New Roman"/>
              </a:rPr>
              <a:t> </a:t>
            </a:r>
            <a:r>
              <a:rPr sz="1200" dirty="0">
                <a:latin typeface="Times New Roman"/>
                <a:cs typeface="Times New Roman"/>
              </a:rPr>
              <a:t>short,</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rules</a:t>
            </a:r>
            <a:r>
              <a:rPr sz="1200" spc="-10" dirty="0">
                <a:latin typeface="Times New Roman"/>
                <a:cs typeface="Times New Roman"/>
              </a:rPr>
              <a:t> </a:t>
            </a:r>
            <a:r>
              <a:rPr sz="1200" dirty="0">
                <a:latin typeface="Times New Roman"/>
                <a:cs typeface="Times New Roman"/>
              </a:rPr>
              <a:t>for</a:t>
            </a:r>
            <a:r>
              <a:rPr sz="1200" spc="5" dirty="0">
                <a:latin typeface="Times New Roman"/>
                <a:cs typeface="Times New Roman"/>
              </a:rPr>
              <a:t> </a:t>
            </a:r>
            <a:r>
              <a:rPr sz="1200" spc="-20" dirty="0">
                <a:latin typeface="Times New Roman"/>
                <a:cs typeface="Times New Roman"/>
              </a:rPr>
              <a:t>each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three</a:t>
            </a:r>
            <a:r>
              <a:rPr sz="1200" spc="-20" dirty="0">
                <a:latin typeface="Times New Roman"/>
                <a:cs typeface="Times New Roman"/>
              </a:rPr>
              <a:t> </a:t>
            </a:r>
            <a:r>
              <a:rPr sz="1200" dirty="0">
                <a:latin typeface="Times New Roman"/>
                <a:cs typeface="Times New Roman"/>
              </a:rPr>
              <a:t>normal</a:t>
            </a:r>
            <a:r>
              <a:rPr sz="1200" spc="-20" dirty="0">
                <a:latin typeface="Times New Roman"/>
                <a:cs typeface="Times New Roman"/>
              </a:rPr>
              <a:t> </a:t>
            </a:r>
            <a:r>
              <a:rPr sz="1200" dirty="0">
                <a:latin typeface="Times New Roman"/>
                <a:cs typeface="Times New Roman"/>
              </a:rPr>
              <a:t>forms</a:t>
            </a:r>
            <a:r>
              <a:rPr sz="1200" spc="-35"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spc="-10" dirty="0">
                <a:latin typeface="Times New Roman"/>
                <a:cs typeface="Times New Roman"/>
              </a:rPr>
              <a:t>below.</a:t>
            </a:r>
            <a:endParaRPr sz="1200">
              <a:latin typeface="Times New Roman"/>
              <a:cs typeface="Times New Roman"/>
            </a:endParaRPr>
          </a:p>
          <a:p>
            <a:pPr marL="372745" lvl="3" indent="-360045">
              <a:lnSpc>
                <a:spcPct val="100000"/>
              </a:lnSpc>
              <a:spcBef>
                <a:spcPts val="640"/>
              </a:spcBef>
              <a:buChar char="•"/>
              <a:tabLst>
                <a:tab pos="372745" algn="l"/>
              </a:tabLst>
            </a:pPr>
            <a:r>
              <a:rPr sz="1200" dirty="0">
                <a:latin typeface="Times New Roman"/>
                <a:cs typeface="Times New Roman"/>
              </a:rPr>
              <a:t>First</a:t>
            </a:r>
            <a:r>
              <a:rPr sz="1200" spc="-35" dirty="0">
                <a:latin typeface="Times New Roman"/>
                <a:cs typeface="Times New Roman"/>
              </a:rPr>
              <a:t> </a:t>
            </a:r>
            <a:r>
              <a:rPr sz="1200" dirty="0">
                <a:latin typeface="Times New Roman"/>
                <a:cs typeface="Times New Roman"/>
              </a:rPr>
              <a:t>normal</a:t>
            </a:r>
            <a:r>
              <a:rPr sz="1200" spc="-30" dirty="0">
                <a:latin typeface="Times New Roman"/>
                <a:cs typeface="Times New Roman"/>
              </a:rPr>
              <a:t> </a:t>
            </a:r>
            <a:r>
              <a:rPr sz="1200" spc="-20" dirty="0">
                <a:latin typeface="Times New Roman"/>
                <a:cs typeface="Times New Roman"/>
              </a:rPr>
              <a:t>form</a:t>
            </a:r>
            <a:endParaRPr sz="1200">
              <a:latin typeface="Times New Roman"/>
              <a:cs typeface="Times New Roman"/>
            </a:endParaRPr>
          </a:p>
          <a:p>
            <a:pPr marL="12700" marR="10160">
              <a:lnSpc>
                <a:spcPts val="2080"/>
              </a:lnSpc>
              <a:spcBef>
                <a:spcPts val="160"/>
              </a:spcBef>
            </a:pPr>
            <a:r>
              <a:rPr sz="1200" dirty="0">
                <a:latin typeface="Times New Roman"/>
                <a:cs typeface="Times New Roman"/>
              </a:rPr>
              <a:t>A</a:t>
            </a:r>
            <a:r>
              <a:rPr sz="1200" spc="114" dirty="0">
                <a:latin typeface="Times New Roman"/>
                <a:cs typeface="Times New Roman"/>
              </a:rPr>
              <a:t> </a:t>
            </a:r>
            <a:r>
              <a:rPr sz="1200" dirty="0">
                <a:latin typeface="Times New Roman"/>
                <a:cs typeface="Times New Roman"/>
              </a:rPr>
              <a:t>relation</a:t>
            </a:r>
            <a:r>
              <a:rPr sz="1200" spc="120" dirty="0">
                <a:latin typeface="Times New Roman"/>
                <a:cs typeface="Times New Roman"/>
              </a:rPr>
              <a:t> </a:t>
            </a:r>
            <a:r>
              <a:rPr sz="1200" dirty="0">
                <a:latin typeface="Times New Roman"/>
                <a:cs typeface="Times New Roman"/>
              </a:rPr>
              <a:t>is</a:t>
            </a:r>
            <a:r>
              <a:rPr sz="1200" spc="114" dirty="0">
                <a:latin typeface="Times New Roman"/>
                <a:cs typeface="Times New Roman"/>
              </a:rPr>
              <a:t> </a:t>
            </a:r>
            <a:r>
              <a:rPr sz="1200" dirty="0">
                <a:latin typeface="Times New Roman"/>
                <a:cs typeface="Times New Roman"/>
              </a:rPr>
              <a:t>said</a:t>
            </a:r>
            <a:r>
              <a:rPr sz="1200" spc="120" dirty="0">
                <a:latin typeface="Times New Roman"/>
                <a:cs typeface="Times New Roman"/>
              </a:rPr>
              <a:t> </a:t>
            </a:r>
            <a:r>
              <a:rPr sz="1200" dirty="0">
                <a:latin typeface="Times New Roman"/>
                <a:cs typeface="Times New Roman"/>
              </a:rPr>
              <a:t>to</a:t>
            </a:r>
            <a:r>
              <a:rPr sz="1200" spc="120" dirty="0">
                <a:latin typeface="Times New Roman"/>
                <a:cs typeface="Times New Roman"/>
              </a:rPr>
              <a:t> </a:t>
            </a:r>
            <a:r>
              <a:rPr sz="1200" dirty="0">
                <a:latin typeface="Times New Roman"/>
                <a:cs typeface="Times New Roman"/>
              </a:rPr>
              <a:t>be</a:t>
            </a:r>
            <a:r>
              <a:rPr sz="1200" spc="130" dirty="0">
                <a:latin typeface="Times New Roman"/>
                <a:cs typeface="Times New Roman"/>
              </a:rPr>
              <a:t> </a:t>
            </a:r>
            <a:r>
              <a:rPr sz="1200" dirty="0">
                <a:latin typeface="Times New Roman"/>
                <a:cs typeface="Times New Roman"/>
              </a:rPr>
              <a:t>in</a:t>
            </a:r>
            <a:r>
              <a:rPr sz="1200" spc="120" dirty="0">
                <a:latin typeface="Times New Roman"/>
                <a:cs typeface="Times New Roman"/>
              </a:rPr>
              <a:t> </a:t>
            </a:r>
            <a:r>
              <a:rPr sz="1200" dirty="0">
                <a:latin typeface="Times New Roman"/>
                <a:cs typeface="Times New Roman"/>
              </a:rPr>
              <a:t>1NF</a:t>
            </a:r>
            <a:r>
              <a:rPr sz="1200" spc="135" dirty="0">
                <a:latin typeface="Times New Roman"/>
                <a:cs typeface="Times New Roman"/>
              </a:rPr>
              <a:t> </a:t>
            </a:r>
            <a:r>
              <a:rPr sz="1200" dirty="0">
                <a:latin typeface="Times New Roman"/>
                <a:cs typeface="Times New Roman"/>
              </a:rPr>
              <a:t>if</a:t>
            </a:r>
            <a:r>
              <a:rPr sz="1200" spc="125" dirty="0">
                <a:latin typeface="Times New Roman"/>
                <a:cs typeface="Times New Roman"/>
              </a:rPr>
              <a:t> </a:t>
            </a:r>
            <a:r>
              <a:rPr sz="1200" dirty="0">
                <a:latin typeface="Times New Roman"/>
                <a:cs typeface="Times New Roman"/>
              </a:rPr>
              <a:t>all</a:t>
            </a:r>
            <a:r>
              <a:rPr sz="1200" spc="125" dirty="0">
                <a:latin typeface="Times New Roman"/>
                <a:cs typeface="Times New Roman"/>
              </a:rPr>
              <a:t> </a:t>
            </a:r>
            <a:r>
              <a:rPr sz="1200" dirty="0">
                <a:latin typeface="Times New Roman"/>
                <a:cs typeface="Times New Roman"/>
              </a:rPr>
              <a:t>the</a:t>
            </a:r>
            <a:r>
              <a:rPr sz="1200" spc="110" dirty="0">
                <a:latin typeface="Times New Roman"/>
                <a:cs typeface="Times New Roman"/>
              </a:rPr>
              <a:t> </a:t>
            </a:r>
            <a:r>
              <a:rPr sz="1200" dirty="0">
                <a:latin typeface="Times New Roman"/>
                <a:cs typeface="Times New Roman"/>
              </a:rPr>
              <a:t>under</a:t>
            </a:r>
            <a:r>
              <a:rPr sz="1200" spc="120" dirty="0">
                <a:latin typeface="Times New Roman"/>
                <a:cs typeface="Times New Roman"/>
              </a:rPr>
              <a:t> </a:t>
            </a:r>
            <a:r>
              <a:rPr sz="1200" dirty="0">
                <a:latin typeface="Times New Roman"/>
                <a:cs typeface="Times New Roman"/>
              </a:rPr>
              <a:t>lying</a:t>
            </a:r>
            <a:r>
              <a:rPr sz="1200" spc="120" dirty="0">
                <a:latin typeface="Times New Roman"/>
                <a:cs typeface="Times New Roman"/>
              </a:rPr>
              <a:t> </a:t>
            </a:r>
            <a:r>
              <a:rPr sz="1200" dirty="0">
                <a:latin typeface="Times New Roman"/>
                <a:cs typeface="Times New Roman"/>
              </a:rPr>
              <a:t>domain</a:t>
            </a:r>
            <a:r>
              <a:rPr sz="1200" spc="120" dirty="0">
                <a:latin typeface="Times New Roman"/>
                <a:cs typeface="Times New Roman"/>
              </a:rPr>
              <a:t> </a:t>
            </a:r>
            <a:r>
              <a:rPr sz="1200" dirty="0">
                <a:latin typeface="Times New Roman"/>
                <a:cs typeface="Times New Roman"/>
              </a:rPr>
              <a:t>of</a:t>
            </a:r>
            <a:r>
              <a:rPr sz="1200" spc="120" dirty="0">
                <a:latin typeface="Times New Roman"/>
                <a:cs typeface="Times New Roman"/>
              </a:rPr>
              <a:t> </a:t>
            </a:r>
            <a:r>
              <a:rPr sz="1200" dirty="0">
                <a:latin typeface="Times New Roman"/>
                <a:cs typeface="Times New Roman"/>
              </a:rPr>
              <a:t>attributes</a:t>
            </a:r>
            <a:r>
              <a:rPr sz="1200" spc="114" dirty="0">
                <a:latin typeface="Times New Roman"/>
                <a:cs typeface="Times New Roman"/>
              </a:rPr>
              <a:t> </a:t>
            </a:r>
            <a:r>
              <a:rPr sz="1200" dirty="0">
                <a:latin typeface="Times New Roman"/>
                <a:cs typeface="Times New Roman"/>
              </a:rPr>
              <a:t>contain</a:t>
            </a:r>
            <a:r>
              <a:rPr sz="1200" spc="125" dirty="0">
                <a:latin typeface="Times New Roman"/>
                <a:cs typeface="Times New Roman"/>
              </a:rPr>
              <a:t> </a:t>
            </a:r>
            <a:r>
              <a:rPr sz="1200" spc="-10" dirty="0">
                <a:latin typeface="Times New Roman"/>
                <a:cs typeface="Times New Roman"/>
              </a:rPr>
              <a:t>simple </a:t>
            </a:r>
            <a:r>
              <a:rPr sz="1200" dirty="0">
                <a:latin typeface="Times New Roman"/>
                <a:cs typeface="Times New Roman"/>
              </a:rPr>
              <a:t>individual</a:t>
            </a:r>
            <a:r>
              <a:rPr sz="1200" spc="-75" dirty="0">
                <a:latin typeface="Times New Roman"/>
                <a:cs typeface="Times New Roman"/>
              </a:rPr>
              <a:t> </a:t>
            </a:r>
            <a:r>
              <a:rPr sz="1200" spc="-10" dirty="0">
                <a:latin typeface="Times New Roman"/>
                <a:cs typeface="Times New Roman"/>
              </a:rPr>
              <a:t>values.</a:t>
            </a:r>
            <a:endParaRPr sz="1200">
              <a:latin typeface="Times New Roman"/>
              <a:cs typeface="Times New Roman"/>
            </a:endParaRPr>
          </a:p>
          <a:p>
            <a:pPr marL="372745" lvl="3" indent="-360045">
              <a:lnSpc>
                <a:spcPct val="100000"/>
              </a:lnSpc>
              <a:spcBef>
                <a:spcPts val="505"/>
              </a:spcBef>
              <a:buChar char="•"/>
              <a:tabLst>
                <a:tab pos="372745" algn="l"/>
              </a:tabLst>
            </a:pPr>
            <a:r>
              <a:rPr sz="1200" dirty="0">
                <a:latin typeface="Times New Roman"/>
                <a:cs typeface="Times New Roman"/>
              </a:rPr>
              <a:t>Second</a:t>
            </a:r>
            <a:r>
              <a:rPr sz="1200" spc="-20" dirty="0">
                <a:latin typeface="Times New Roman"/>
                <a:cs typeface="Times New Roman"/>
              </a:rPr>
              <a:t> </a:t>
            </a:r>
            <a:r>
              <a:rPr sz="1200" dirty="0">
                <a:latin typeface="Times New Roman"/>
                <a:cs typeface="Times New Roman"/>
              </a:rPr>
              <a:t>normal</a:t>
            </a:r>
            <a:r>
              <a:rPr sz="1200" spc="-20" dirty="0">
                <a:latin typeface="Times New Roman"/>
                <a:cs typeface="Times New Roman"/>
              </a:rPr>
              <a:t> form</a:t>
            </a:r>
            <a:endParaRPr sz="1200">
              <a:latin typeface="Times New Roman"/>
              <a:cs typeface="Times New Roman"/>
            </a:endParaRPr>
          </a:p>
          <a:p>
            <a:pPr marL="12700">
              <a:lnSpc>
                <a:spcPct val="100000"/>
              </a:lnSpc>
              <a:spcBef>
                <a:spcPts val="620"/>
              </a:spcBef>
            </a:pP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2NF</a:t>
            </a:r>
            <a:r>
              <a:rPr sz="1200" spc="-15"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based</a:t>
            </a:r>
            <a:r>
              <a:rPr sz="1200" spc="-30" dirty="0">
                <a:latin typeface="Times New Roman"/>
                <a:cs typeface="Times New Roman"/>
              </a:rPr>
              <a:t> </a:t>
            </a:r>
            <a:r>
              <a:rPr sz="1200" dirty="0">
                <a:latin typeface="Times New Roman"/>
                <a:cs typeface="Times New Roman"/>
              </a:rPr>
              <a:t>on</a:t>
            </a:r>
            <a:r>
              <a:rPr sz="1200" spc="-15" dirty="0">
                <a:latin typeface="Times New Roman"/>
                <a:cs typeface="Times New Roman"/>
              </a:rPr>
              <a:t> </a:t>
            </a:r>
            <a:r>
              <a:rPr sz="1200" dirty="0">
                <a:latin typeface="Times New Roman"/>
                <a:cs typeface="Times New Roman"/>
              </a:rPr>
              <a:t>the concept</a:t>
            </a:r>
            <a:r>
              <a:rPr sz="1200" spc="-2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full</a:t>
            </a:r>
            <a:r>
              <a:rPr sz="1200" spc="-10" dirty="0">
                <a:latin typeface="Times New Roman"/>
                <a:cs typeface="Times New Roman"/>
              </a:rPr>
              <a:t> </a:t>
            </a:r>
            <a:r>
              <a:rPr sz="1200" dirty="0">
                <a:latin typeface="Times New Roman"/>
                <a:cs typeface="Times New Roman"/>
              </a:rPr>
              <a:t>functional</a:t>
            </a:r>
            <a:r>
              <a:rPr sz="1200" spc="-5" dirty="0">
                <a:latin typeface="Times New Roman"/>
                <a:cs typeface="Times New Roman"/>
              </a:rPr>
              <a:t> </a:t>
            </a:r>
            <a:r>
              <a:rPr sz="1200" dirty="0">
                <a:latin typeface="Times New Roman"/>
                <a:cs typeface="Times New Roman"/>
              </a:rPr>
              <a:t>dependency.</a:t>
            </a:r>
            <a:r>
              <a:rPr sz="1200" spc="-10"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relation</a:t>
            </a:r>
            <a:r>
              <a:rPr sz="1200" spc="-10" dirty="0">
                <a:latin typeface="Times New Roman"/>
                <a:cs typeface="Times New Roman"/>
              </a:rPr>
              <a:t> </a:t>
            </a:r>
            <a:r>
              <a:rPr sz="1200" dirty="0">
                <a:latin typeface="Times New Roman"/>
                <a:cs typeface="Times New Roman"/>
              </a:rPr>
              <a:t>said</a:t>
            </a:r>
            <a:r>
              <a:rPr sz="1200" spc="-30"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be</a:t>
            </a:r>
            <a:r>
              <a:rPr sz="1200" spc="-20"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spc="-25" dirty="0">
                <a:latin typeface="Times New Roman"/>
                <a:cs typeface="Times New Roman"/>
              </a:rPr>
              <a:t>2NF</a:t>
            </a:r>
            <a:endParaRPr sz="1200">
              <a:latin typeface="Times New Roman"/>
              <a:cs typeface="Times New Roman"/>
            </a:endParaRPr>
          </a:p>
          <a:p>
            <a:pPr marL="12700" marR="8890">
              <a:lnSpc>
                <a:spcPct val="143000"/>
              </a:lnSpc>
              <a:spcBef>
                <a:spcPts val="20"/>
              </a:spcBef>
            </a:pPr>
            <a:r>
              <a:rPr sz="1200" dirty="0">
                <a:latin typeface="Times New Roman"/>
                <a:cs typeface="Times New Roman"/>
              </a:rPr>
              <a:t>if</a:t>
            </a:r>
            <a:r>
              <a:rPr sz="1200" spc="130" dirty="0">
                <a:latin typeface="Times New Roman"/>
                <a:cs typeface="Times New Roman"/>
              </a:rPr>
              <a:t> </a:t>
            </a:r>
            <a:r>
              <a:rPr sz="1200" dirty="0">
                <a:latin typeface="Times New Roman"/>
                <a:cs typeface="Times New Roman"/>
              </a:rPr>
              <a:t>and</a:t>
            </a:r>
            <a:r>
              <a:rPr sz="1200" spc="114" dirty="0">
                <a:latin typeface="Times New Roman"/>
                <a:cs typeface="Times New Roman"/>
              </a:rPr>
              <a:t> </a:t>
            </a:r>
            <a:r>
              <a:rPr sz="1200" dirty="0">
                <a:latin typeface="Times New Roman"/>
                <a:cs typeface="Times New Roman"/>
              </a:rPr>
              <a:t>only</a:t>
            </a:r>
            <a:r>
              <a:rPr sz="1200" spc="110" dirty="0">
                <a:latin typeface="Times New Roman"/>
                <a:cs typeface="Times New Roman"/>
              </a:rPr>
              <a:t> </a:t>
            </a:r>
            <a:r>
              <a:rPr sz="1200" dirty="0">
                <a:latin typeface="Times New Roman"/>
                <a:cs typeface="Times New Roman"/>
              </a:rPr>
              <a:t>if</a:t>
            </a:r>
            <a:r>
              <a:rPr sz="1200" spc="135" dirty="0">
                <a:latin typeface="Times New Roman"/>
                <a:cs typeface="Times New Roman"/>
              </a:rPr>
              <a:t> </a:t>
            </a:r>
            <a:r>
              <a:rPr sz="1200" dirty="0">
                <a:latin typeface="Times New Roman"/>
                <a:cs typeface="Times New Roman"/>
              </a:rPr>
              <a:t>it</a:t>
            </a:r>
            <a:r>
              <a:rPr sz="1200" spc="135" dirty="0">
                <a:latin typeface="Times New Roman"/>
                <a:cs typeface="Times New Roman"/>
              </a:rPr>
              <a:t> </a:t>
            </a:r>
            <a:r>
              <a:rPr sz="1200" dirty="0">
                <a:latin typeface="Times New Roman"/>
                <a:cs typeface="Times New Roman"/>
              </a:rPr>
              <a:t>is</a:t>
            </a:r>
            <a:r>
              <a:rPr sz="1200" spc="110" dirty="0">
                <a:latin typeface="Times New Roman"/>
                <a:cs typeface="Times New Roman"/>
              </a:rPr>
              <a:t> </a:t>
            </a:r>
            <a:r>
              <a:rPr sz="1200" dirty="0">
                <a:latin typeface="Times New Roman"/>
                <a:cs typeface="Times New Roman"/>
              </a:rPr>
              <a:t>in</a:t>
            </a:r>
            <a:r>
              <a:rPr sz="1200" spc="130" dirty="0">
                <a:latin typeface="Times New Roman"/>
                <a:cs typeface="Times New Roman"/>
              </a:rPr>
              <a:t> </a:t>
            </a:r>
            <a:r>
              <a:rPr sz="1200" dirty="0">
                <a:latin typeface="Times New Roman"/>
                <a:cs typeface="Times New Roman"/>
              </a:rPr>
              <a:t>1NF</a:t>
            </a:r>
            <a:r>
              <a:rPr sz="1200" spc="130" dirty="0">
                <a:latin typeface="Times New Roman"/>
                <a:cs typeface="Times New Roman"/>
              </a:rPr>
              <a:t> </a:t>
            </a:r>
            <a:r>
              <a:rPr sz="1200" dirty="0">
                <a:latin typeface="Times New Roman"/>
                <a:cs typeface="Times New Roman"/>
              </a:rPr>
              <a:t>and</a:t>
            </a:r>
            <a:r>
              <a:rPr sz="1200" spc="114" dirty="0">
                <a:latin typeface="Times New Roman"/>
                <a:cs typeface="Times New Roman"/>
              </a:rPr>
              <a:t> </a:t>
            </a:r>
            <a:r>
              <a:rPr sz="1200" dirty="0">
                <a:latin typeface="Times New Roman"/>
                <a:cs typeface="Times New Roman"/>
              </a:rPr>
              <a:t>every</a:t>
            </a:r>
            <a:r>
              <a:rPr sz="1200" spc="110" dirty="0">
                <a:latin typeface="Times New Roman"/>
                <a:cs typeface="Times New Roman"/>
              </a:rPr>
              <a:t> </a:t>
            </a:r>
            <a:r>
              <a:rPr sz="1200" dirty="0">
                <a:latin typeface="Times New Roman"/>
                <a:cs typeface="Times New Roman"/>
              </a:rPr>
              <a:t>non-key</a:t>
            </a:r>
            <a:r>
              <a:rPr sz="1200" spc="135" dirty="0">
                <a:latin typeface="Times New Roman"/>
                <a:cs typeface="Times New Roman"/>
              </a:rPr>
              <a:t> </a:t>
            </a:r>
            <a:r>
              <a:rPr sz="1200" dirty="0">
                <a:latin typeface="Times New Roman"/>
                <a:cs typeface="Times New Roman"/>
              </a:rPr>
              <a:t>attribute</a:t>
            </a:r>
            <a:r>
              <a:rPr sz="1200" spc="120" dirty="0">
                <a:latin typeface="Times New Roman"/>
                <a:cs typeface="Times New Roman"/>
              </a:rPr>
              <a:t> </a:t>
            </a:r>
            <a:r>
              <a:rPr sz="1200" dirty="0">
                <a:latin typeface="Times New Roman"/>
                <a:cs typeface="Times New Roman"/>
              </a:rPr>
              <a:t>is</a:t>
            </a:r>
            <a:r>
              <a:rPr sz="1200" spc="130" dirty="0">
                <a:latin typeface="Times New Roman"/>
                <a:cs typeface="Times New Roman"/>
              </a:rPr>
              <a:t> </a:t>
            </a:r>
            <a:r>
              <a:rPr sz="1200" dirty="0">
                <a:latin typeface="Times New Roman"/>
                <a:cs typeface="Times New Roman"/>
              </a:rPr>
              <a:t>fully</a:t>
            </a:r>
            <a:r>
              <a:rPr sz="1200" spc="114" dirty="0">
                <a:latin typeface="Times New Roman"/>
                <a:cs typeface="Times New Roman"/>
              </a:rPr>
              <a:t> </a:t>
            </a:r>
            <a:r>
              <a:rPr sz="1200" dirty="0">
                <a:latin typeface="Times New Roman"/>
                <a:cs typeface="Times New Roman"/>
              </a:rPr>
              <a:t>functionally</a:t>
            </a:r>
            <a:r>
              <a:rPr sz="1200" spc="130" dirty="0">
                <a:latin typeface="Times New Roman"/>
                <a:cs typeface="Times New Roman"/>
              </a:rPr>
              <a:t> </a:t>
            </a:r>
            <a:r>
              <a:rPr sz="1200" dirty="0">
                <a:latin typeface="Times New Roman"/>
                <a:cs typeface="Times New Roman"/>
              </a:rPr>
              <a:t>dependent</a:t>
            </a:r>
            <a:r>
              <a:rPr sz="1200" spc="140" dirty="0">
                <a:latin typeface="Times New Roman"/>
                <a:cs typeface="Times New Roman"/>
              </a:rPr>
              <a:t> </a:t>
            </a:r>
            <a:r>
              <a:rPr sz="1200" spc="-25" dirty="0">
                <a:latin typeface="Times New Roman"/>
                <a:cs typeface="Times New Roman"/>
              </a:rPr>
              <a:t>on </a:t>
            </a:r>
            <a:r>
              <a:rPr sz="1200" dirty="0">
                <a:latin typeface="Times New Roman"/>
                <a:cs typeface="Times New Roman"/>
              </a:rPr>
              <a:t>candidate</a:t>
            </a:r>
            <a:r>
              <a:rPr sz="1200" spc="-25" dirty="0">
                <a:latin typeface="Times New Roman"/>
                <a:cs typeface="Times New Roman"/>
              </a:rPr>
              <a:t> </a:t>
            </a:r>
            <a:r>
              <a:rPr sz="1200" dirty="0">
                <a:latin typeface="Times New Roman"/>
                <a:cs typeface="Times New Roman"/>
              </a:rPr>
              <a:t>key</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table.</a:t>
            </a:r>
            <a:endParaRPr sz="1200">
              <a:latin typeface="Times New Roman"/>
              <a:cs typeface="Times New Roman"/>
            </a:endParaRPr>
          </a:p>
          <a:p>
            <a:pPr marL="372745" lvl="3" indent="-360045">
              <a:lnSpc>
                <a:spcPct val="100000"/>
              </a:lnSpc>
              <a:spcBef>
                <a:spcPts val="705"/>
              </a:spcBef>
              <a:buChar char="•"/>
              <a:tabLst>
                <a:tab pos="372745" algn="l"/>
              </a:tabLst>
            </a:pPr>
            <a:r>
              <a:rPr sz="1200" dirty="0">
                <a:latin typeface="Times New Roman"/>
                <a:cs typeface="Times New Roman"/>
              </a:rPr>
              <a:t>Third</a:t>
            </a:r>
            <a:r>
              <a:rPr sz="1200" spc="-35" dirty="0">
                <a:latin typeface="Times New Roman"/>
                <a:cs typeface="Times New Roman"/>
              </a:rPr>
              <a:t> </a:t>
            </a:r>
            <a:r>
              <a:rPr sz="1200" dirty="0">
                <a:latin typeface="Times New Roman"/>
                <a:cs typeface="Times New Roman"/>
              </a:rPr>
              <a:t>normal</a:t>
            </a:r>
            <a:r>
              <a:rPr sz="1200" spc="-35" dirty="0">
                <a:latin typeface="Times New Roman"/>
                <a:cs typeface="Times New Roman"/>
              </a:rPr>
              <a:t> </a:t>
            </a:r>
            <a:r>
              <a:rPr sz="1200" spc="-20" dirty="0">
                <a:latin typeface="Times New Roman"/>
                <a:cs typeface="Times New Roman"/>
              </a:rPr>
              <a:t>form</a:t>
            </a:r>
            <a:endParaRPr sz="1200">
              <a:latin typeface="Times New Roman"/>
              <a:cs typeface="Times New Roman"/>
            </a:endParaRPr>
          </a:p>
          <a:p>
            <a:pPr marL="12700" marR="15240">
              <a:lnSpc>
                <a:spcPct val="143100"/>
              </a:lnSpc>
            </a:pPr>
            <a:r>
              <a:rPr sz="1200" dirty="0">
                <a:latin typeface="Times New Roman"/>
                <a:cs typeface="Times New Roman"/>
              </a:rPr>
              <a:t>The 3NF</a:t>
            </a:r>
            <a:r>
              <a:rPr sz="1200" spc="-1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based</a:t>
            </a:r>
            <a:r>
              <a:rPr sz="1200" spc="-5"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concept of</a:t>
            </a:r>
            <a:r>
              <a:rPr sz="1200" spc="-20" dirty="0">
                <a:latin typeface="Times New Roman"/>
                <a:cs typeface="Times New Roman"/>
              </a:rPr>
              <a:t> </a:t>
            </a:r>
            <a:r>
              <a:rPr sz="1200" dirty="0">
                <a:latin typeface="Times New Roman"/>
                <a:cs typeface="Times New Roman"/>
              </a:rPr>
              <a:t>transitive</a:t>
            </a:r>
            <a:r>
              <a:rPr sz="1200" spc="5" dirty="0">
                <a:latin typeface="Times New Roman"/>
                <a:cs typeface="Times New Roman"/>
              </a:rPr>
              <a:t> </a:t>
            </a:r>
            <a:r>
              <a:rPr sz="1200" dirty="0">
                <a:latin typeface="Times New Roman"/>
                <a:cs typeface="Times New Roman"/>
              </a:rPr>
              <a:t>dependency.</a:t>
            </a:r>
            <a:r>
              <a:rPr sz="1200" spc="-2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relation</a:t>
            </a:r>
            <a:r>
              <a:rPr sz="1200" spc="-20" dirty="0">
                <a:latin typeface="Times New Roman"/>
                <a:cs typeface="Times New Roman"/>
              </a:rPr>
              <a:t> </a:t>
            </a:r>
            <a:r>
              <a:rPr sz="1200" dirty="0">
                <a:latin typeface="Times New Roman"/>
                <a:cs typeface="Times New Roman"/>
              </a:rPr>
              <a:t>in</a:t>
            </a:r>
            <a:r>
              <a:rPr sz="1200" spc="-5" dirty="0">
                <a:latin typeface="Times New Roman"/>
                <a:cs typeface="Times New Roman"/>
              </a:rPr>
              <a:t> </a:t>
            </a:r>
            <a:r>
              <a:rPr sz="1200" dirty="0">
                <a:latin typeface="Times New Roman"/>
                <a:cs typeface="Times New Roman"/>
              </a:rPr>
              <a:t>2NF</a:t>
            </a:r>
            <a:r>
              <a:rPr sz="1200" spc="-10"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said</a:t>
            </a:r>
            <a:r>
              <a:rPr sz="1200" spc="-4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be</a:t>
            </a:r>
            <a:r>
              <a:rPr sz="1200" spc="-10" dirty="0">
                <a:latin typeface="Times New Roman"/>
                <a:cs typeface="Times New Roman"/>
              </a:rPr>
              <a:t> </a:t>
            </a:r>
            <a:r>
              <a:rPr sz="1200" spc="-25" dirty="0">
                <a:latin typeface="Times New Roman"/>
                <a:cs typeface="Times New Roman"/>
              </a:rPr>
              <a:t>in </a:t>
            </a:r>
            <a:r>
              <a:rPr sz="1200" dirty="0">
                <a:latin typeface="Times New Roman"/>
                <a:cs typeface="Times New Roman"/>
              </a:rPr>
              <a:t>3NF</a:t>
            </a:r>
            <a:r>
              <a:rPr sz="1200" spc="-30" dirty="0">
                <a:latin typeface="Times New Roman"/>
                <a:cs typeface="Times New Roman"/>
              </a:rPr>
              <a:t> </a:t>
            </a:r>
            <a:r>
              <a:rPr sz="1200" dirty="0">
                <a:latin typeface="Times New Roman"/>
                <a:cs typeface="Times New Roman"/>
              </a:rPr>
              <a:t>if</a:t>
            </a:r>
            <a:r>
              <a:rPr sz="1200" spc="-20" dirty="0">
                <a:latin typeface="Times New Roman"/>
                <a:cs typeface="Times New Roman"/>
              </a:rPr>
              <a:t> </a:t>
            </a:r>
            <a:r>
              <a:rPr sz="1200" dirty="0">
                <a:latin typeface="Times New Roman"/>
                <a:cs typeface="Times New Roman"/>
              </a:rPr>
              <a:t>every</a:t>
            </a:r>
            <a:r>
              <a:rPr sz="1200" spc="-20" dirty="0">
                <a:latin typeface="Times New Roman"/>
                <a:cs typeface="Times New Roman"/>
              </a:rPr>
              <a:t> </a:t>
            </a:r>
            <a:r>
              <a:rPr sz="1200" dirty="0">
                <a:latin typeface="Times New Roman"/>
                <a:cs typeface="Times New Roman"/>
              </a:rPr>
              <a:t>non-key</a:t>
            </a:r>
            <a:r>
              <a:rPr sz="1200" spc="-15" dirty="0">
                <a:latin typeface="Times New Roman"/>
                <a:cs typeface="Times New Roman"/>
              </a:rPr>
              <a:t> </a:t>
            </a:r>
            <a:r>
              <a:rPr sz="1200" dirty="0">
                <a:latin typeface="Times New Roman"/>
                <a:cs typeface="Times New Roman"/>
              </a:rPr>
              <a:t>attribute</a:t>
            </a:r>
            <a:r>
              <a:rPr sz="1200" spc="-1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non-</a:t>
            </a:r>
            <a:r>
              <a:rPr sz="1200" spc="-10" dirty="0">
                <a:latin typeface="Times New Roman"/>
                <a:cs typeface="Times New Roman"/>
              </a:rPr>
              <a:t>transitively.</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39498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p>
          <a:p>
            <a:pPr marL="12700">
              <a:lnSpc>
                <a:spcPct val="100000"/>
              </a:lnSpc>
              <a:spcBef>
                <a:spcPts val="100"/>
              </a:spcBef>
            </a:pP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5662930" cy="2812415"/>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5.3.2</a:t>
            </a:r>
            <a:r>
              <a:rPr sz="1200" spc="-25" dirty="0">
                <a:latin typeface="Times New Roman"/>
                <a:cs typeface="Times New Roman"/>
              </a:rPr>
              <a:t> </a:t>
            </a:r>
            <a:r>
              <a:rPr sz="1200" dirty="0">
                <a:latin typeface="Times New Roman"/>
                <a:cs typeface="Times New Roman"/>
              </a:rPr>
              <a:t>TABLE</a:t>
            </a:r>
            <a:r>
              <a:rPr sz="1200" spc="-15"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spc="-10" dirty="0">
                <a:latin typeface="Times New Roman"/>
                <a:cs typeface="Times New Roman"/>
              </a:rPr>
              <a:t>STRUCTURE</a:t>
            </a:r>
            <a:endParaRPr sz="1200" dirty="0">
              <a:latin typeface="Times New Roman"/>
              <a:cs typeface="Times New Roman"/>
            </a:endParaRPr>
          </a:p>
          <a:p>
            <a:pPr marL="12700" marR="5080" indent="448945" algn="just">
              <a:lnSpc>
                <a:spcPct val="143600"/>
              </a:lnSpc>
              <a:spcBef>
                <a:spcPts val="1210"/>
              </a:spcBef>
            </a:pPr>
            <a:r>
              <a:rPr sz="1200" spc="-10" dirty="0">
                <a:latin typeface="Times New Roman"/>
                <a:cs typeface="Times New Roman"/>
              </a:rPr>
              <a:t>The</a:t>
            </a:r>
            <a:r>
              <a:rPr sz="1200" spc="-65" dirty="0">
                <a:latin typeface="Times New Roman"/>
                <a:cs typeface="Times New Roman"/>
              </a:rPr>
              <a:t> </a:t>
            </a:r>
            <a:r>
              <a:rPr sz="1200" spc="-10" dirty="0">
                <a:latin typeface="Times New Roman"/>
                <a:cs typeface="Times New Roman"/>
              </a:rPr>
              <a:t>general</a:t>
            </a:r>
            <a:r>
              <a:rPr sz="1200" spc="-45" dirty="0">
                <a:latin typeface="Times New Roman"/>
                <a:cs typeface="Times New Roman"/>
              </a:rPr>
              <a:t> </a:t>
            </a:r>
            <a:r>
              <a:rPr sz="1200" spc="-20" dirty="0">
                <a:latin typeface="Times New Roman"/>
                <a:cs typeface="Times New Roman"/>
              </a:rPr>
              <a:t>theme</a:t>
            </a:r>
            <a:r>
              <a:rPr sz="1200" spc="-35" dirty="0">
                <a:latin typeface="Times New Roman"/>
                <a:cs typeface="Times New Roman"/>
              </a:rPr>
              <a:t> </a:t>
            </a:r>
            <a:r>
              <a:rPr sz="1200" spc="-10" dirty="0">
                <a:latin typeface="Times New Roman"/>
                <a:cs typeface="Times New Roman"/>
              </a:rPr>
              <a:t>behind</a:t>
            </a:r>
            <a:r>
              <a:rPr sz="1200" spc="-6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database</a:t>
            </a:r>
            <a:r>
              <a:rPr sz="1200" spc="-35" dirty="0">
                <a:latin typeface="Times New Roman"/>
                <a:cs typeface="Times New Roman"/>
              </a:rPr>
              <a:t> </a:t>
            </a:r>
            <a:r>
              <a:rPr sz="1200" spc="-30" dirty="0">
                <a:latin typeface="Times New Roman"/>
                <a:cs typeface="Times New Roman"/>
              </a:rPr>
              <a:t>is</a:t>
            </a:r>
            <a:r>
              <a:rPr sz="1200" spc="-45" dirty="0">
                <a:latin typeface="Times New Roman"/>
                <a:cs typeface="Times New Roman"/>
              </a:rPr>
              <a:t> </a:t>
            </a:r>
            <a:r>
              <a:rPr sz="1200" spc="-35" dirty="0">
                <a:latin typeface="Times New Roman"/>
                <a:cs typeface="Times New Roman"/>
              </a:rPr>
              <a:t>to</a:t>
            </a:r>
            <a:r>
              <a:rPr sz="1200" spc="-40" dirty="0">
                <a:latin typeface="Times New Roman"/>
                <a:cs typeface="Times New Roman"/>
              </a:rPr>
              <a:t> </a:t>
            </a:r>
            <a:r>
              <a:rPr sz="1200" spc="-10" dirty="0">
                <a:latin typeface="Times New Roman"/>
                <a:cs typeface="Times New Roman"/>
              </a:rPr>
              <a:t>handle</a:t>
            </a:r>
            <a:r>
              <a:rPr sz="1200" spc="-40" dirty="0">
                <a:latin typeface="Times New Roman"/>
                <a:cs typeface="Times New Roman"/>
              </a:rPr>
              <a:t> </a:t>
            </a:r>
            <a:r>
              <a:rPr sz="1200" spc="-10" dirty="0">
                <a:latin typeface="Times New Roman"/>
                <a:cs typeface="Times New Roman"/>
              </a:rPr>
              <a:t>information</a:t>
            </a:r>
            <a:r>
              <a:rPr sz="1200" spc="-50" dirty="0">
                <a:latin typeface="Times New Roman"/>
                <a:cs typeface="Times New Roman"/>
              </a:rPr>
              <a:t> </a:t>
            </a:r>
            <a:r>
              <a:rPr sz="1200" spc="-20" dirty="0">
                <a:latin typeface="Times New Roman"/>
                <a:cs typeface="Times New Roman"/>
              </a:rPr>
              <a:t>as</a:t>
            </a:r>
            <a:r>
              <a:rPr sz="1200" spc="-55" dirty="0">
                <a:latin typeface="Times New Roman"/>
                <a:cs typeface="Times New Roman"/>
              </a:rPr>
              <a:t> </a:t>
            </a:r>
            <a:r>
              <a:rPr sz="1200" spc="-20" dirty="0">
                <a:latin typeface="Times New Roman"/>
                <a:cs typeface="Times New Roman"/>
              </a:rPr>
              <a:t>an</a:t>
            </a:r>
            <a:r>
              <a:rPr sz="1200" spc="-50" dirty="0">
                <a:latin typeface="Times New Roman"/>
                <a:cs typeface="Times New Roman"/>
              </a:rPr>
              <a:t> </a:t>
            </a:r>
            <a:r>
              <a:rPr sz="1200" spc="-10" dirty="0">
                <a:latin typeface="Times New Roman"/>
                <a:cs typeface="Times New Roman"/>
              </a:rPr>
              <a:t>integrated</a:t>
            </a:r>
            <a:r>
              <a:rPr sz="1200" spc="-50" dirty="0">
                <a:latin typeface="Times New Roman"/>
                <a:cs typeface="Times New Roman"/>
              </a:rPr>
              <a:t> </a:t>
            </a:r>
            <a:r>
              <a:rPr sz="1200" spc="-10" dirty="0">
                <a:latin typeface="Times New Roman"/>
                <a:cs typeface="Times New Roman"/>
              </a:rPr>
              <a:t>whole. </a:t>
            </a:r>
            <a:r>
              <a:rPr sz="1200" dirty="0">
                <a:latin typeface="Times New Roman"/>
                <a:cs typeface="Times New Roman"/>
              </a:rPr>
              <a:t>A</a:t>
            </a:r>
            <a:r>
              <a:rPr sz="1200" spc="-55" dirty="0">
                <a:latin typeface="Times New Roman"/>
                <a:cs typeface="Times New Roman"/>
              </a:rPr>
              <a:t> </a:t>
            </a:r>
            <a:r>
              <a:rPr sz="1200" spc="-10" dirty="0">
                <a:latin typeface="Times New Roman"/>
                <a:cs typeface="Times New Roman"/>
              </a:rPr>
              <a:t>database</a:t>
            </a:r>
            <a:r>
              <a:rPr sz="1200" spc="-40" dirty="0">
                <a:latin typeface="Times New Roman"/>
                <a:cs typeface="Times New Roman"/>
              </a:rPr>
              <a:t> </a:t>
            </a:r>
            <a:r>
              <a:rPr sz="1200" spc="-10" dirty="0">
                <a:latin typeface="Times New Roman"/>
                <a:cs typeface="Times New Roman"/>
              </a:rPr>
              <a:t>is</a:t>
            </a:r>
            <a:r>
              <a:rPr sz="1200" spc="-55"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spc="-10" dirty="0">
                <a:latin typeface="Times New Roman"/>
                <a:cs typeface="Times New Roman"/>
              </a:rPr>
              <a:t>collection</a:t>
            </a:r>
            <a:r>
              <a:rPr sz="1200" spc="-45"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spc="-10" dirty="0">
                <a:latin typeface="Times New Roman"/>
                <a:cs typeface="Times New Roman"/>
              </a:rPr>
              <a:t>interrelated</a:t>
            </a:r>
            <a:r>
              <a:rPr sz="1200" spc="-40" dirty="0">
                <a:latin typeface="Times New Roman"/>
                <a:cs typeface="Times New Roman"/>
              </a:rPr>
              <a:t> </a:t>
            </a:r>
            <a:r>
              <a:rPr sz="1200" spc="-10" dirty="0">
                <a:latin typeface="Times New Roman"/>
                <a:cs typeface="Times New Roman"/>
              </a:rPr>
              <a:t>data</a:t>
            </a:r>
            <a:r>
              <a:rPr sz="1200" spc="-40" dirty="0">
                <a:latin typeface="Times New Roman"/>
                <a:cs typeface="Times New Roman"/>
              </a:rPr>
              <a:t> </a:t>
            </a:r>
            <a:r>
              <a:rPr sz="1200" spc="-10" dirty="0">
                <a:latin typeface="Times New Roman"/>
                <a:cs typeface="Times New Roman"/>
              </a:rPr>
              <a:t>stored</a:t>
            </a:r>
            <a:r>
              <a:rPr sz="1200" spc="-45" dirty="0">
                <a:latin typeface="Times New Roman"/>
                <a:cs typeface="Times New Roman"/>
              </a:rPr>
              <a:t> </a:t>
            </a:r>
            <a:r>
              <a:rPr sz="1200" spc="-10" dirty="0">
                <a:latin typeface="Times New Roman"/>
                <a:cs typeface="Times New Roman"/>
              </a:rPr>
              <a:t>with</a:t>
            </a:r>
            <a:r>
              <a:rPr sz="1200" spc="-40" dirty="0">
                <a:latin typeface="Times New Roman"/>
                <a:cs typeface="Times New Roman"/>
              </a:rPr>
              <a:t> </a:t>
            </a:r>
            <a:r>
              <a:rPr sz="1200" spc="-10" dirty="0">
                <a:latin typeface="Times New Roman"/>
                <a:cs typeface="Times New Roman"/>
              </a:rPr>
              <a:t>minimum</a:t>
            </a:r>
            <a:r>
              <a:rPr sz="1200" spc="-45" dirty="0">
                <a:latin typeface="Times New Roman"/>
                <a:cs typeface="Times New Roman"/>
              </a:rPr>
              <a:t> </a:t>
            </a:r>
            <a:r>
              <a:rPr sz="1200" spc="-10" dirty="0">
                <a:latin typeface="Times New Roman"/>
                <a:cs typeface="Times New Roman"/>
              </a:rPr>
              <a:t>redundancy</a:t>
            </a:r>
            <a:r>
              <a:rPr sz="1200" spc="-45"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sz="1200" spc="-10" dirty="0">
                <a:latin typeface="Times New Roman"/>
                <a:cs typeface="Times New Roman"/>
              </a:rPr>
              <a:t>serve</a:t>
            </a:r>
            <a:r>
              <a:rPr sz="1200" spc="-40" dirty="0">
                <a:latin typeface="Times New Roman"/>
                <a:cs typeface="Times New Roman"/>
              </a:rPr>
              <a:t> </a:t>
            </a:r>
            <a:r>
              <a:rPr sz="1200" spc="-20" dirty="0">
                <a:latin typeface="Times New Roman"/>
                <a:cs typeface="Times New Roman"/>
              </a:rPr>
              <a:t>many </a:t>
            </a:r>
            <a:r>
              <a:rPr sz="1200" dirty="0">
                <a:latin typeface="Times New Roman"/>
                <a:cs typeface="Times New Roman"/>
              </a:rPr>
              <a:t>quickly and</a:t>
            </a:r>
            <a:r>
              <a:rPr sz="1200" spc="5" dirty="0">
                <a:latin typeface="Times New Roman"/>
                <a:cs typeface="Times New Roman"/>
              </a:rPr>
              <a:t> </a:t>
            </a:r>
            <a:r>
              <a:rPr sz="1200" dirty="0">
                <a:latin typeface="Times New Roman"/>
                <a:cs typeface="Times New Roman"/>
              </a:rPr>
              <a:t>effectively.</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database</a:t>
            </a:r>
            <a:r>
              <a:rPr sz="1200" spc="30" dirty="0">
                <a:latin typeface="Times New Roman"/>
                <a:cs typeface="Times New Roman"/>
              </a:rPr>
              <a:t> </a:t>
            </a:r>
            <a:r>
              <a:rPr sz="1200" dirty="0">
                <a:latin typeface="Times New Roman"/>
                <a:cs typeface="Times New Roman"/>
              </a:rPr>
              <a:t>is a</a:t>
            </a:r>
            <a:r>
              <a:rPr sz="1200" spc="15" dirty="0">
                <a:latin typeface="Times New Roman"/>
                <a:cs typeface="Times New Roman"/>
              </a:rPr>
              <a:t> </a:t>
            </a:r>
            <a:r>
              <a:rPr sz="1200" dirty="0">
                <a:latin typeface="Times New Roman"/>
                <a:cs typeface="Times New Roman"/>
              </a:rPr>
              <a:t>collection</a:t>
            </a:r>
            <a:r>
              <a:rPr sz="1200" spc="2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stored</a:t>
            </a:r>
            <a:r>
              <a:rPr sz="1200" spc="25" dirty="0">
                <a:latin typeface="Times New Roman"/>
                <a:cs typeface="Times New Roman"/>
              </a:rPr>
              <a:t> </a:t>
            </a:r>
            <a:r>
              <a:rPr sz="1200" dirty="0">
                <a:latin typeface="Times New Roman"/>
                <a:cs typeface="Times New Roman"/>
              </a:rPr>
              <a:t>data</a:t>
            </a:r>
            <a:r>
              <a:rPr sz="1200" spc="25" dirty="0">
                <a:latin typeface="Times New Roman"/>
                <a:cs typeface="Times New Roman"/>
              </a:rPr>
              <a:t> </a:t>
            </a:r>
            <a:r>
              <a:rPr sz="1200" dirty="0">
                <a:latin typeface="Times New Roman"/>
                <a:cs typeface="Times New Roman"/>
              </a:rPr>
              <a:t>organized</a:t>
            </a:r>
            <a:r>
              <a:rPr sz="1200" spc="5" dirty="0">
                <a:latin typeface="Times New Roman"/>
                <a:cs typeface="Times New Roman"/>
              </a:rPr>
              <a:t> </a:t>
            </a:r>
            <a:r>
              <a:rPr sz="1200" dirty="0">
                <a:latin typeface="Times New Roman"/>
                <a:cs typeface="Times New Roman"/>
              </a:rPr>
              <a:t>in</a:t>
            </a:r>
            <a:r>
              <a:rPr sz="1200" spc="5" dirty="0">
                <a:latin typeface="Times New Roman"/>
                <a:cs typeface="Times New Roman"/>
              </a:rPr>
              <a:t> </a:t>
            </a:r>
            <a:r>
              <a:rPr sz="1200" dirty="0">
                <a:latin typeface="Times New Roman"/>
                <a:cs typeface="Times New Roman"/>
              </a:rPr>
              <a:t>such</a:t>
            </a:r>
            <a:r>
              <a:rPr sz="1200" spc="2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spc="-25" dirty="0">
                <a:latin typeface="Times New Roman"/>
                <a:cs typeface="Times New Roman"/>
              </a:rPr>
              <a:t>way </a:t>
            </a:r>
            <a:r>
              <a:rPr sz="1200" dirty="0">
                <a:latin typeface="Times New Roman"/>
                <a:cs typeface="Times New Roman"/>
              </a:rPr>
              <a:t>that</a:t>
            </a:r>
            <a:r>
              <a:rPr sz="1200" spc="-10" dirty="0">
                <a:latin typeface="Times New Roman"/>
                <a:cs typeface="Times New Roman"/>
              </a:rPr>
              <a:t> </a:t>
            </a:r>
            <a:r>
              <a:rPr sz="1200" dirty="0">
                <a:latin typeface="Times New Roman"/>
                <a:cs typeface="Times New Roman"/>
              </a:rPr>
              <a:t>all the data</a:t>
            </a:r>
            <a:r>
              <a:rPr sz="1200" spc="-5" dirty="0">
                <a:latin typeface="Times New Roman"/>
                <a:cs typeface="Times New Roman"/>
              </a:rPr>
              <a:t> </a:t>
            </a:r>
            <a:r>
              <a:rPr sz="1200" spc="-10" dirty="0">
                <a:latin typeface="Times New Roman"/>
                <a:cs typeface="Times New Roman"/>
              </a:rPr>
              <a:t>requirements</a:t>
            </a:r>
            <a:r>
              <a:rPr sz="1200" spc="-20" dirty="0">
                <a:latin typeface="Times New Roman"/>
                <a:cs typeface="Times New Roman"/>
              </a:rPr>
              <a:t> </a:t>
            </a:r>
            <a:r>
              <a:rPr sz="1200" dirty="0">
                <a:latin typeface="Times New Roman"/>
                <a:cs typeface="Times New Roman"/>
              </a:rPr>
              <a:t>are </a:t>
            </a:r>
            <a:r>
              <a:rPr sz="1200" spc="-10" dirty="0">
                <a:latin typeface="Times New Roman"/>
                <a:cs typeface="Times New Roman"/>
              </a:rPr>
              <a:t>satisfied</a:t>
            </a:r>
            <a:r>
              <a:rPr sz="1200" spc="-35" dirty="0">
                <a:latin typeface="Times New Roman"/>
                <a:cs typeface="Times New Roman"/>
              </a:rPr>
              <a:t> </a:t>
            </a:r>
            <a:r>
              <a:rPr sz="1200" dirty="0">
                <a:latin typeface="Times New Roman"/>
                <a:cs typeface="Times New Roman"/>
              </a:rPr>
              <a:t>by</a:t>
            </a:r>
            <a:r>
              <a:rPr sz="1200" spc="-10" dirty="0">
                <a:latin typeface="Times New Roman"/>
                <a:cs typeface="Times New Roman"/>
              </a:rPr>
              <a:t> </a:t>
            </a:r>
            <a:r>
              <a:rPr sz="1200" dirty="0">
                <a:latin typeface="Times New Roman"/>
                <a:cs typeface="Times New Roman"/>
              </a:rPr>
              <a:t>the </a:t>
            </a:r>
            <a:r>
              <a:rPr sz="1200" spc="-10" dirty="0">
                <a:latin typeface="Times New Roman"/>
                <a:cs typeface="Times New Roman"/>
              </a:rPr>
              <a:t>database.</a:t>
            </a:r>
            <a:endParaRPr sz="1200" dirty="0">
              <a:latin typeface="Times New Roman"/>
              <a:cs typeface="Times New Roman"/>
            </a:endParaRPr>
          </a:p>
          <a:p>
            <a:pPr marL="12700" marR="9525" indent="448945" algn="just">
              <a:lnSpc>
                <a:spcPct val="143100"/>
              </a:lnSpc>
              <a:spcBef>
                <a:spcPts val="20"/>
              </a:spcBef>
            </a:pP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aim</a:t>
            </a:r>
            <a:r>
              <a:rPr sz="1200" spc="-10" dirty="0">
                <a:latin typeface="Times New Roman"/>
                <a:cs typeface="Times New Roman"/>
              </a:rPr>
              <a:t> </a:t>
            </a:r>
            <a:r>
              <a:rPr sz="1200" dirty="0">
                <a:latin typeface="Times New Roman"/>
                <a:cs typeface="Times New Roman"/>
              </a:rPr>
              <a:t>of database</a:t>
            </a:r>
            <a:r>
              <a:rPr sz="1200" spc="-10" dirty="0">
                <a:latin typeface="Times New Roman"/>
                <a:cs typeface="Times New Roman"/>
              </a:rPr>
              <a:t> </a:t>
            </a:r>
            <a:r>
              <a:rPr sz="1200" dirty="0">
                <a:latin typeface="Times New Roman"/>
                <a:cs typeface="Times New Roman"/>
              </a:rPr>
              <a:t>design</a:t>
            </a:r>
            <a:r>
              <a:rPr sz="1200" spc="-1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improve</a:t>
            </a:r>
            <a:r>
              <a:rPr sz="1200" spc="-1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existing system</a:t>
            </a:r>
            <a:r>
              <a:rPr sz="1200" spc="5" dirty="0">
                <a:latin typeface="Times New Roman"/>
                <a:cs typeface="Times New Roman"/>
              </a:rPr>
              <a:t> </a:t>
            </a:r>
            <a:r>
              <a:rPr sz="1200" dirty="0">
                <a:latin typeface="Times New Roman"/>
                <a:cs typeface="Times New Roman"/>
              </a:rPr>
              <a:t>situation. A number </a:t>
            </a:r>
            <a:r>
              <a:rPr sz="1200" spc="-25" dirty="0">
                <a:latin typeface="Times New Roman"/>
                <a:cs typeface="Times New Roman"/>
              </a:rPr>
              <a:t>of </a:t>
            </a:r>
            <a:r>
              <a:rPr sz="1200" dirty="0">
                <a:latin typeface="Times New Roman"/>
                <a:cs typeface="Times New Roman"/>
              </a:rPr>
              <a:t>database</a:t>
            </a:r>
            <a:r>
              <a:rPr sz="1200" spc="-20" dirty="0">
                <a:latin typeface="Times New Roman"/>
                <a:cs typeface="Times New Roman"/>
              </a:rPr>
              <a:t> </a:t>
            </a:r>
            <a:r>
              <a:rPr sz="1200" dirty="0">
                <a:latin typeface="Times New Roman"/>
                <a:cs typeface="Times New Roman"/>
              </a:rPr>
              <a:t>files</a:t>
            </a:r>
            <a:r>
              <a:rPr sz="1200" spc="-30" dirty="0">
                <a:latin typeface="Times New Roman"/>
                <a:cs typeface="Times New Roman"/>
              </a:rPr>
              <a:t> </a:t>
            </a:r>
            <a:r>
              <a:rPr sz="1200" dirty="0">
                <a:latin typeface="Times New Roman"/>
                <a:cs typeface="Times New Roman"/>
              </a:rPr>
              <a:t>were</a:t>
            </a:r>
            <a:r>
              <a:rPr sz="1200" spc="-15" dirty="0">
                <a:latin typeface="Times New Roman"/>
                <a:cs typeface="Times New Roman"/>
              </a:rPr>
              <a:t> </a:t>
            </a:r>
            <a:r>
              <a:rPr sz="1200" dirty="0">
                <a:latin typeface="Times New Roman"/>
                <a:cs typeface="Times New Roman"/>
              </a:rPr>
              <a:t>designed</a:t>
            </a:r>
            <a:r>
              <a:rPr sz="1200" spc="-45"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hold</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data</a:t>
            </a:r>
            <a:r>
              <a:rPr sz="1200" spc="-20" dirty="0">
                <a:latin typeface="Times New Roman"/>
                <a:cs typeface="Times New Roman"/>
              </a:rPr>
              <a:t> </a:t>
            </a:r>
            <a:r>
              <a:rPr sz="1200" spc="-10" dirty="0">
                <a:latin typeface="Times New Roman"/>
                <a:cs typeface="Times New Roman"/>
              </a:rPr>
              <a:t>requirements</a:t>
            </a:r>
            <a:r>
              <a:rPr sz="1200" spc="-30"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running</a:t>
            </a:r>
            <a:r>
              <a:rPr sz="1200" spc="-45" dirty="0">
                <a:latin typeface="Times New Roman"/>
                <a:cs typeface="Times New Roman"/>
              </a:rPr>
              <a:t> </a:t>
            </a:r>
            <a:r>
              <a:rPr sz="1200" dirty="0">
                <a:latin typeface="Times New Roman"/>
                <a:cs typeface="Times New Roman"/>
              </a:rPr>
              <a:t>their</a:t>
            </a:r>
            <a:r>
              <a:rPr sz="1200" spc="30" dirty="0">
                <a:latin typeface="Times New Roman"/>
                <a:cs typeface="Times New Roman"/>
              </a:rPr>
              <a:t> </a:t>
            </a:r>
            <a:r>
              <a:rPr sz="1200" spc="-10" dirty="0">
                <a:latin typeface="Times New Roman"/>
                <a:cs typeface="Times New Roman"/>
              </a:rPr>
              <a:t>systems.</a:t>
            </a: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spcBef>
                <a:spcPts val="300"/>
              </a:spcBef>
            </a:pPr>
            <a:endParaRPr sz="1200" dirty="0">
              <a:latin typeface="Times New Roman"/>
              <a:cs typeface="Times New Roman"/>
            </a:endParaRPr>
          </a:p>
          <a:p>
            <a:pPr marL="12700">
              <a:lnSpc>
                <a:spcPct val="100000"/>
              </a:lnSpc>
              <a:spcBef>
                <a:spcPts val="5"/>
              </a:spcBef>
            </a:pPr>
            <a:r>
              <a:rPr sz="1400" b="1" dirty="0">
                <a:latin typeface="Times New Roman"/>
                <a:cs typeface="Times New Roman"/>
              </a:rPr>
              <a:t>1.</a:t>
            </a:r>
            <a:r>
              <a:rPr sz="1400" b="1" spc="-15" dirty="0">
                <a:latin typeface="Times New Roman"/>
                <a:cs typeface="Times New Roman"/>
              </a:rPr>
              <a:t> </a:t>
            </a:r>
            <a:r>
              <a:rPr sz="1400" b="1" dirty="0">
                <a:latin typeface="Times New Roman"/>
                <a:cs typeface="Times New Roman"/>
              </a:rPr>
              <a:t>TABLE</a:t>
            </a:r>
            <a:r>
              <a:rPr sz="1400" b="1" spc="-40" dirty="0">
                <a:latin typeface="Times New Roman"/>
                <a:cs typeface="Times New Roman"/>
              </a:rPr>
              <a:t> </a:t>
            </a:r>
            <a:r>
              <a:rPr sz="1400" b="1" dirty="0">
                <a:latin typeface="Times New Roman"/>
                <a:cs typeface="Times New Roman"/>
              </a:rPr>
              <a:t>NAME:</a:t>
            </a:r>
            <a:r>
              <a:rPr sz="1400" b="1" spc="-50" dirty="0">
                <a:latin typeface="Times New Roman"/>
                <a:cs typeface="Times New Roman"/>
              </a:rPr>
              <a:t> </a:t>
            </a:r>
            <a:r>
              <a:rPr sz="1400" b="1" spc="-10" dirty="0">
                <a:latin typeface="Times New Roman"/>
                <a:cs typeface="Times New Roman"/>
              </a:rPr>
              <a:t>tbl_admin</a:t>
            </a:r>
            <a:endParaRPr sz="1400" dirty="0">
              <a:latin typeface="Times New Roman"/>
              <a:cs typeface="Times New Roman"/>
            </a:endParaRPr>
          </a:p>
          <a:p>
            <a:pPr marL="193040">
              <a:lnSpc>
                <a:spcPct val="100000"/>
              </a:lnSpc>
              <a:spcBef>
                <a:spcPts val="455"/>
              </a:spcBef>
            </a:pPr>
            <a:r>
              <a:rPr sz="1400" b="1" dirty="0">
                <a:latin typeface="Times New Roman"/>
                <a:cs typeface="Times New Roman"/>
              </a:rPr>
              <a:t>TABLE</a:t>
            </a:r>
            <a:r>
              <a:rPr sz="1400" b="1" spc="-50" dirty="0">
                <a:latin typeface="Times New Roman"/>
                <a:cs typeface="Times New Roman"/>
              </a:rPr>
              <a:t> </a:t>
            </a:r>
            <a:r>
              <a:rPr sz="1400" b="1" dirty="0">
                <a:latin typeface="Times New Roman"/>
                <a:cs typeface="Times New Roman"/>
              </a:rPr>
              <a:t>DESCRIPTION:</a:t>
            </a:r>
            <a:r>
              <a:rPr sz="1400" b="1" spc="-5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sz="1400" b="1" spc="-20" dirty="0">
                <a:latin typeface="Times New Roman"/>
                <a:cs typeface="Times New Roman"/>
              </a:rPr>
              <a:t>admin</a:t>
            </a:r>
            <a:endParaRPr sz="1400" dirty="0">
              <a:latin typeface="Times New Roman"/>
              <a:cs typeface="Times New Roman"/>
            </a:endParaRPr>
          </a:p>
        </p:txBody>
      </p:sp>
      <p:graphicFrame>
        <p:nvGraphicFramePr>
          <p:cNvPr id="5" name="object 5"/>
          <p:cNvGraphicFramePr>
            <a:graphicFrameLocks noGrp="1"/>
          </p:cNvGraphicFramePr>
          <p:nvPr>
            <p:extLst>
              <p:ext uri="{D42A27DB-BD31-4B8C-83A1-F6EECF244321}">
                <p14:modId xmlns:p14="http://schemas.microsoft.com/office/powerpoint/2010/main" val="3223642484"/>
              </p:ext>
            </p:extLst>
          </p:nvPr>
        </p:nvGraphicFramePr>
        <p:xfrm>
          <a:off x="1143317" y="3996436"/>
          <a:ext cx="5502274" cy="1428750"/>
        </p:xfrm>
        <a:graphic>
          <a:graphicData uri="http://schemas.openxmlformats.org/drawingml/2006/table">
            <a:tbl>
              <a:tblPr firstRow="1" bandRow="1">
                <a:tableStyleId>{2D5ABB26-0587-4C30-8999-92F81FD0307C}</a:tableStyleId>
              </a:tblPr>
              <a:tblGrid>
                <a:gridCol w="1187133">
                  <a:extLst>
                    <a:ext uri="{9D8B030D-6E8A-4147-A177-3AD203B41FA5}">
                      <a16:colId xmlns:a16="http://schemas.microsoft.com/office/drawing/2014/main" val="20000"/>
                    </a:ext>
                  </a:extLst>
                </a:gridCol>
                <a:gridCol w="990917">
                  <a:extLst>
                    <a:ext uri="{9D8B030D-6E8A-4147-A177-3AD203B41FA5}">
                      <a16:colId xmlns:a16="http://schemas.microsoft.com/office/drawing/2014/main" val="20001"/>
                    </a:ext>
                  </a:extLst>
                </a:gridCol>
                <a:gridCol w="564514">
                  <a:extLst>
                    <a:ext uri="{9D8B030D-6E8A-4147-A177-3AD203B41FA5}">
                      <a16:colId xmlns:a16="http://schemas.microsoft.com/office/drawing/2014/main" val="20002"/>
                    </a:ext>
                  </a:extLst>
                </a:gridCol>
                <a:gridCol w="1349375">
                  <a:extLst>
                    <a:ext uri="{9D8B030D-6E8A-4147-A177-3AD203B41FA5}">
                      <a16:colId xmlns:a16="http://schemas.microsoft.com/office/drawing/2014/main" val="20003"/>
                    </a:ext>
                  </a:extLst>
                </a:gridCol>
                <a:gridCol w="1410335">
                  <a:extLst>
                    <a:ext uri="{9D8B030D-6E8A-4147-A177-3AD203B41FA5}">
                      <a16:colId xmlns:a16="http://schemas.microsoft.com/office/drawing/2014/main" val="20004"/>
                    </a:ext>
                  </a:extLst>
                </a:gridCol>
              </a:tblGrid>
              <a:tr h="357505">
                <a:tc>
                  <a:txBody>
                    <a:bodyPr/>
                    <a:lstStyle/>
                    <a:p>
                      <a:pPr marL="67945">
                        <a:lnSpc>
                          <a:spcPts val="140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40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40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5405">
                        <a:lnSpc>
                          <a:spcPts val="140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marR="276860">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69240">
                <a:tc>
                  <a:txBody>
                    <a:bodyPr/>
                    <a:lstStyle/>
                    <a:p>
                      <a:pPr marL="67945">
                        <a:lnSpc>
                          <a:spcPts val="1380"/>
                        </a:lnSpc>
                      </a:pPr>
                      <a:r>
                        <a:rPr sz="1200" spc="-10" dirty="0">
                          <a:latin typeface="Times New Roman"/>
                          <a:cs typeface="Times New Roman"/>
                        </a:rPr>
                        <a:t>admin_</a:t>
                      </a:r>
                      <a:r>
                        <a:rPr lang="en-IN" sz="1200" spc="-10" dirty="0">
                          <a:latin typeface="Times New Roman"/>
                          <a:cs typeface="Times New Roman"/>
                        </a:rPr>
                        <a:t>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5405">
                        <a:lnSpc>
                          <a:spcPts val="138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sz="1200" dirty="0">
                          <a:latin typeface="Times New Roman"/>
                          <a:cs typeface="Times New Roman"/>
                        </a:rPr>
                        <a:t>Admi</a:t>
                      </a:r>
                      <a:r>
                        <a:rPr lang="en-IN" sz="1200" dirty="0">
                          <a:latin typeface="Times New Roman"/>
                          <a:cs typeface="Times New Roman"/>
                        </a:rPr>
                        <a:t>n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68605">
                <a:tc>
                  <a:txBody>
                    <a:bodyPr/>
                    <a:lstStyle/>
                    <a:p>
                      <a:pPr marL="67945">
                        <a:lnSpc>
                          <a:spcPts val="1380"/>
                        </a:lnSpc>
                      </a:pPr>
                      <a:r>
                        <a:rPr sz="1200" spc="-10" dirty="0">
                          <a:latin typeface="Times New Roman"/>
                          <a:cs typeface="Times New Roman"/>
                        </a:rPr>
                        <a:t>admin_name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sz="1200" spc="-10" dirty="0">
                          <a:latin typeface="Times New Roman"/>
                          <a:cs typeface="Times New Roman"/>
                        </a:rPr>
                        <a:t>varchar</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5405">
                        <a:lnSpc>
                          <a:spcPts val="1380"/>
                        </a:lnSpc>
                      </a:pPr>
                      <a:r>
                        <a:rPr sz="1200" dirty="0">
                          <a:latin typeface="Times New Roman"/>
                          <a:cs typeface="Times New Roman"/>
                        </a:rPr>
                        <a:t>Not</a:t>
                      </a:r>
                      <a:r>
                        <a:rPr sz="1200" spc="-20" dirty="0">
                          <a:latin typeface="Times New Roman"/>
                          <a:cs typeface="Times New Roman"/>
                        </a:rPr>
                        <a:t> null</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7945">
                        <a:lnSpc>
                          <a:spcPts val="1380"/>
                        </a:lnSpc>
                      </a:pPr>
                      <a:r>
                        <a:rPr sz="1200" dirty="0">
                          <a:latin typeface="Times New Roman"/>
                          <a:cs typeface="Times New Roman"/>
                        </a:rPr>
                        <a:t>Admin</a:t>
                      </a:r>
                      <a:r>
                        <a:rPr lang="en-IN" sz="1200" dirty="0">
                          <a:latin typeface="Times New Roman"/>
                          <a:cs typeface="Times New Roman"/>
                        </a:rPr>
                        <a:t>’s</a:t>
                      </a:r>
                      <a:r>
                        <a:rPr sz="1200" spc="-35" dirty="0">
                          <a:latin typeface="Times New Roman"/>
                          <a:cs typeface="Times New Roman"/>
                        </a:rPr>
                        <a:t> </a:t>
                      </a:r>
                      <a:r>
                        <a:rPr sz="1200"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66700">
                <a:tc>
                  <a:txBody>
                    <a:bodyPr/>
                    <a:lstStyle/>
                    <a:p>
                      <a:pPr marL="67945">
                        <a:lnSpc>
                          <a:spcPts val="1380"/>
                        </a:lnSpc>
                      </a:pPr>
                      <a:r>
                        <a:rPr lang="en-IN" sz="1200" spc="-10" dirty="0" err="1">
                          <a:latin typeface="Times New Roman"/>
                          <a:cs typeface="Times New Roman"/>
                        </a:rPr>
                        <a:t>admin_email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7945">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7945">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5405">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7945">
                        <a:lnSpc>
                          <a:spcPts val="1380"/>
                        </a:lnSpc>
                      </a:pPr>
                      <a:r>
                        <a:rPr sz="1200" dirty="0">
                          <a:latin typeface="Times New Roman"/>
                          <a:cs typeface="Times New Roman"/>
                        </a:rPr>
                        <a:t>Admin’s</a:t>
                      </a:r>
                      <a:r>
                        <a:rPr sz="1200" spc="-45" dirty="0">
                          <a:latin typeface="Times New Roman"/>
                          <a:cs typeface="Times New Roman"/>
                        </a:rPr>
                        <a:t> </a:t>
                      </a:r>
                      <a:r>
                        <a:rPr lang="en-IN" sz="1200" spc="-10" dirty="0">
                          <a:latin typeface="Times New Roman"/>
                          <a:cs typeface="Times New Roman"/>
                        </a:rPr>
                        <a:t>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700">
                <a:tc>
                  <a:txBody>
                    <a:bodyPr/>
                    <a:lstStyle/>
                    <a:p>
                      <a:pPr marL="67945">
                        <a:lnSpc>
                          <a:spcPts val="1380"/>
                        </a:lnSpc>
                      </a:pPr>
                      <a:r>
                        <a:rPr lang="en-IN" sz="1200" dirty="0" err="1">
                          <a:latin typeface="Times New Roman"/>
                          <a:cs typeface="Times New Roman"/>
                        </a:rPr>
                        <a:t>admin_password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7945" marR="0" lvl="0" indent="0" defTabSz="914400" eaLnBrk="1" fontAlgn="auto" latinLnBrk="0" hangingPunct="1">
                        <a:lnSpc>
                          <a:spcPts val="1380"/>
                        </a:lnSpc>
                        <a:spcBef>
                          <a:spcPts val="0"/>
                        </a:spcBef>
                        <a:spcAft>
                          <a:spcPts val="0"/>
                        </a:spcAft>
                        <a:buClrTx/>
                        <a:buSzTx/>
                        <a:buFontTx/>
                        <a:buNone/>
                        <a:tabLst/>
                        <a:defRPr/>
                      </a:pPr>
                      <a:r>
                        <a:rPr lang="en-IN" sz="1200" spc="-10" dirty="0">
                          <a:latin typeface="Times New Roman"/>
                          <a:cs typeface="Times New Roman"/>
                        </a:rPr>
                        <a:t>varchar</a:t>
                      </a:r>
                      <a:endParaRPr lang="en-IN"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7945">
                        <a:lnSpc>
                          <a:spcPts val="1380"/>
                        </a:lnSpc>
                      </a:pPr>
                      <a:r>
                        <a:rPr lang="en-IN" sz="1200" dirty="0">
                          <a:latin typeface="Times New Roman"/>
                          <a:cs typeface="Times New Roman"/>
                        </a:rPr>
                        <a:t>100</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5405">
                        <a:lnSpc>
                          <a:spcPts val="138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7945">
                        <a:lnSpc>
                          <a:spcPts val="1380"/>
                        </a:lnSpc>
                      </a:pPr>
                      <a:r>
                        <a:rPr lang="en-IN" sz="1200" dirty="0">
                          <a:latin typeface="Times New Roman"/>
                          <a:cs typeface="Times New Roman"/>
                        </a:rPr>
                        <a:t>Admin’s password</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996180711"/>
                  </a:ext>
                </a:extLst>
              </a:tr>
            </a:tbl>
          </a:graphicData>
        </a:graphic>
      </p:graphicFrame>
      <p:sp>
        <p:nvSpPr>
          <p:cNvPr id="6" name="object 6"/>
          <p:cNvSpPr txBox="1"/>
          <p:nvPr/>
        </p:nvSpPr>
        <p:spPr>
          <a:xfrm>
            <a:off x="993457" y="5510529"/>
            <a:ext cx="3506470" cy="670560"/>
          </a:xfrm>
          <a:prstGeom prst="rect">
            <a:avLst/>
          </a:prstGeom>
        </p:spPr>
        <p:txBody>
          <a:bodyPr vert="horz" wrap="square" lIns="0" tIns="121920" rIns="0" bIns="0" rtlCol="0">
            <a:spAutoFit/>
          </a:bodyPr>
          <a:lstStyle/>
          <a:p>
            <a:pPr marL="12700">
              <a:lnSpc>
                <a:spcPct val="100000"/>
              </a:lnSpc>
              <a:spcBef>
                <a:spcPts val="960"/>
              </a:spcBef>
            </a:pPr>
            <a:r>
              <a:rPr sz="1400" b="1" dirty="0">
                <a:latin typeface="Times New Roman"/>
                <a:cs typeface="Times New Roman"/>
              </a:rPr>
              <a:t>2.</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tbl_s</a:t>
            </a:r>
            <a:r>
              <a:rPr lang="en-IN" sz="1400" b="1" spc="-10" dirty="0">
                <a:latin typeface="Times New Roman"/>
                <a:cs typeface="Times New Roman"/>
              </a:rPr>
              <a:t>hop</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sz="1400" b="1" spc="-10" dirty="0">
                <a:latin typeface="Times New Roman"/>
                <a:cs typeface="Times New Roman"/>
              </a:rPr>
              <a:t>s</a:t>
            </a:r>
            <a:r>
              <a:rPr lang="en-IN" sz="1400" b="1" spc="-10" dirty="0">
                <a:latin typeface="Times New Roman"/>
                <a:cs typeface="Times New Roman"/>
              </a:rPr>
              <a:t>hop</a:t>
            </a:r>
            <a:endParaRPr sz="1400" dirty="0">
              <a:latin typeface="Times New Roman"/>
              <a:cs typeface="Times New Roman"/>
            </a:endParaRPr>
          </a:p>
        </p:txBody>
      </p:sp>
      <p:graphicFrame>
        <p:nvGraphicFramePr>
          <p:cNvPr id="7" name="object 7"/>
          <p:cNvGraphicFramePr>
            <a:graphicFrameLocks noGrp="1"/>
          </p:cNvGraphicFramePr>
          <p:nvPr>
            <p:extLst>
              <p:ext uri="{D42A27DB-BD31-4B8C-83A1-F6EECF244321}">
                <p14:modId xmlns:p14="http://schemas.microsoft.com/office/powerpoint/2010/main" val="213391958"/>
              </p:ext>
            </p:extLst>
          </p:nvPr>
        </p:nvGraphicFramePr>
        <p:xfrm>
          <a:off x="1143317" y="6287770"/>
          <a:ext cx="5501003" cy="3326130"/>
        </p:xfrm>
        <a:graphic>
          <a:graphicData uri="http://schemas.openxmlformats.org/drawingml/2006/table">
            <a:tbl>
              <a:tblPr firstRow="1" bandRow="1">
                <a:tableStyleId>{2D5ABB26-0587-4C30-8999-92F81FD0307C}</a:tableStyleId>
              </a:tblPr>
              <a:tblGrid>
                <a:gridCol w="1349375">
                  <a:extLst>
                    <a:ext uri="{9D8B030D-6E8A-4147-A177-3AD203B41FA5}">
                      <a16:colId xmlns:a16="http://schemas.microsoft.com/office/drawing/2014/main" val="20000"/>
                    </a:ext>
                  </a:extLst>
                </a:gridCol>
                <a:gridCol w="1026794">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shop_id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S</a:t>
                      </a:r>
                      <a:r>
                        <a:rPr lang="en-IN" sz="1200" dirty="0">
                          <a:latin typeface="Times New Roman"/>
                          <a:cs typeface="Times New Roman"/>
                        </a:rPr>
                        <a:t>hop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shop_name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Shop’s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shop_address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S</a:t>
                      </a:r>
                      <a:r>
                        <a:rPr lang="en-IN" sz="1200" dirty="0">
                          <a:latin typeface="Times New Roman"/>
                          <a:cs typeface="Times New Roman"/>
                        </a:rPr>
                        <a:t>hop’s address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07645">
                <a:tc>
                  <a:txBody>
                    <a:bodyPr/>
                    <a:lstStyle/>
                    <a:p>
                      <a:pPr marL="67945">
                        <a:lnSpc>
                          <a:spcPts val="1380"/>
                        </a:lnSpc>
                      </a:pPr>
                      <a:r>
                        <a:rPr lang="en-IN" sz="1200" spc="-25" dirty="0" err="1">
                          <a:latin typeface="Times New Roman"/>
                          <a:cs typeface="Times New Roman"/>
                        </a:rPr>
                        <a:t>shop_pincode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pin code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08279">
                <a:tc>
                  <a:txBody>
                    <a:bodyPr/>
                    <a:lstStyle/>
                    <a:p>
                      <a:pPr marL="67945">
                        <a:lnSpc>
                          <a:spcPts val="1380"/>
                        </a:lnSpc>
                      </a:pPr>
                      <a:r>
                        <a:rPr lang="en-IN" sz="1200" spc="-10" dirty="0" err="1">
                          <a:latin typeface="Times New Roman"/>
                          <a:cs typeface="Times New Roman"/>
                        </a:rPr>
                        <a:t>city_id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Foreign 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Represent city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54637">
                <a:tc>
                  <a:txBody>
                    <a:bodyPr/>
                    <a:lstStyle/>
                    <a:p>
                      <a:pPr marL="67945">
                        <a:lnSpc>
                          <a:spcPts val="1380"/>
                        </a:lnSpc>
                      </a:pPr>
                      <a:r>
                        <a:rPr lang="en-IN" sz="1200" spc="-10" dirty="0" err="1">
                          <a:latin typeface="Times New Roman"/>
                          <a:cs typeface="Times New Roman"/>
                        </a:rPr>
                        <a:t>shop_photo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207645">
                <a:tc>
                  <a:txBody>
                    <a:bodyPr/>
                    <a:lstStyle/>
                    <a:p>
                      <a:pPr marL="67945">
                        <a:lnSpc>
                          <a:spcPts val="1380"/>
                        </a:lnSpc>
                      </a:pPr>
                      <a:r>
                        <a:rPr lang="en-IN" sz="1200" spc="-10" dirty="0" err="1">
                          <a:latin typeface="Times New Roman"/>
                          <a:cs typeface="Times New Roman"/>
                        </a:rPr>
                        <a:t>shop_proof</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proof</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208279">
                <a:tc>
                  <a:txBody>
                    <a:bodyPr/>
                    <a:lstStyle/>
                    <a:p>
                      <a:pPr marL="67945">
                        <a:lnSpc>
                          <a:spcPts val="1380"/>
                        </a:lnSpc>
                      </a:pPr>
                      <a:r>
                        <a:rPr lang="en-IN" sz="1200" spc="-10" dirty="0" err="1">
                          <a:latin typeface="Times New Roman"/>
                          <a:cs typeface="Times New Roman"/>
                        </a:rPr>
                        <a:t>shop_email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422276">
                <a:tc>
                  <a:txBody>
                    <a:bodyPr/>
                    <a:lstStyle/>
                    <a:p>
                      <a:pPr marL="67945">
                        <a:lnSpc>
                          <a:spcPts val="1380"/>
                        </a:lnSpc>
                      </a:pPr>
                      <a:r>
                        <a:rPr lang="en-IN" sz="1200" spc="-10" dirty="0" err="1">
                          <a:latin typeface="Times New Roman"/>
                          <a:cs typeface="Times New Roman"/>
                        </a:rPr>
                        <a:t>shop_contactno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15" dirty="0">
                          <a:latin typeface="Times New Roman"/>
                          <a:cs typeface="Times New Roman"/>
                        </a:rPr>
                        <a:t> </a:t>
                      </a:r>
                      <a:r>
                        <a:rPr sz="1200" spc="-20" dirty="0">
                          <a:latin typeface="Times New Roman"/>
                          <a:cs typeface="Times New Roman"/>
                        </a:rPr>
                        <a:t>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contact number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304800">
                <a:tc>
                  <a:txBody>
                    <a:bodyPr/>
                    <a:lstStyle/>
                    <a:p>
                      <a:pPr marL="67945">
                        <a:lnSpc>
                          <a:spcPts val="1380"/>
                        </a:lnSpc>
                      </a:pPr>
                      <a:r>
                        <a:rPr lang="en-IN" sz="1200" spc="-10" dirty="0" err="1">
                          <a:latin typeface="Times New Roman"/>
                          <a:cs typeface="Times New Roman"/>
                        </a:rPr>
                        <a:t>shop_password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password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228600">
                <a:tc>
                  <a:txBody>
                    <a:bodyPr/>
                    <a:lstStyle/>
                    <a:p>
                      <a:pPr marL="67945">
                        <a:lnSpc>
                          <a:spcPts val="1380"/>
                        </a:lnSpc>
                      </a:pPr>
                      <a:r>
                        <a:rPr lang="en-IN" sz="1200" spc="-10" dirty="0" err="1">
                          <a:latin typeface="Times New Roman"/>
                          <a:cs typeface="Times New Roman"/>
                        </a:rPr>
                        <a:t>shop_status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spc="-1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dirty="0">
                          <a:latin typeface="Times New Roman"/>
                          <a:cs typeface="Times New Roman"/>
                        </a:rPr>
                        <a:t>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dirty="0">
                          <a:latin typeface="Times New Roman"/>
                          <a:cs typeface="Times New Roman"/>
                        </a:rPr>
                        <a:t>Shop’s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04800">
                <a:tc>
                  <a:txBody>
                    <a:bodyPr/>
                    <a:lstStyle/>
                    <a:p>
                      <a:pPr marL="67945">
                        <a:lnSpc>
                          <a:spcPts val="1380"/>
                        </a:lnSpc>
                      </a:pPr>
                      <a:r>
                        <a:rPr lang="en-IN" sz="1200" dirty="0" err="1">
                          <a:latin typeface="Times New Roman"/>
                          <a:cs typeface="Times New Roman"/>
                        </a:rPr>
                        <a:t>shop_doj</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date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380"/>
                        </a:lnSpc>
                      </a:pP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Shop’s date of join</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2387923450"/>
                  </a:ext>
                </a:extLst>
              </a:tr>
            </a:tbl>
          </a:graphicData>
        </a:graphic>
      </p:graphicFrame>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8" name="object 6">
            <a:extLst>
              <a:ext uri="{FF2B5EF4-FFF2-40B4-BE49-F238E27FC236}">
                <a16:creationId xmlns:a16="http://schemas.microsoft.com/office/drawing/2014/main" id="{800AA1F9-B609-ABFC-3752-D52B87D773F9}"/>
              </a:ext>
            </a:extLst>
          </p:cNvPr>
          <p:cNvSpPr txBox="1"/>
          <p:nvPr/>
        </p:nvSpPr>
        <p:spPr>
          <a:xfrm>
            <a:off x="993457" y="1003300"/>
            <a:ext cx="3506470"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3</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user</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user</a:t>
            </a:r>
            <a:endParaRPr sz="1400" dirty="0">
              <a:latin typeface="Times New Roman"/>
              <a:cs typeface="Times New Roman"/>
            </a:endParaRPr>
          </a:p>
        </p:txBody>
      </p:sp>
      <p:graphicFrame>
        <p:nvGraphicFramePr>
          <p:cNvPr id="9" name="object 7">
            <a:extLst>
              <a:ext uri="{FF2B5EF4-FFF2-40B4-BE49-F238E27FC236}">
                <a16:creationId xmlns:a16="http://schemas.microsoft.com/office/drawing/2014/main" id="{749E97DD-8E94-EA59-3852-BD185A06D3FC}"/>
              </a:ext>
            </a:extLst>
          </p:cNvPr>
          <p:cNvGraphicFramePr>
            <a:graphicFrameLocks noGrp="1"/>
          </p:cNvGraphicFramePr>
          <p:nvPr>
            <p:extLst>
              <p:ext uri="{D42A27DB-BD31-4B8C-83A1-F6EECF244321}">
                <p14:modId xmlns:p14="http://schemas.microsoft.com/office/powerpoint/2010/main" val="3066342830"/>
              </p:ext>
            </p:extLst>
          </p:nvPr>
        </p:nvGraphicFramePr>
        <p:xfrm>
          <a:off x="1143317" y="1780541"/>
          <a:ext cx="5501003" cy="3168651"/>
        </p:xfrm>
        <a:graphic>
          <a:graphicData uri="http://schemas.openxmlformats.org/drawingml/2006/table">
            <a:tbl>
              <a:tblPr firstRow="1" bandRow="1">
                <a:tableStyleId>{2D5ABB26-0587-4C30-8999-92F81FD0307C}</a:tableStyleId>
              </a:tblPr>
              <a:tblGrid>
                <a:gridCol w="1349375">
                  <a:extLst>
                    <a:ext uri="{9D8B030D-6E8A-4147-A177-3AD203B41FA5}">
                      <a16:colId xmlns:a16="http://schemas.microsoft.com/office/drawing/2014/main" val="20000"/>
                    </a:ext>
                  </a:extLst>
                </a:gridCol>
                <a:gridCol w="1026794">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user_id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User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user_name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User’s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user_gender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l">
                        <a:lnSpc>
                          <a:spcPct val="100000"/>
                        </a:lnSpc>
                      </a:pPr>
                      <a:r>
                        <a:rPr lang="en-IN" sz="1200" dirty="0">
                          <a:latin typeface="Times New Roman"/>
                          <a:cs typeface="Times New Roman"/>
                        </a:rPr>
                        <a:t>  10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User’s gender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07645">
                <a:tc>
                  <a:txBody>
                    <a:bodyPr/>
                    <a:lstStyle/>
                    <a:p>
                      <a:pPr marL="67945">
                        <a:lnSpc>
                          <a:spcPts val="1380"/>
                        </a:lnSpc>
                      </a:pPr>
                      <a:r>
                        <a:rPr lang="en-IN" sz="1200" spc="-25" dirty="0" err="1">
                          <a:latin typeface="Times New Roman"/>
                          <a:cs typeface="Times New Roman"/>
                        </a:rPr>
                        <a:t>user_dob</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date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date of birth</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08279">
                <a:tc>
                  <a:txBody>
                    <a:bodyPr/>
                    <a:lstStyle/>
                    <a:p>
                      <a:pPr marL="67945">
                        <a:lnSpc>
                          <a:spcPts val="1380"/>
                        </a:lnSpc>
                      </a:pPr>
                      <a:r>
                        <a:rPr lang="en-IN" sz="1200" spc="-10" dirty="0" err="1">
                          <a:latin typeface="Times New Roman"/>
                          <a:cs typeface="Times New Roman"/>
                        </a:rPr>
                        <a:t>user_address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address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254637">
                <a:tc>
                  <a:txBody>
                    <a:bodyPr/>
                    <a:lstStyle/>
                    <a:p>
                      <a:pPr marL="67945">
                        <a:lnSpc>
                          <a:spcPts val="1380"/>
                        </a:lnSpc>
                      </a:pPr>
                      <a:r>
                        <a:rPr lang="en-IN" sz="1200" spc="-10" dirty="0" err="1">
                          <a:latin typeface="Times New Roman"/>
                          <a:cs typeface="Times New Roman"/>
                        </a:rPr>
                        <a:t>user_pincode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pin code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207645">
                <a:tc>
                  <a:txBody>
                    <a:bodyPr/>
                    <a:lstStyle/>
                    <a:p>
                      <a:pPr marL="67945">
                        <a:lnSpc>
                          <a:spcPts val="1380"/>
                        </a:lnSpc>
                      </a:pPr>
                      <a:r>
                        <a:rPr lang="en-IN" sz="1200" spc="-10" dirty="0" err="1">
                          <a:latin typeface="Times New Roman"/>
                          <a:cs typeface="Times New Roman"/>
                        </a:rPr>
                        <a:t>user_photo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208279">
                <a:tc>
                  <a:txBody>
                    <a:bodyPr/>
                    <a:lstStyle/>
                    <a:p>
                      <a:pPr marL="67945">
                        <a:lnSpc>
                          <a:spcPts val="1380"/>
                        </a:lnSpc>
                      </a:pPr>
                      <a:r>
                        <a:rPr lang="en-IN" sz="1200" spc="-10" dirty="0" err="1">
                          <a:latin typeface="Times New Roman"/>
                          <a:cs typeface="Times New Roman"/>
                        </a:rPr>
                        <a:t>user_contactno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30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contact number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422276">
                <a:tc>
                  <a:txBody>
                    <a:bodyPr/>
                    <a:lstStyle/>
                    <a:p>
                      <a:pPr marL="67945">
                        <a:lnSpc>
                          <a:spcPts val="1380"/>
                        </a:lnSpc>
                      </a:pPr>
                      <a:r>
                        <a:rPr lang="en-IN" sz="1200" spc="-10" dirty="0" err="1">
                          <a:latin typeface="Times New Roman"/>
                          <a:cs typeface="Times New Roman"/>
                        </a:rPr>
                        <a:t>user_email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15" dirty="0">
                          <a:latin typeface="Times New Roman"/>
                          <a:cs typeface="Times New Roman"/>
                        </a:rPr>
                        <a:t> </a:t>
                      </a:r>
                      <a:r>
                        <a:rPr sz="1200" spc="-20" dirty="0">
                          <a:latin typeface="Times New Roman"/>
                          <a:cs typeface="Times New Roman"/>
                        </a:rPr>
                        <a:t>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email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304800">
                <a:tc>
                  <a:txBody>
                    <a:bodyPr/>
                    <a:lstStyle/>
                    <a:p>
                      <a:pPr marL="67945">
                        <a:lnSpc>
                          <a:spcPts val="1380"/>
                        </a:lnSpc>
                      </a:pPr>
                      <a:r>
                        <a:rPr lang="en-IN" sz="1200" spc="-10" dirty="0" err="1">
                          <a:latin typeface="Times New Roman"/>
                          <a:cs typeface="Times New Roman"/>
                        </a:rPr>
                        <a:t>user_password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User’s password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r h="228600">
                <a:tc>
                  <a:txBody>
                    <a:bodyPr/>
                    <a:lstStyle/>
                    <a:p>
                      <a:pPr marL="67945">
                        <a:lnSpc>
                          <a:spcPts val="1380"/>
                        </a:lnSpc>
                      </a:pPr>
                      <a:r>
                        <a:rPr lang="en-IN" sz="1200" spc="-10" dirty="0" err="1">
                          <a:latin typeface="Times New Roman"/>
                          <a:cs typeface="Times New Roman"/>
                        </a:rPr>
                        <a:t>city_id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dirty="0">
                          <a:latin typeface="Times New Roman"/>
                          <a:cs typeface="Times New Roman"/>
                        </a:rPr>
                        <a:t>Foreign 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lang="en-IN" sz="1200" dirty="0">
                          <a:latin typeface="Times New Roman"/>
                          <a:cs typeface="Times New Roman"/>
                        </a:rPr>
                        <a:t>Represent city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object 6">
            <a:extLst>
              <a:ext uri="{FF2B5EF4-FFF2-40B4-BE49-F238E27FC236}">
                <a16:creationId xmlns:a16="http://schemas.microsoft.com/office/drawing/2014/main" id="{E39F187F-DBC8-6E5F-95B1-2A603820F143}"/>
              </a:ext>
            </a:extLst>
          </p:cNvPr>
          <p:cNvSpPr txBox="1"/>
          <p:nvPr/>
        </p:nvSpPr>
        <p:spPr>
          <a:xfrm>
            <a:off x="993457" y="5270500"/>
            <a:ext cx="3506470"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4</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city</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city</a:t>
            </a:r>
            <a:endParaRPr sz="1400" dirty="0">
              <a:latin typeface="Times New Roman"/>
              <a:cs typeface="Times New Roman"/>
            </a:endParaRPr>
          </a:p>
        </p:txBody>
      </p:sp>
      <p:graphicFrame>
        <p:nvGraphicFramePr>
          <p:cNvPr id="13" name="object 7">
            <a:extLst>
              <a:ext uri="{FF2B5EF4-FFF2-40B4-BE49-F238E27FC236}">
                <a16:creationId xmlns:a16="http://schemas.microsoft.com/office/drawing/2014/main" id="{C221E73F-F6DE-E8DE-1574-5F0A54267BD4}"/>
              </a:ext>
            </a:extLst>
          </p:cNvPr>
          <p:cNvGraphicFramePr>
            <a:graphicFrameLocks noGrp="1"/>
          </p:cNvGraphicFramePr>
          <p:nvPr>
            <p:extLst>
              <p:ext uri="{D42A27DB-BD31-4B8C-83A1-F6EECF244321}">
                <p14:modId xmlns:p14="http://schemas.microsoft.com/office/powerpoint/2010/main" val="1212798220"/>
              </p:ext>
            </p:extLst>
          </p:nvPr>
        </p:nvGraphicFramePr>
        <p:xfrm>
          <a:off x="1143317" y="6047741"/>
          <a:ext cx="5501003" cy="1186814"/>
        </p:xfrm>
        <a:graphic>
          <a:graphicData uri="http://schemas.openxmlformats.org/drawingml/2006/table">
            <a:tbl>
              <a:tblPr firstRow="1" bandRow="1">
                <a:tableStyleId>{2D5ABB26-0587-4C30-8999-92F81FD0307C}</a:tableStyleId>
              </a:tblPr>
              <a:tblGrid>
                <a:gridCol w="1349375">
                  <a:extLst>
                    <a:ext uri="{9D8B030D-6E8A-4147-A177-3AD203B41FA5}">
                      <a16:colId xmlns:a16="http://schemas.microsoft.com/office/drawing/2014/main" val="20000"/>
                    </a:ext>
                  </a:extLst>
                </a:gridCol>
                <a:gridCol w="1026794">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city_id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City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city_name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City’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city_del_status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l">
                        <a:lnSpc>
                          <a:spcPct val="100000"/>
                        </a:lnSpc>
                      </a:pPr>
                      <a:r>
                        <a:rPr lang="en-IN" sz="1200" dirty="0">
                          <a:latin typeface="Times New Roman"/>
                          <a:cs typeface="Times New Roman"/>
                        </a:rPr>
                        <a:t>  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City delete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07645">
                <a:tc>
                  <a:txBody>
                    <a:bodyPr/>
                    <a:lstStyle/>
                    <a:p>
                      <a:pPr marL="67945">
                        <a:lnSpc>
                          <a:spcPts val="1380"/>
                        </a:lnSpc>
                      </a:pPr>
                      <a:r>
                        <a:rPr lang="en-IN" sz="1200" spc="-25" dirty="0" err="1">
                          <a:latin typeface="Times New Roman"/>
                          <a:cs typeface="Times New Roman"/>
                        </a:rPr>
                        <a:t>district_id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spc="-25"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Foreign 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lang="en-IN" sz="1200" dirty="0">
                          <a:latin typeface="Times New Roman"/>
                          <a:cs typeface="Times New Roman"/>
                        </a:rPr>
                        <a:t>Represent district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14" name="object 6">
            <a:extLst>
              <a:ext uri="{FF2B5EF4-FFF2-40B4-BE49-F238E27FC236}">
                <a16:creationId xmlns:a16="http://schemas.microsoft.com/office/drawing/2014/main" id="{A82DA328-FD9F-B9F8-D22A-16E5C49C9B36}"/>
              </a:ext>
            </a:extLst>
          </p:cNvPr>
          <p:cNvSpPr txBox="1"/>
          <p:nvPr/>
        </p:nvSpPr>
        <p:spPr>
          <a:xfrm>
            <a:off x="993457" y="7636636"/>
            <a:ext cx="3506470"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5</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district</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district</a:t>
            </a:r>
            <a:endParaRPr sz="1400" dirty="0">
              <a:latin typeface="Times New Roman"/>
              <a:cs typeface="Times New Roman"/>
            </a:endParaRPr>
          </a:p>
        </p:txBody>
      </p:sp>
      <p:graphicFrame>
        <p:nvGraphicFramePr>
          <p:cNvPr id="15" name="object 7">
            <a:extLst>
              <a:ext uri="{FF2B5EF4-FFF2-40B4-BE49-F238E27FC236}">
                <a16:creationId xmlns:a16="http://schemas.microsoft.com/office/drawing/2014/main" id="{40BA15DF-C32E-AE90-134B-D0A51867E858}"/>
              </a:ext>
            </a:extLst>
          </p:cNvPr>
          <p:cNvGraphicFramePr>
            <a:graphicFrameLocks noGrp="1"/>
          </p:cNvGraphicFramePr>
          <p:nvPr>
            <p:extLst>
              <p:ext uri="{D42A27DB-BD31-4B8C-83A1-F6EECF244321}">
                <p14:modId xmlns:p14="http://schemas.microsoft.com/office/powerpoint/2010/main" val="843223995"/>
              </p:ext>
            </p:extLst>
          </p:nvPr>
        </p:nvGraphicFramePr>
        <p:xfrm>
          <a:off x="1143317" y="8413877"/>
          <a:ext cx="5501003" cy="979169"/>
        </p:xfrm>
        <a:graphic>
          <a:graphicData uri="http://schemas.openxmlformats.org/drawingml/2006/table">
            <a:tbl>
              <a:tblPr firstRow="1" bandRow="1">
                <a:tableStyleId>{2D5ABB26-0587-4C30-8999-92F81FD0307C}</a:tableStyleId>
              </a:tblPr>
              <a:tblGrid>
                <a:gridCol w="1349375">
                  <a:extLst>
                    <a:ext uri="{9D8B030D-6E8A-4147-A177-3AD203B41FA5}">
                      <a16:colId xmlns:a16="http://schemas.microsoft.com/office/drawing/2014/main" val="20000"/>
                    </a:ext>
                  </a:extLst>
                </a:gridCol>
                <a:gridCol w="1026794">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district_id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District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district_name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District’s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district_del_status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District delete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9" name="object 6">
            <a:extLst>
              <a:ext uri="{FF2B5EF4-FFF2-40B4-BE49-F238E27FC236}">
                <a16:creationId xmlns:a16="http://schemas.microsoft.com/office/drawing/2014/main" id="{5C56C333-6831-CB64-6185-737CE18B2652}"/>
              </a:ext>
            </a:extLst>
          </p:cNvPr>
          <p:cNvSpPr txBox="1"/>
          <p:nvPr/>
        </p:nvSpPr>
        <p:spPr>
          <a:xfrm>
            <a:off x="1017017" y="927100"/>
            <a:ext cx="3506470"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6</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plant	</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plant</a:t>
            </a:r>
            <a:endParaRPr sz="1400" dirty="0">
              <a:latin typeface="Times New Roman"/>
              <a:cs typeface="Times New Roman"/>
            </a:endParaRPr>
          </a:p>
        </p:txBody>
      </p:sp>
      <p:graphicFrame>
        <p:nvGraphicFramePr>
          <p:cNvPr id="10" name="object 7">
            <a:extLst>
              <a:ext uri="{FF2B5EF4-FFF2-40B4-BE49-F238E27FC236}">
                <a16:creationId xmlns:a16="http://schemas.microsoft.com/office/drawing/2014/main" id="{58AFE035-2290-E562-0CB0-3C9139ADBCAD}"/>
              </a:ext>
            </a:extLst>
          </p:cNvPr>
          <p:cNvGraphicFramePr>
            <a:graphicFrameLocks noGrp="1"/>
          </p:cNvGraphicFramePr>
          <p:nvPr>
            <p:extLst>
              <p:ext uri="{D42A27DB-BD31-4B8C-83A1-F6EECF244321}">
                <p14:modId xmlns:p14="http://schemas.microsoft.com/office/powerpoint/2010/main" val="141173631"/>
              </p:ext>
            </p:extLst>
          </p:nvPr>
        </p:nvGraphicFramePr>
        <p:xfrm>
          <a:off x="1166877" y="1704341"/>
          <a:ext cx="5501003" cy="2580639"/>
        </p:xfrm>
        <a:graphic>
          <a:graphicData uri="http://schemas.openxmlformats.org/drawingml/2006/table">
            <a:tbl>
              <a:tblPr firstRow="1" bandRow="1">
                <a:tableStyleId>{2D5ABB26-0587-4C30-8999-92F81FD0307C}</a:tableStyleId>
              </a:tblPr>
              <a:tblGrid>
                <a:gridCol w="1349375">
                  <a:extLst>
                    <a:ext uri="{9D8B030D-6E8A-4147-A177-3AD203B41FA5}">
                      <a16:colId xmlns:a16="http://schemas.microsoft.com/office/drawing/2014/main" val="20000"/>
                    </a:ext>
                  </a:extLst>
                </a:gridCol>
                <a:gridCol w="1026794">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DATATYPE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plant_id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plant_name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Plant’s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plant_description</a:t>
                      </a:r>
                      <a:r>
                        <a:rPr lang="en-IN" sz="1200" spc="-10" dirty="0">
                          <a:latin typeface="Times New Roman"/>
                          <a:cs typeface="Times New Roman"/>
                        </a:rPr>
                        <a: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900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Plant’s description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plant_photo</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varchar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Plant’s photo</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701668"/>
                  </a:ext>
                </a:extLst>
              </a:tr>
              <a:tr h="207645">
                <a:tc>
                  <a:txBody>
                    <a:bodyPr/>
                    <a:lstStyle/>
                    <a:p>
                      <a:pPr marL="67945">
                        <a:lnSpc>
                          <a:spcPts val="1400"/>
                        </a:lnSpc>
                      </a:pPr>
                      <a:r>
                        <a:rPr lang="en-IN" sz="1200" dirty="0" err="1">
                          <a:latin typeface="Times New Roman"/>
                          <a:cs typeface="Times New Roman"/>
                        </a:rPr>
                        <a:t>plant_price</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double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a:lnSpc>
                          <a:spcPct val="100000"/>
                        </a:lnSpc>
                      </a:pP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Plant’s price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341001"/>
                  </a:ext>
                </a:extLst>
              </a:tr>
              <a:tr h="207645">
                <a:tc>
                  <a:txBody>
                    <a:bodyPr/>
                    <a:lstStyle/>
                    <a:p>
                      <a:pPr marL="67945">
                        <a:lnSpc>
                          <a:spcPts val="1400"/>
                        </a:lnSpc>
                      </a:pPr>
                      <a:r>
                        <a:rPr lang="en-IN" sz="1200" dirty="0" err="1">
                          <a:latin typeface="Times New Roman"/>
                          <a:cs typeface="Times New Roman"/>
                        </a:rPr>
                        <a:t>plant_stock</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Plant’s stock</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1094000"/>
                  </a:ext>
                </a:extLst>
              </a:tr>
              <a:tr h="207645">
                <a:tc>
                  <a:txBody>
                    <a:bodyPr/>
                    <a:lstStyle/>
                    <a:p>
                      <a:pPr marL="67945">
                        <a:lnSpc>
                          <a:spcPts val="1400"/>
                        </a:lnSpc>
                      </a:pPr>
                      <a:r>
                        <a:rPr lang="en-IN" sz="1200" dirty="0" err="1">
                          <a:latin typeface="Times New Roman"/>
                          <a:cs typeface="Times New Roman"/>
                        </a:rPr>
                        <a:t>plant_rating</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double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Plant’s rating</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5975578"/>
                  </a:ext>
                </a:extLst>
              </a:tr>
              <a:tr h="207645">
                <a:tc>
                  <a:txBody>
                    <a:bodyPr/>
                    <a:lstStyle/>
                    <a:p>
                      <a:pPr marL="67945">
                        <a:lnSpc>
                          <a:spcPts val="1400"/>
                        </a:lnSpc>
                      </a:pPr>
                      <a:r>
                        <a:rPr lang="en-IN" sz="1200" dirty="0" err="1">
                          <a:latin typeface="Times New Roman"/>
                          <a:cs typeface="Times New Roman"/>
                        </a:rPr>
                        <a:t>plant_del_status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 delete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1112597"/>
                  </a:ext>
                </a:extLst>
              </a:tr>
              <a:tr h="207645">
                <a:tc>
                  <a:txBody>
                    <a:bodyPr/>
                    <a:lstStyle/>
                    <a:p>
                      <a:pPr marL="67945">
                        <a:lnSpc>
                          <a:spcPts val="1400"/>
                        </a:lnSpc>
                      </a:pPr>
                      <a:r>
                        <a:rPr lang="en-IN" sz="1200" dirty="0" err="1">
                          <a:latin typeface="Times New Roman"/>
                          <a:cs typeface="Times New Roman"/>
                        </a:rPr>
                        <a:t>plant_category_id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plant category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5794712"/>
                  </a:ext>
                </a:extLst>
              </a:tr>
              <a:tr h="207645">
                <a:tc>
                  <a:txBody>
                    <a:bodyPr/>
                    <a:lstStyle/>
                    <a:p>
                      <a:pPr marL="67945">
                        <a:lnSpc>
                          <a:spcPts val="1400"/>
                        </a:lnSpc>
                      </a:pPr>
                      <a:r>
                        <a:rPr lang="en-IN" sz="1200" dirty="0" err="1">
                          <a:latin typeface="Times New Roman"/>
                          <a:cs typeface="Times New Roman"/>
                        </a:rPr>
                        <a:t>shop_id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Represent shop</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3405747328"/>
                  </a:ext>
                </a:extLst>
              </a:tr>
            </a:tbl>
          </a:graphicData>
        </a:graphic>
      </p:graphicFrame>
      <p:sp>
        <p:nvSpPr>
          <p:cNvPr id="11" name="object 6">
            <a:extLst>
              <a:ext uri="{FF2B5EF4-FFF2-40B4-BE49-F238E27FC236}">
                <a16:creationId xmlns:a16="http://schemas.microsoft.com/office/drawing/2014/main" id="{0796F864-A19C-8803-8303-E9AB63AA42DB}"/>
              </a:ext>
            </a:extLst>
          </p:cNvPr>
          <p:cNvSpPr txBox="1"/>
          <p:nvPr/>
        </p:nvSpPr>
        <p:spPr>
          <a:xfrm>
            <a:off x="1017016" y="4508500"/>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7</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plant_category</a:t>
            </a:r>
            <a:r>
              <a:rPr lang="en-IN" sz="1400" b="1" spc="-10" dirty="0">
                <a:latin typeface="Times New Roman"/>
                <a:cs typeface="Times New Roman"/>
              </a:rPr>
              <a:t>	</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plant category</a:t>
            </a:r>
            <a:endParaRPr sz="1400" dirty="0">
              <a:latin typeface="Times New Roman"/>
              <a:cs typeface="Times New Roman"/>
            </a:endParaRPr>
          </a:p>
        </p:txBody>
      </p:sp>
      <p:graphicFrame>
        <p:nvGraphicFramePr>
          <p:cNvPr id="12" name="object 7">
            <a:extLst>
              <a:ext uri="{FF2B5EF4-FFF2-40B4-BE49-F238E27FC236}">
                <a16:creationId xmlns:a16="http://schemas.microsoft.com/office/drawing/2014/main" id="{36B6EBC1-1732-399C-BDFF-16D2222B48F8}"/>
              </a:ext>
            </a:extLst>
          </p:cNvPr>
          <p:cNvGraphicFramePr>
            <a:graphicFrameLocks noGrp="1"/>
          </p:cNvGraphicFramePr>
          <p:nvPr>
            <p:extLst>
              <p:ext uri="{D42A27DB-BD31-4B8C-83A1-F6EECF244321}">
                <p14:modId xmlns:p14="http://schemas.microsoft.com/office/powerpoint/2010/main" val="759636118"/>
              </p:ext>
            </p:extLst>
          </p:nvPr>
        </p:nvGraphicFramePr>
        <p:xfrm>
          <a:off x="1111250" y="5285741"/>
          <a:ext cx="5556630" cy="1274445"/>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6">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plant_category_id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 category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plant_category_name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Plant’s category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Plant_category_del_status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900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 category delete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object 6">
            <a:extLst>
              <a:ext uri="{FF2B5EF4-FFF2-40B4-BE49-F238E27FC236}">
                <a16:creationId xmlns:a16="http://schemas.microsoft.com/office/drawing/2014/main" id="{D45ACB58-D877-1ABD-EF86-CB9DCFFB1DF6}"/>
              </a:ext>
            </a:extLst>
          </p:cNvPr>
          <p:cNvSpPr txBox="1"/>
          <p:nvPr/>
        </p:nvSpPr>
        <p:spPr>
          <a:xfrm>
            <a:off x="1017016" y="6718300"/>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8</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plant_gallery</a:t>
            </a:r>
            <a:r>
              <a:rPr lang="en-IN" sz="1400" b="1" spc="-10" dirty="0">
                <a:latin typeface="Times New Roman"/>
                <a:cs typeface="Times New Roman"/>
              </a:rPr>
              <a:t>	</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plant gallery</a:t>
            </a:r>
            <a:endParaRPr sz="1400" dirty="0">
              <a:latin typeface="Times New Roman"/>
              <a:cs typeface="Times New Roman"/>
            </a:endParaRPr>
          </a:p>
        </p:txBody>
      </p:sp>
      <p:graphicFrame>
        <p:nvGraphicFramePr>
          <p:cNvPr id="14" name="object 7">
            <a:extLst>
              <a:ext uri="{FF2B5EF4-FFF2-40B4-BE49-F238E27FC236}">
                <a16:creationId xmlns:a16="http://schemas.microsoft.com/office/drawing/2014/main" id="{987E70B4-CCAA-B17C-5222-8BE0E484C9FC}"/>
              </a:ext>
            </a:extLst>
          </p:cNvPr>
          <p:cNvGraphicFramePr>
            <a:graphicFrameLocks noGrp="1"/>
          </p:cNvGraphicFramePr>
          <p:nvPr>
            <p:extLst>
              <p:ext uri="{D42A27DB-BD31-4B8C-83A1-F6EECF244321}">
                <p14:modId xmlns:p14="http://schemas.microsoft.com/office/powerpoint/2010/main" val="4126263945"/>
              </p:ext>
            </p:extLst>
          </p:nvPr>
        </p:nvGraphicFramePr>
        <p:xfrm>
          <a:off x="1111250" y="7495541"/>
          <a:ext cx="5556630" cy="1334769"/>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6">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plant_gallery_id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 gallery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plant_gallery_photo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Plant’s gallery photo</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plant_gallery_del_status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 gallery delete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plant_id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plant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93457" y="1427733"/>
            <a:ext cx="5699760" cy="2269532"/>
          </a:xfrm>
          <a:prstGeom prst="rect">
            <a:avLst/>
          </a:prstGeom>
        </p:spPr>
        <p:txBody>
          <a:bodyPr vert="horz" wrap="square" lIns="0" tIns="12700" rIns="0" bIns="0" rtlCol="0">
            <a:spAutoFit/>
          </a:bodyPr>
          <a:lstStyle/>
          <a:p>
            <a:pPr marR="1270" algn="ctr">
              <a:lnSpc>
                <a:spcPct val="100000"/>
              </a:lnSpc>
              <a:spcBef>
                <a:spcPts val="100"/>
              </a:spcBef>
            </a:pPr>
            <a:r>
              <a:rPr sz="1600" b="1" spc="-10" dirty="0">
                <a:latin typeface="Times New Roman"/>
                <a:cs typeface="Times New Roman"/>
              </a:rPr>
              <a:t>DECLARATION</a:t>
            </a:r>
            <a:endParaRPr sz="1600" dirty="0">
              <a:latin typeface="Times New Roman"/>
              <a:cs typeface="Times New Roman"/>
            </a:endParaRPr>
          </a:p>
          <a:p>
            <a:pPr marL="12700" marR="5080" algn="just">
              <a:lnSpc>
                <a:spcPct val="143700"/>
              </a:lnSpc>
              <a:spcBef>
                <a:spcPts val="1390"/>
              </a:spcBef>
            </a:pPr>
            <a:r>
              <a:rPr lang="en-IN" sz="1200" spc="145" dirty="0">
                <a:latin typeface="Times New Roman"/>
                <a:cs typeface="Times New Roman"/>
              </a:rPr>
              <a:t>I</a:t>
            </a:r>
            <a:r>
              <a:rPr sz="1200" spc="145" dirty="0">
                <a:latin typeface="Times New Roman"/>
                <a:cs typeface="Times New Roman"/>
              </a:rPr>
              <a:t> </a:t>
            </a:r>
            <a:r>
              <a:rPr sz="1200" dirty="0">
                <a:latin typeface="Times New Roman"/>
                <a:cs typeface="Times New Roman"/>
              </a:rPr>
              <a:t>here</a:t>
            </a:r>
            <a:r>
              <a:rPr sz="1200" spc="145" dirty="0">
                <a:latin typeface="Times New Roman"/>
                <a:cs typeface="Times New Roman"/>
              </a:rPr>
              <a:t> </a:t>
            </a:r>
            <a:r>
              <a:rPr sz="1200" dirty="0">
                <a:latin typeface="Times New Roman"/>
                <a:cs typeface="Times New Roman"/>
              </a:rPr>
              <a:t>by</a:t>
            </a:r>
            <a:r>
              <a:rPr sz="1200" spc="140" dirty="0">
                <a:latin typeface="Times New Roman"/>
                <a:cs typeface="Times New Roman"/>
              </a:rPr>
              <a:t> </a:t>
            </a:r>
            <a:r>
              <a:rPr sz="1200" dirty="0">
                <a:latin typeface="Times New Roman"/>
                <a:cs typeface="Times New Roman"/>
              </a:rPr>
              <a:t>declare</a:t>
            </a:r>
            <a:r>
              <a:rPr sz="1200" spc="130" dirty="0">
                <a:latin typeface="Times New Roman"/>
                <a:cs typeface="Times New Roman"/>
              </a:rPr>
              <a:t> </a:t>
            </a:r>
            <a:r>
              <a:rPr sz="1200" dirty="0">
                <a:latin typeface="Times New Roman"/>
                <a:cs typeface="Times New Roman"/>
              </a:rPr>
              <a:t>that</a:t>
            </a:r>
            <a:r>
              <a:rPr sz="1200" spc="14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project</a:t>
            </a:r>
            <a:r>
              <a:rPr sz="1200" spc="130" dirty="0">
                <a:latin typeface="Times New Roman"/>
                <a:cs typeface="Times New Roman"/>
              </a:rPr>
              <a:t> </a:t>
            </a:r>
            <a:r>
              <a:rPr sz="1200" dirty="0">
                <a:latin typeface="Times New Roman"/>
                <a:cs typeface="Times New Roman"/>
              </a:rPr>
              <a:t>report</a:t>
            </a:r>
            <a:r>
              <a:rPr sz="1200" spc="145" dirty="0">
                <a:latin typeface="Times New Roman"/>
                <a:cs typeface="Times New Roman"/>
              </a:rPr>
              <a:t> </a:t>
            </a:r>
            <a:r>
              <a:rPr sz="1200" dirty="0">
                <a:latin typeface="Times New Roman"/>
                <a:cs typeface="Times New Roman"/>
              </a:rPr>
              <a:t>entitled</a:t>
            </a:r>
            <a:r>
              <a:rPr sz="1200" spc="120" dirty="0">
                <a:latin typeface="Times New Roman"/>
                <a:cs typeface="Times New Roman"/>
              </a:rPr>
              <a:t> </a:t>
            </a:r>
            <a:r>
              <a:rPr lang="en-IN" sz="1200" dirty="0">
                <a:latin typeface="Times New Roman"/>
                <a:cs typeface="Times New Roman"/>
              </a:rPr>
              <a:t>"</a:t>
            </a:r>
            <a:r>
              <a:rPr lang="en-IN" sz="1200" b="1" dirty="0">
                <a:latin typeface="Times New Roman"/>
                <a:cs typeface="Times New Roman"/>
              </a:rPr>
              <a:t>GREENCART</a:t>
            </a:r>
            <a:r>
              <a:rPr lang="en-IN" sz="1200" spc="-10" dirty="0">
                <a:latin typeface="Times New Roman"/>
                <a:cs typeface="Times New Roman"/>
              </a:rPr>
              <a:t>" </a:t>
            </a:r>
            <a:r>
              <a:rPr sz="1200" dirty="0">
                <a:latin typeface="Times New Roman"/>
                <a:cs typeface="Times New Roman"/>
              </a:rPr>
              <a:t>submitted</a:t>
            </a:r>
            <a:r>
              <a:rPr sz="1200" spc="-20" dirty="0">
                <a:latin typeface="Times New Roman"/>
                <a:cs typeface="Times New Roman"/>
              </a:rPr>
              <a:t> </a:t>
            </a:r>
            <a:r>
              <a:rPr sz="1200" dirty="0">
                <a:latin typeface="Times New Roman"/>
                <a:cs typeface="Times New Roman"/>
              </a:rPr>
              <a:t>by</a:t>
            </a:r>
            <a:r>
              <a:rPr sz="1200" spc="-30" dirty="0">
                <a:latin typeface="Times New Roman"/>
                <a:cs typeface="Times New Roman"/>
              </a:rPr>
              <a:t> </a:t>
            </a:r>
            <a:r>
              <a:rPr lang="en-IN" sz="1200" spc="-30" dirty="0">
                <a:latin typeface="Times New Roman"/>
                <a:cs typeface="Times New Roman"/>
              </a:rPr>
              <a:t>me</a:t>
            </a:r>
            <a:r>
              <a:rPr sz="1200" spc="-3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b="1" dirty="0">
                <a:latin typeface="Times New Roman"/>
                <a:cs typeface="Times New Roman"/>
              </a:rPr>
              <a:t>Arafa</a:t>
            </a:r>
            <a:r>
              <a:rPr sz="1200" b="1" spc="-15" dirty="0">
                <a:latin typeface="Times New Roman"/>
                <a:cs typeface="Times New Roman"/>
              </a:rPr>
              <a:t> </a:t>
            </a:r>
            <a:r>
              <a:rPr sz="1200" b="1" dirty="0">
                <a:latin typeface="Times New Roman"/>
                <a:cs typeface="Times New Roman"/>
              </a:rPr>
              <a:t>College</a:t>
            </a:r>
            <a:r>
              <a:rPr sz="1200" b="1" spc="-15" dirty="0">
                <a:latin typeface="Times New Roman"/>
                <a:cs typeface="Times New Roman"/>
              </a:rPr>
              <a:t> </a:t>
            </a:r>
            <a:r>
              <a:rPr sz="1200" b="1" dirty="0">
                <a:latin typeface="Times New Roman"/>
                <a:cs typeface="Times New Roman"/>
              </a:rPr>
              <a:t>of</a:t>
            </a:r>
            <a:r>
              <a:rPr sz="1200" b="1" spc="-40" dirty="0">
                <a:latin typeface="Times New Roman"/>
                <a:cs typeface="Times New Roman"/>
              </a:rPr>
              <a:t> </a:t>
            </a:r>
            <a:r>
              <a:rPr sz="1200" b="1" dirty="0">
                <a:latin typeface="Times New Roman"/>
                <a:cs typeface="Times New Roman"/>
              </a:rPr>
              <a:t>Arts</a:t>
            </a:r>
            <a:r>
              <a:rPr sz="1200" b="1" spc="-30" dirty="0">
                <a:latin typeface="Times New Roman"/>
                <a:cs typeface="Times New Roman"/>
              </a:rPr>
              <a:t> </a:t>
            </a:r>
            <a:r>
              <a:rPr sz="1200" b="1" dirty="0">
                <a:latin typeface="Times New Roman"/>
                <a:cs typeface="Times New Roman"/>
              </a:rPr>
              <a:t>&amp;</a:t>
            </a:r>
            <a:r>
              <a:rPr sz="1200" b="1" spc="-15" dirty="0">
                <a:latin typeface="Times New Roman"/>
                <a:cs typeface="Times New Roman"/>
              </a:rPr>
              <a:t> </a:t>
            </a:r>
            <a:r>
              <a:rPr sz="1200" b="1" dirty="0">
                <a:latin typeface="Times New Roman"/>
                <a:cs typeface="Times New Roman"/>
              </a:rPr>
              <a:t>Science</a:t>
            </a:r>
            <a:r>
              <a:rPr sz="1200" dirty="0">
                <a:latin typeface="Times New Roman"/>
                <a:cs typeface="Times New Roman"/>
              </a:rPr>
              <a:t>,</a:t>
            </a:r>
            <a:r>
              <a:rPr sz="1200" spc="-20" dirty="0">
                <a:latin typeface="Times New Roman"/>
                <a:cs typeface="Times New Roman"/>
              </a:rPr>
              <a:t> </a:t>
            </a:r>
            <a:r>
              <a:rPr sz="1200" spc="-10" dirty="0">
                <a:latin typeface="Times New Roman"/>
                <a:cs typeface="Times New Roman"/>
              </a:rPr>
              <a:t>Pezhakkappilly</a:t>
            </a:r>
            <a:r>
              <a:rPr sz="1200" spc="-20" dirty="0">
                <a:latin typeface="Times New Roman"/>
                <a:cs typeface="Times New Roman"/>
              </a:rPr>
              <a:t> </a:t>
            </a:r>
            <a:r>
              <a:rPr sz="1200" dirty="0">
                <a:latin typeface="Times New Roman"/>
                <a:cs typeface="Times New Roman"/>
              </a:rPr>
              <a:t>P.O,</a:t>
            </a:r>
            <a:r>
              <a:rPr sz="1200" spc="-10" dirty="0">
                <a:latin typeface="Times New Roman"/>
                <a:cs typeface="Times New Roman"/>
              </a:rPr>
              <a:t> </a:t>
            </a:r>
            <a:r>
              <a:rPr sz="1200" dirty="0">
                <a:latin typeface="Times New Roman"/>
                <a:cs typeface="Times New Roman"/>
              </a:rPr>
              <a:t>Muvattupuzha,</a:t>
            </a:r>
            <a:r>
              <a:rPr sz="1200" spc="-10" dirty="0">
                <a:latin typeface="Times New Roman"/>
                <a:cs typeface="Times New Roman"/>
              </a:rPr>
              <a:t> </a:t>
            </a:r>
            <a:r>
              <a:rPr sz="1200" spc="-25" dirty="0">
                <a:latin typeface="Times New Roman"/>
                <a:cs typeface="Times New Roman"/>
              </a:rPr>
              <a:t>in </a:t>
            </a:r>
            <a:r>
              <a:rPr sz="1200" dirty="0">
                <a:latin typeface="Times New Roman"/>
                <a:cs typeface="Times New Roman"/>
              </a:rPr>
              <a:t>partial</a:t>
            </a:r>
            <a:r>
              <a:rPr sz="1200" spc="10" dirty="0">
                <a:latin typeface="Times New Roman"/>
                <a:cs typeface="Times New Roman"/>
              </a:rPr>
              <a:t> </a:t>
            </a:r>
            <a:r>
              <a:rPr sz="1200" dirty="0">
                <a:latin typeface="Times New Roman"/>
                <a:cs typeface="Times New Roman"/>
              </a:rPr>
              <a:t>fulfillment</a:t>
            </a:r>
            <a:r>
              <a:rPr sz="1200" spc="1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requirement</a:t>
            </a:r>
            <a:r>
              <a:rPr sz="1200" spc="15" dirty="0">
                <a:latin typeface="Times New Roman"/>
                <a:cs typeface="Times New Roman"/>
              </a:rPr>
              <a:t> </a:t>
            </a:r>
            <a:r>
              <a:rPr sz="1200" dirty="0">
                <a:latin typeface="Times New Roman"/>
                <a:cs typeface="Times New Roman"/>
              </a:rPr>
              <a:t>for</a:t>
            </a:r>
            <a:r>
              <a:rPr sz="1200" spc="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award</a:t>
            </a:r>
            <a:r>
              <a:rPr sz="1200" spc="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degree</a:t>
            </a:r>
            <a:r>
              <a:rPr sz="1200" spc="10" dirty="0">
                <a:latin typeface="Times New Roman"/>
                <a:cs typeface="Times New Roman"/>
              </a:rPr>
              <a:t> </a:t>
            </a:r>
            <a:r>
              <a:rPr sz="1200" dirty="0">
                <a:latin typeface="Times New Roman"/>
                <a:cs typeface="Times New Roman"/>
              </a:rPr>
              <a:t>of</a:t>
            </a:r>
            <a:r>
              <a:rPr sz="1200" spc="70" dirty="0">
                <a:latin typeface="Times New Roman"/>
                <a:cs typeface="Times New Roman"/>
              </a:rPr>
              <a:t> </a:t>
            </a:r>
            <a:r>
              <a:rPr lang="en-US" sz="1200" b="1" dirty="0">
                <a:latin typeface="Times New Roman"/>
                <a:cs typeface="Times New Roman"/>
              </a:rPr>
              <a:t>BSC COMPUTER SCIENCE </a:t>
            </a:r>
            <a:r>
              <a:rPr sz="1200" dirty="0">
                <a:latin typeface="Times New Roman"/>
                <a:cs typeface="Times New Roman"/>
              </a:rPr>
              <a:t>in</a:t>
            </a:r>
            <a:r>
              <a:rPr sz="1200" spc="-30" dirty="0">
                <a:latin typeface="Times New Roman"/>
                <a:cs typeface="Times New Roman"/>
              </a:rPr>
              <a:t> </a:t>
            </a:r>
            <a:r>
              <a:rPr sz="1200" b="1" spc="-10" dirty="0">
                <a:latin typeface="Times New Roman"/>
                <a:cs typeface="Times New Roman"/>
              </a:rPr>
              <a:t>Department</a:t>
            </a:r>
            <a:r>
              <a:rPr sz="1200" b="1" spc="-35" dirty="0">
                <a:latin typeface="Times New Roman"/>
                <a:cs typeface="Times New Roman"/>
              </a:rPr>
              <a:t> </a:t>
            </a:r>
            <a:r>
              <a:rPr sz="1200" b="1" dirty="0">
                <a:latin typeface="Times New Roman"/>
                <a:cs typeface="Times New Roman"/>
              </a:rPr>
              <a:t>of</a:t>
            </a:r>
            <a:r>
              <a:rPr sz="1200" b="1" spc="-30" dirty="0">
                <a:latin typeface="Times New Roman"/>
                <a:cs typeface="Times New Roman"/>
              </a:rPr>
              <a:t> </a:t>
            </a:r>
            <a:r>
              <a:rPr sz="1200" b="1" spc="-10" dirty="0">
                <a:latin typeface="Times New Roman"/>
                <a:cs typeface="Times New Roman"/>
              </a:rPr>
              <a:t>Computer</a:t>
            </a:r>
            <a:r>
              <a:rPr sz="1200" b="1" spc="-50" dirty="0">
                <a:latin typeface="Times New Roman"/>
                <a:cs typeface="Times New Roman"/>
              </a:rPr>
              <a:t> </a:t>
            </a:r>
            <a:r>
              <a:rPr sz="1200" b="1" dirty="0">
                <a:latin typeface="Times New Roman"/>
                <a:cs typeface="Times New Roman"/>
              </a:rPr>
              <a:t>Science</a:t>
            </a:r>
            <a:r>
              <a:rPr sz="1200" b="1" spc="-10" dirty="0">
                <a:latin typeface="Times New Roman"/>
                <a:cs typeface="Times New Roman"/>
              </a:rPr>
              <a:t> </a:t>
            </a:r>
            <a:r>
              <a:rPr sz="1200" spc="-10" dirty="0">
                <a:latin typeface="Times New Roman"/>
                <a:cs typeface="Times New Roman"/>
              </a:rPr>
              <a:t>is</a:t>
            </a:r>
            <a:r>
              <a:rPr sz="1200" spc="-6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spc="-10" dirty="0">
                <a:latin typeface="Times New Roman"/>
                <a:cs typeface="Times New Roman"/>
              </a:rPr>
              <a:t>record</a:t>
            </a:r>
            <a:r>
              <a:rPr sz="1200" spc="-30"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spc="-10" dirty="0">
                <a:latin typeface="Times New Roman"/>
                <a:cs typeface="Times New Roman"/>
              </a:rPr>
              <a:t>bonfide</a:t>
            </a:r>
            <a:r>
              <a:rPr sz="1200" spc="-25" dirty="0">
                <a:latin typeface="Times New Roman"/>
                <a:cs typeface="Times New Roman"/>
              </a:rPr>
              <a:t> </a:t>
            </a:r>
            <a:r>
              <a:rPr sz="1200" spc="-10" dirty="0">
                <a:latin typeface="Times New Roman"/>
                <a:cs typeface="Times New Roman"/>
              </a:rPr>
              <a:t>project</a:t>
            </a:r>
            <a:r>
              <a:rPr sz="1200" spc="-30" dirty="0">
                <a:latin typeface="Times New Roman"/>
                <a:cs typeface="Times New Roman"/>
              </a:rPr>
              <a:t> </a:t>
            </a:r>
            <a:r>
              <a:rPr sz="1200" spc="-10" dirty="0">
                <a:latin typeface="Times New Roman"/>
                <a:cs typeface="Times New Roman"/>
              </a:rPr>
              <a:t>work</a:t>
            </a:r>
            <a:r>
              <a:rPr sz="1200" spc="-30" dirty="0">
                <a:latin typeface="Times New Roman"/>
                <a:cs typeface="Times New Roman"/>
              </a:rPr>
              <a:t> </a:t>
            </a:r>
            <a:r>
              <a:rPr sz="1200" spc="-10" dirty="0">
                <a:latin typeface="Times New Roman"/>
                <a:cs typeface="Times New Roman"/>
              </a:rPr>
              <a:t>carried </a:t>
            </a:r>
            <a:r>
              <a:rPr sz="1200" dirty="0">
                <a:latin typeface="Times New Roman"/>
                <a:cs typeface="Times New Roman"/>
              </a:rPr>
              <a:t>out</a:t>
            </a:r>
            <a:r>
              <a:rPr sz="1200" spc="30" dirty="0">
                <a:latin typeface="Times New Roman"/>
                <a:cs typeface="Times New Roman"/>
              </a:rPr>
              <a:t> </a:t>
            </a:r>
            <a:r>
              <a:rPr sz="1200" dirty="0">
                <a:latin typeface="Times New Roman"/>
                <a:cs typeface="Times New Roman"/>
              </a:rPr>
              <a:t>by</a:t>
            </a:r>
            <a:r>
              <a:rPr sz="1200" spc="35" dirty="0">
                <a:latin typeface="Times New Roman"/>
                <a:cs typeface="Times New Roman"/>
              </a:rPr>
              <a:t> </a:t>
            </a:r>
            <a:r>
              <a:rPr lang="en-IN" sz="1200" spc="35" dirty="0">
                <a:latin typeface="Times New Roman"/>
                <a:cs typeface="Times New Roman"/>
              </a:rPr>
              <a:t>me</a:t>
            </a:r>
            <a:r>
              <a:rPr sz="1200" spc="30" dirty="0">
                <a:latin typeface="Times New Roman"/>
                <a:cs typeface="Times New Roman"/>
              </a:rPr>
              <a:t> </a:t>
            </a:r>
            <a:r>
              <a:rPr sz="1200" dirty="0">
                <a:latin typeface="Times New Roman"/>
                <a:cs typeface="Times New Roman"/>
              </a:rPr>
              <a:t>under</a:t>
            </a:r>
            <a:r>
              <a:rPr sz="1200" spc="3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guidance</a:t>
            </a:r>
            <a:r>
              <a:rPr sz="1200" spc="35"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lang="en-IN" sz="1200" b="1" dirty="0">
                <a:latin typeface="Times New Roman"/>
                <a:cs typeface="Times New Roman"/>
              </a:rPr>
              <a:t>Mrs.</a:t>
            </a:r>
            <a:r>
              <a:rPr lang="en-IN" sz="1200" b="1" spc="-30" dirty="0">
                <a:latin typeface="Times New Roman"/>
                <a:cs typeface="Times New Roman"/>
              </a:rPr>
              <a:t> </a:t>
            </a:r>
            <a:r>
              <a:rPr lang="en-IN" sz="1200" b="1" dirty="0" err="1">
                <a:latin typeface="Times New Roman"/>
                <a:cs typeface="Times New Roman"/>
              </a:rPr>
              <a:t>Nissana</a:t>
            </a:r>
            <a:r>
              <a:rPr lang="en-IN" sz="1200" b="1" dirty="0">
                <a:latin typeface="Times New Roman"/>
                <a:cs typeface="Times New Roman"/>
              </a:rPr>
              <a:t> PS</a:t>
            </a:r>
            <a:r>
              <a:rPr sz="1200" dirty="0">
                <a:latin typeface="Times New Roman"/>
                <a:cs typeface="Times New Roman"/>
              </a:rPr>
              <a:t>.</a:t>
            </a:r>
            <a:r>
              <a:rPr sz="1200" spc="35" dirty="0">
                <a:latin typeface="Times New Roman"/>
                <a:cs typeface="Times New Roman"/>
              </a:rPr>
              <a:t> </a:t>
            </a:r>
            <a:r>
              <a:rPr lang="en-IN" sz="1200" spc="35" dirty="0">
                <a:latin typeface="Times New Roman"/>
                <a:cs typeface="Times New Roman"/>
              </a:rPr>
              <a:t>I</a:t>
            </a:r>
            <a:r>
              <a:rPr sz="1200" spc="40" dirty="0">
                <a:latin typeface="Times New Roman"/>
                <a:cs typeface="Times New Roman"/>
              </a:rPr>
              <a:t> </a:t>
            </a:r>
            <a:r>
              <a:rPr sz="1200" dirty="0">
                <a:latin typeface="Times New Roman"/>
                <a:cs typeface="Times New Roman"/>
              </a:rPr>
              <a:t>further</a:t>
            </a:r>
            <a:r>
              <a:rPr sz="1200" spc="30" dirty="0">
                <a:latin typeface="Times New Roman"/>
                <a:cs typeface="Times New Roman"/>
              </a:rPr>
              <a:t> </a:t>
            </a:r>
            <a:r>
              <a:rPr sz="1200" dirty="0">
                <a:latin typeface="Times New Roman"/>
                <a:cs typeface="Times New Roman"/>
              </a:rPr>
              <a:t>declare</a:t>
            </a:r>
            <a:r>
              <a:rPr sz="1200" spc="1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20" dirty="0">
                <a:latin typeface="Times New Roman"/>
                <a:cs typeface="Times New Roman"/>
              </a:rPr>
              <a:t>work </a:t>
            </a:r>
            <a:r>
              <a:rPr sz="1200" dirty="0">
                <a:latin typeface="Times New Roman"/>
                <a:cs typeface="Times New Roman"/>
              </a:rPr>
              <a:t>reported</a:t>
            </a:r>
            <a:r>
              <a:rPr sz="1200" spc="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this</a:t>
            </a:r>
            <a:r>
              <a:rPr sz="1200" spc="5" dirty="0">
                <a:latin typeface="Times New Roman"/>
                <a:cs typeface="Times New Roman"/>
              </a:rPr>
              <a:t> </a:t>
            </a:r>
            <a:r>
              <a:rPr sz="1200" dirty="0">
                <a:latin typeface="Times New Roman"/>
                <a:cs typeface="Times New Roman"/>
              </a:rPr>
              <a:t>project</a:t>
            </a:r>
            <a:r>
              <a:rPr sz="1200" spc="10" dirty="0">
                <a:latin typeface="Times New Roman"/>
                <a:cs typeface="Times New Roman"/>
              </a:rPr>
              <a:t> </a:t>
            </a:r>
            <a:r>
              <a:rPr sz="1200" dirty="0">
                <a:latin typeface="Times New Roman"/>
                <a:cs typeface="Times New Roman"/>
              </a:rPr>
              <a:t>has</a:t>
            </a:r>
            <a:r>
              <a:rPr sz="1200" spc="5" dirty="0">
                <a:latin typeface="Times New Roman"/>
                <a:cs typeface="Times New Roman"/>
              </a:rPr>
              <a:t> </a:t>
            </a:r>
            <a:r>
              <a:rPr sz="1200" dirty="0">
                <a:latin typeface="Times New Roman"/>
                <a:cs typeface="Times New Roman"/>
              </a:rPr>
              <a:t>not</a:t>
            </a:r>
            <a:r>
              <a:rPr sz="1200" spc="10" dirty="0">
                <a:latin typeface="Times New Roman"/>
                <a:cs typeface="Times New Roman"/>
              </a:rPr>
              <a:t> </a:t>
            </a:r>
            <a:r>
              <a:rPr sz="1200" dirty="0">
                <a:latin typeface="Times New Roman"/>
                <a:cs typeface="Times New Roman"/>
              </a:rPr>
              <a:t>been</a:t>
            </a:r>
            <a:r>
              <a:rPr sz="1200" spc="10" dirty="0">
                <a:latin typeface="Times New Roman"/>
                <a:cs typeface="Times New Roman"/>
              </a:rPr>
              <a:t> </a:t>
            </a:r>
            <a:r>
              <a:rPr sz="1200" dirty="0">
                <a:latin typeface="Times New Roman"/>
                <a:cs typeface="Times New Roman"/>
              </a:rPr>
              <a:t>submitted</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will</a:t>
            </a:r>
            <a:r>
              <a:rPr sz="1200" spc="10" dirty="0">
                <a:latin typeface="Times New Roman"/>
                <a:cs typeface="Times New Roman"/>
              </a:rPr>
              <a:t> </a:t>
            </a:r>
            <a:r>
              <a:rPr sz="1200" dirty="0">
                <a:latin typeface="Times New Roman"/>
                <a:cs typeface="Times New Roman"/>
              </a:rPr>
              <a:t>not</a:t>
            </a:r>
            <a:r>
              <a:rPr sz="1200" spc="15" dirty="0">
                <a:latin typeface="Times New Roman"/>
                <a:cs typeface="Times New Roman"/>
              </a:rPr>
              <a:t> </a:t>
            </a:r>
            <a:r>
              <a:rPr sz="1200" dirty="0">
                <a:latin typeface="Times New Roman"/>
                <a:cs typeface="Times New Roman"/>
              </a:rPr>
              <a:t>be</a:t>
            </a:r>
            <a:r>
              <a:rPr sz="1200" spc="10" dirty="0">
                <a:latin typeface="Times New Roman"/>
                <a:cs typeface="Times New Roman"/>
              </a:rPr>
              <a:t> </a:t>
            </a:r>
            <a:r>
              <a:rPr sz="1200" dirty="0">
                <a:latin typeface="Times New Roman"/>
                <a:cs typeface="Times New Roman"/>
              </a:rPr>
              <a:t>submitted,</a:t>
            </a:r>
            <a:r>
              <a:rPr sz="1200" spc="10" dirty="0">
                <a:latin typeface="Times New Roman"/>
                <a:cs typeface="Times New Roman"/>
              </a:rPr>
              <a:t> </a:t>
            </a:r>
            <a:r>
              <a:rPr sz="1200" dirty="0">
                <a:latin typeface="Times New Roman"/>
                <a:cs typeface="Times New Roman"/>
              </a:rPr>
              <a:t>either</a:t>
            </a:r>
            <a:r>
              <a:rPr sz="1200" spc="-10" dirty="0">
                <a:latin typeface="Times New Roman"/>
                <a:cs typeface="Times New Roman"/>
              </a:rPr>
              <a:t> </a:t>
            </a:r>
            <a:r>
              <a:rPr sz="1200" dirty="0">
                <a:latin typeface="Times New Roman"/>
                <a:cs typeface="Times New Roman"/>
              </a:rPr>
              <a:t>in</a:t>
            </a:r>
            <a:r>
              <a:rPr sz="1200" spc="5" dirty="0">
                <a:latin typeface="Times New Roman"/>
                <a:cs typeface="Times New Roman"/>
              </a:rPr>
              <a:t> </a:t>
            </a:r>
            <a:r>
              <a:rPr sz="1200" dirty="0">
                <a:latin typeface="Times New Roman"/>
                <a:cs typeface="Times New Roman"/>
              </a:rPr>
              <a:t>part</a:t>
            </a:r>
            <a:r>
              <a:rPr sz="1200" spc="15" dirty="0">
                <a:latin typeface="Times New Roman"/>
                <a:cs typeface="Times New Roman"/>
              </a:rPr>
              <a:t> </a:t>
            </a:r>
            <a:r>
              <a:rPr sz="1200" dirty="0">
                <a:latin typeface="Times New Roman"/>
                <a:cs typeface="Times New Roman"/>
              </a:rPr>
              <a:t>or</a:t>
            </a:r>
            <a:r>
              <a:rPr sz="1200" spc="5" dirty="0">
                <a:latin typeface="Times New Roman"/>
                <a:cs typeface="Times New Roman"/>
              </a:rPr>
              <a:t> </a:t>
            </a:r>
            <a:r>
              <a:rPr sz="1200" spc="-25" dirty="0">
                <a:latin typeface="Times New Roman"/>
                <a:cs typeface="Times New Roman"/>
              </a:rPr>
              <a:t>in </a:t>
            </a:r>
            <a:r>
              <a:rPr sz="1200" dirty="0">
                <a:latin typeface="Times New Roman"/>
                <a:cs typeface="Times New Roman"/>
              </a:rPr>
              <a:t>full,</a:t>
            </a:r>
            <a:r>
              <a:rPr sz="1200" spc="70" dirty="0">
                <a:latin typeface="Times New Roman"/>
                <a:cs typeface="Times New Roman"/>
              </a:rPr>
              <a:t> </a:t>
            </a:r>
            <a:r>
              <a:rPr sz="1200" dirty="0">
                <a:latin typeface="Times New Roman"/>
                <a:cs typeface="Times New Roman"/>
              </a:rPr>
              <a:t>for</a:t>
            </a:r>
            <a:r>
              <a:rPr sz="1200" spc="75" dirty="0">
                <a:latin typeface="Times New Roman"/>
                <a:cs typeface="Times New Roman"/>
              </a:rPr>
              <a:t> </a:t>
            </a:r>
            <a:r>
              <a:rPr sz="1200" dirty="0">
                <a:latin typeface="Times New Roman"/>
                <a:cs typeface="Times New Roman"/>
              </a:rPr>
              <a:t>the</a:t>
            </a:r>
            <a:r>
              <a:rPr sz="1200" spc="80" dirty="0">
                <a:latin typeface="Times New Roman"/>
                <a:cs typeface="Times New Roman"/>
              </a:rPr>
              <a:t> </a:t>
            </a:r>
            <a:r>
              <a:rPr sz="1200" dirty="0">
                <a:latin typeface="Times New Roman"/>
                <a:cs typeface="Times New Roman"/>
              </a:rPr>
              <a:t>award</a:t>
            </a:r>
            <a:r>
              <a:rPr sz="1200" spc="75" dirty="0">
                <a:latin typeface="Times New Roman"/>
                <a:cs typeface="Times New Roman"/>
              </a:rPr>
              <a:t> </a:t>
            </a:r>
            <a:r>
              <a:rPr sz="1200" dirty="0">
                <a:latin typeface="Times New Roman"/>
                <a:cs typeface="Times New Roman"/>
              </a:rPr>
              <a:t>of</a:t>
            </a:r>
            <a:r>
              <a:rPr sz="1200" spc="75" dirty="0">
                <a:latin typeface="Times New Roman"/>
                <a:cs typeface="Times New Roman"/>
              </a:rPr>
              <a:t> </a:t>
            </a:r>
            <a:r>
              <a:rPr sz="1200" dirty="0">
                <a:latin typeface="Times New Roman"/>
                <a:cs typeface="Times New Roman"/>
              </a:rPr>
              <a:t>any</a:t>
            </a:r>
            <a:r>
              <a:rPr sz="1200" spc="70" dirty="0">
                <a:latin typeface="Times New Roman"/>
                <a:cs typeface="Times New Roman"/>
              </a:rPr>
              <a:t> </a:t>
            </a:r>
            <a:r>
              <a:rPr sz="1200" dirty="0">
                <a:latin typeface="Times New Roman"/>
                <a:cs typeface="Times New Roman"/>
              </a:rPr>
              <a:t>other</a:t>
            </a:r>
            <a:r>
              <a:rPr sz="1200" spc="75" dirty="0">
                <a:latin typeface="Times New Roman"/>
                <a:cs typeface="Times New Roman"/>
              </a:rPr>
              <a:t> </a:t>
            </a:r>
            <a:r>
              <a:rPr sz="1200" dirty="0">
                <a:latin typeface="Times New Roman"/>
                <a:cs typeface="Times New Roman"/>
              </a:rPr>
              <a:t>degree</a:t>
            </a:r>
            <a:r>
              <a:rPr sz="1200" spc="80" dirty="0">
                <a:latin typeface="Times New Roman"/>
                <a:cs typeface="Times New Roman"/>
              </a:rPr>
              <a:t> </a:t>
            </a:r>
            <a:r>
              <a:rPr sz="1200" dirty="0">
                <a:latin typeface="Times New Roman"/>
                <a:cs typeface="Times New Roman"/>
              </a:rPr>
              <a:t>or</a:t>
            </a:r>
            <a:r>
              <a:rPr sz="1200" spc="75" dirty="0">
                <a:latin typeface="Times New Roman"/>
                <a:cs typeface="Times New Roman"/>
              </a:rPr>
              <a:t> </a:t>
            </a:r>
            <a:r>
              <a:rPr sz="1200" dirty="0">
                <a:latin typeface="Times New Roman"/>
                <a:cs typeface="Times New Roman"/>
              </a:rPr>
              <a:t>diploma</a:t>
            </a:r>
            <a:r>
              <a:rPr sz="1200" spc="80" dirty="0">
                <a:latin typeface="Times New Roman"/>
                <a:cs typeface="Times New Roman"/>
              </a:rPr>
              <a:t> </a:t>
            </a:r>
            <a:r>
              <a:rPr sz="1200" dirty="0">
                <a:latin typeface="Times New Roman"/>
                <a:cs typeface="Times New Roman"/>
              </a:rPr>
              <a:t>in</a:t>
            </a:r>
            <a:r>
              <a:rPr sz="1200" spc="70" dirty="0">
                <a:latin typeface="Times New Roman"/>
                <a:cs typeface="Times New Roman"/>
              </a:rPr>
              <a:t> </a:t>
            </a:r>
            <a:r>
              <a:rPr sz="1200" dirty="0">
                <a:latin typeface="Times New Roman"/>
                <a:cs typeface="Times New Roman"/>
              </a:rPr>
              <a:t>this</a:t>
            </a:r>
            <a:r>
              <a:rPr sz="1200" spc="70" dirty="0">
                <a:latin typeface="Times New Roman"/>
                <a:cs typeface="Times New Roman"/>
              </a:rPr>
              <a:t> </a:t>
            </a:r>
            <a:r>
              <a:rPr sz="1200" dirty="0">
                <a:latin typeface="Times New Roman"/>
                <a:cs typeface="Times New Roman"/>
              </a:rPr>
              <a:t>institute</a:t>
            </a:r>
            <a:r>
              <a:rPr sz="1200" spc="80" dirty="0">
                <a:latin typeface="Times New Roman"/>
                <a:cs typeface="Times New Roman"/>
              </a:rPr>
              <a:t> </a:t>
            </a:r>
            <a:r>
              <a:rPr sz="1200" dirty="0">
                <a:latin typeface="Times New Roman"/>
                <a:cs typeface="Times New Roman"/>
              </a:rPr>
              <a:t>or</a:t>
            </a:r>
            <a:r>
              <a:rPr sz="1200" spc="75" dirty="0">
                <a:latin typeface="Times New Roman"/>
                <a:cs typeface="Times New Roman"/>
              </a:rPr>
              <a:t> </a:t>
            </a:r>
            <a:r>
              <a:rPr sz="1200" dirty="0">
                <a:latin typeface="Times New Roman"/>
                <a:cs typeface="Times New Roman"/>
              </a:rPr>
              <a:t>any</a:t>
            </a:r>
            <a:r>
              <a:rPr sz="1200" spc="75" dirty="0">
                <a:latin typeface="Times New Roman"/>
                <a:cs typeface="Times New Roman"/>
              </a:rPr>
              <a:t> </a:t>
            </a:r>
            <a:r>
              <a:rPr sz="1200" dirty="0">
                <a:latin typeface="Times New Roman"/>
                <a:cs typeface="Times New Roman"/>
              </a:rPr>
              <a:t>other</a:t>
            </a:r>
            <a:r>
              <a:rPr sz="1200" spc="70" dirty="0">
                <a:latin typeface="Times New Roman"/>
                <a:cs typeface="Times New Roman"/>
              </a:rPr>
              <a:t> </a:t>
            </a:r>
            <a:r>
              <a:rPr sz="1200" dirty="0">
                <a:latin typeface="Times New Roman"/>
                <a:cs typeface="Times New Roman"/>
              </a:rPr>
              <a:t>institute</a:t>
            </a:r>
            <a:r>
              <a:rPr sz="1200" spc="80" dirty="0">
                <a:latin typeface="Times New Roman"/>
                <a:cs typeface="Times New Roman"/>
              </a:rPr>
              <a:t> </a:t>
            </a:r>
            <a:r>
              <a:rPr sz="1200" spc="-25" dirty="0">
                <a:latin typeface="Times New Roman"/>
                <a:cs typeface="Times New Roman"/>
              </a:rPr>
              <a:t>or </a:t>
            </a:r>
            <a:r>
              <a:rPr sz="1200" spc="-10" dirty="0">
                <a:latin typeface="Times New Roman"/>
                <a:cs typeface="Times New Roman"/>
              </a:rPr>
              <a:t>university.</a:t>
            </a:r>
            <a:endParaRPr sz="1200" dirty="0">
              <a:latin typeface="Times New Roman"/>
              <a:cs typeface="Times New Roman"/>
            </a:endParaRPr>
          </a:p>
        </p:txBody>
      </p:sp>
      <p:sp>
        <p:nvSpPr>
          <p:cNvPr id="3" name="object 3"/>
          <p:cNvSpPr txBox="1"/>
          <p:nvPr/>
        </p:nvSpPr>
        <p:spPr>
          <a:xfrm>
            <a:off x="1031557" y="5121909"/>
            <a:ext cx="1255395" cy="497840"/>
          </a:xfrm>
          <a:prstGeom prst="rect">
            <a:avLst/>
          </a:prstGeom>
        </p:spPr>
        <p:txBody>
          <a:bodyPr vert="horz" wrap="square" lIns="0" tIns="12700" rIns="0" bIns="0" rtlCol="0">
            <a:spAutoFit/>
          </a:bodyPr>
          <a:lstStyle/>
          <a:p>
            <a:pPr marL="15240">
              <a:lnSpc>
                <a:spcPct val="100000"/>
              </a:lnSpc>
              <a:spcBef>
                <a:spcPts val="100"/>
              </a:spcBef>
            </a:pPr>
            <a:r>
              <a:rPr sz="1100" spc="-10" dirty="0">
                <a:latin typeface="Times New Roman"/>
                <a:cs typeface="Times New Roman"/>
              </a:rPr>
              <a:t>Place:</a:t>
            </a:r>
            <a:r>
              <a:rPr sz="1100" spc="-40" dirty="0">
                <a:latin typeface="Times New Roman"/>
                <a:cs typeface="Times New Roman"/>
              </a:rPr>
              <a:t> </a:t>
            </a:r>
            <a:r>
              <a:rPr sz="1100" spc="-10" dirty="0">
                <a:latin typeface="Times New Roman"/>
                <a:cs typeface="Times New Roman"/>
              </a:rPr>
              <a:t>Pezhakkappilly</a:t>
            </a:r>
            <a:endParaRPr sz="1100">
              <a:latin typeface="Times New Roman"/>
              <a:cs typeface="Times New Roman"/>
            </a:endParaRPr>
          </a:p>
          <a:p>
            <a:pPr marL="12700">
              <a:lnSpc>
                <a:spcPct val="100000"/>
              </a:lnSpc>
              <a:spcBef>
                <a:spcPts val="960"/>
              </a:spcBef>
            </a:pPr>
            <a:r>
              <a:rPr sz="1200" spc="-10" dirty="0">
                <a:latin typeface="Times New Roman"/>
                <a:cs typeface="Times New Roman"/>
              </a:rPr>
              <a:t>Date:</a:t>
            </a:r>
            <a:endParaRPr sz="1200">
              <a:latin typeface="Times New Roman"/>
              <a:cs typeface="Times New Roman"/>
            </a:endParaRPr>
          </a:p>
        </p:txBody>
      </p:sp>
      <p:sp>
        <p:nvSpPr>
          <p:cNvPr id="4" name="object 4"/>
          <p:cNvSpPr txBox="1"/>
          <p:nvPr/>
        </p:nvSpPr>
        <p:spPr>
          <a:xfrm>
            <a:off x="4387851" y="5074594"/>
            <a:ext cx="2142354" cy="197490"/>
          </a:xfrm>
          <a:prstGeom prst="rect">
            <a:avLst/>
          </a:prstGeom>
        </p:spPr>
        <p:txBody>
          <a:bodyPr vert="horz" wrap="square" lIns="0" tIns="12700" rIns="0" bIns="0" rtlCol="0">
            <a:spAutoFit/>
          </a:bodyPr>
          <a:lstStyle/>
          <a:p>
            <a:pPr marL="12700">
              <a:lnSpc>
                <a:spcPct val="100000"/>
              </a:lnSpc>
              <a:spcBef>
                <a:spcPts val="100"/>
              </a:spcBef>
            </a:pPr>
            <a:r>
              <a:rPr lang="en-US" sz="1200" b="1" dirty="0" err="1">
                <a:latin typeface="Times New Roman"/>
                <a:cs typeface="Times New Roman"/>
              </a:rPr>
              <a:t>Lawrance</a:t>
            </a:r>
            <a:r>
              <a:rPr lang="en-US" sz="1200" b="1" dirty="0">
                <a:latin typeface="Times New Roman"/>
                <a:cs typeface="Times New Roman"/>
              </a:rPr>
              <a:t> </a:t>
            </a:r>
            <a:r>
              <a:rPr lang="en-US" sz="1200" b="1" dirty="0" err="1">
                <a:latin typeface="Times New Roman"/>
                <a:cs typeface="Times New Roman"/>
              </a:rPr>
              <a:t>Christan</a:t>
            </a:r>
            <a:r>
              <a:rPr lang="en-US" sz="1200" b="1" dirty="0">
                <a:latin typeface="Times New Roman"/>
                <a:cs typeface="Times New Roman"/>
              </a:rPr>
              <a:t> AM</a:t>
            </a:r>
          </a:p>
        </p:txBody>
      </p:sp>
      <p:sp>
        <p:nvSpPr>
          <p:cNvPr id="5" name="object 5"/>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1" name="object 6">
            <a:extLst>
              <a:ext uri="{FF2B5EF4-FFF2-40B4-BE49-F238E27FC236}">
                <a16:creationId xmlns:a16="http://schemas.microsoft.com/office/drawing/2014/main" id="{696A1930-2B15-1ADA-9B0E-742813D576C5}"/>
              </a:ext>
            </a:extLst>
          </p:cNvPr>
          <p:cNvSpPr txBox="1"/>
          <p:nvPr/>
        </p:nvSpPr>
        <p:spPr>
          <a:xfrm>
            <a:off x="1009396" y="927100"/>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9</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plant_rating</a:t>
            </a:r>
            <a:r>
              <a:rPr lang="en-IN" sz="1400" b="1" spc="-10" dirty="0">
                <a:latin typeface="Times New Roman"/>
                <a:cs typeface="Times New Roman"/>
              </a:rPr>
              <a:t>	</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10" dirty="0">
                <a:latin typeface="Times New Roman"/>
                <a:cs typeface="Times New Roman"/>
              </a:rPr>
              <a:t>plant rating</a:t>
            </a:r>
            <a:endParaRPr sz="1400" dirty="0">
              <a:latin typeface="Times New Roman"/>
              <a:cs typeface="Times New Roman"/>
            </a:endParaRPr>
          </a:p>
        </p:txBody>
      </p:sp>
      <p:graphicFrame>
        <p:nvGraphicFramePr>
          <p:cNvPr id="12" name="object 7">
            <a:extLst>
              <a:ext uri="{FF2B5EF4-FFF2-40B4-BE49-F238E27FC236}">
                <a16:creationId xmlns:a16="http://schemas.microsoft.com/office/drawing/2014/main" id="{B02C5D99-9F40-B824-699F-57E78A83368B}"/>
              </a:ext>
            </a:extLst>
          </p:cNvPr>
          <p:cNvGraphicFramePr>
            <a:graphicFrameLocks noGrp="1"/>
          </p:cNvGraphicFramePr>
          <p:nvPr>
            <p:extLst>
              <p:ext uri="{D42A27DB-BD31-4B8C-83A1-F6EECF244321}">
                <p14:modId xmlns:p14="http://schemas.microsoft.com/office/powerpoint/2010/main" val="1302300181"/>
              </p:ext>
            </p:extLst>
          </p:nvPr>
        </p:nvGraphicFramePr>
        <p:xfrm>
          <a:off x="1103630" y="1704341"/>
          <a:ext cx="5556630" cy="1541780"/>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6">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plant_rating_id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 rating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plant_rating_user_review</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Plant’s rating user review</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user_id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user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plant_id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plant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plant_rating_star</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Plant rating star type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bl>
          </a:graphicData>
        </a:graphic>
      </p:graphicFrame>
      <p:sp>
        <p:nvSpPr>
          <p:cNvPr id="13" name="object 6">
            <a:extLst>
              <a:ext uri="{FF2B5EF4-FFF2-40B4-BE49-F238E27FC236}">
                <a16:creationId xmlns:a16="http://schemas.microsoft.com/office/drawing/2014/main" id="{C44B09DC-1B70-4C8B-D426-CD255CC9585F}"/>
              </a:ext>
            </a:extLst>
          </p:cNvPr>
          <p:cNvSpPr txBox="1"/>
          <p:nvPr/>
        </p:nvSpPr>
        <p:spPr>
          <a:xfrm>
            <a:off x="1009396" y="3357882"/>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10</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cart</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shopping </a:t>
            </a:r>
            <a:r>
              <a:rPr lang="en-IN" sz="1400" b="1" spc="-10" dirty="0">
                <a:latin typeface="Times New Roman"/>
                <a:cs typeface="Times New Roman"/>
              </a:rPr>
              <a:t>cart</a:t>
            </a:r>
            <a:endParaRPr sz="1400" dirty="0">
              <a:latin typeface="Times New Roman"/>
              <a:cs typeface="Times New Roman"/>
            </a:endParaRPr>
          </a:p>
        </p:txBody>
      </p:sp>
      <p:graphicFrame>
        <p:nvGraphicFramePr>
          <p:cNvPr id="14" name="object 7">
            <a:extLst>
              <a:ext uri="{FF2B5EF4-FFF2-40B4-BE49-F238E27FC236}">
                <a16:creationId xmlns:a16="http://schemas.microsoft.com/office/drawing/2014/main" id="{8EED0F97-A36C-8CD6-532F-46C1F4A34B88}"/>
              </a:ext>
            </a:extLst>
          </p:cNvPr>
          <p:cNvGraphicFramePr>
            <a:graphicFrameLocks noGrp="1"/>
          </p:cNvGraphicFramePr>
          <p:nvPr>
            <p:extLst>
              <p:ext uri="{D42A27DB-BD31-4B8C-83A1-F6EECF244321}">
                <p14:modId xmlns:p14="http://schemas.microsoft.com/office/powerpoint/2010/main" val="144519903"/>
              </p:ext>
            </p:extLst>
          </p:nvPr>
        </p:nvGraphicFramePr>
        <p:xfrm>
          <a:off x="1103630" y="4135123"/>
          <a:ext cx="5556628" cy="1394459"/>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5">
                  <a:extLst>
                    <a:ext uri="{9D8B030D-6E8A-4147-A177-3AD203B41FA5}">
                      <a16:colId xmlns:a16="http://schemas.microsoft.com/office/drawing/2014/main" val="20001"/>
                    </a:ext>
                  </a:extLst>
                </a:gridCol>
                <a:gridCol w="495299">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cart_id</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Cart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cart_quantity</a:t>
                      </a:r>
                      <a:endParaRPr lang="en-IN"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10" dirty="0">
                          <a:latin typeface="Times New Roman"/>
                          <a:cs typeface="Times New Roman"/>
                        </a:rPr>
                        <a:t>int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Cart quantity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cart_del_status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Cart delete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plant_id</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plant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user_id</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user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bl>
          </a:graphicData>
        </a:graphic>
      </p:graphicFrame>
      <p:sp>
        <p:nvSpPr>
          <p:cNvPr id="15" name="object 6">
            <a:extLst>
              <a:ext uri="{FF2B5EF4-FFF2-40B4-BE49-F238E27FC236}">
                <a16:creationId xmlns:a16="http://schemas.microsoft.com/office/drawing/2014/main" id="{BB16C970-FF9A-ACEA-BF0C-D705D5F2AFF8}"/>
              </a:ext>
            </a:extLst>
          </p:cNvPr>
          <p:cNvSpPr txBox="1"/>
          <p:nvPr/>
        </p:nvSpPr>
        <p:spPr>
          <a:xfrm>
            <a:off x="1009396" y="5793744"/>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11</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order</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orders</a:t>
            </a:r>
            <a:endParaRPr sz="1400" dirty="0">
              <a:latin typeface="Times New Roman"/>
              <a:cs typeface="Times New Roman"/>
            </a:endParaRPr>
          </a:p>
        </p:txBody>
      </p:sp>
      <p:graphicFrame>
        <p:nvGraphicFramePr>
          <p:cNvPr id="16" name="object 7">
            <a:extLst>
              <a:ext uri="{FF2B5EF4-FFF2-40B4-BE49-F238E27FC236}">
                <a16:creationId xmlns:a16="http://schemas.microsoft.com/office/drawing/2014/main" id="{7F382948-8BDB-396C-DF7D-309F680300E2}"/>
              </a:ext>
            </a:extLst>
          </p:cNvPr>
          <p:cNvGraphicFramePr>
            <a:graphicFrameLocks noGrp="1"/>
          </p:cNvGraphicFramePr>
          <p:nvPr>
            <p:extLst>
              <p:ext uri="{D42A27DB-BD31-4B8C-83A1-F6EECF244321}">
                <p14:modId xmlns:p14="http://schemas.microsoft.com/office/powerpoint/2010/main" val="2306265776"/>
              </p:ext>
            </p:extLst>
          </p:nvPr>
        </p:nvGraphicFramePr>
        <p:xfrm>
          <a:off x="1103630" y="6570985"/>
          <a:ext cx="5556630" cy="1602104"/>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6">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order_id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Order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order_number</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Order number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order_place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Order place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order_status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Order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order_date</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date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Order date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r h="207645">
                <a:tc>
                  <a:txBody>
                    <a:bodyPr/>
                    <a:lstStyle/>
                    <a:p>
                      <a:pPr marL="67945">
                        <a:lnSpc>
                          <a:spcPts val="1400"/>
                        </a:lnSpc>
                      </a:pPr>
                      <a:r>
                        <a:rPr lang="en-IN" sz="1200" dirty="0" err="1">
                          <a:latin typeface="Times New Roman"/>
                          <a:cs typeface="Times New Roman"/>
                        </a:rPr>
                        <a:t>cart_id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cart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52915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9" name="object 6">
            <a:extLst>
              <a:ext uri="{FF2B5EF4-FFF2-40B4-BE49-F238E27FC236}">
                <a16:creationId xmlns:a16="http://schemas.microsoft.com/office/drawing/2014/main" id="{AE0A5D6B-4E3E-1EC2-4021-7E8C18D22012}"/>
              </a:ext>
            </a:extLst>
          </p:cNvPr>
          <p:cNvSpPr txBox="1"/>
          <p:nvPr/>
        </p:nvSpPr>
        <p:spPr>
          <a:xfrm>
            <a:off x="1009396" y="1003300"/>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12</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a:latin typeface="Times New Roman"/>
                <a:cs typeface="Times New Roman"/>
              </a:rPr>
              <a:t>feedback</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feedback 	</a:t>
            </a:r>
            <a:endParaRPr sz="1400" dirty="0">
              <a:latin typeface="Times New Roman"/>
              <a:cs typeface="Times New Roman"/>
            </a:endParaRPr>
          </a:p>
        </p:txBody>
      </p:sp>
      <p:graphicFrame>
        <p:nvGraphicFramePr>
          <p:cNvPr id="10" name="object 7">
            <a:extLst>
              <a:ext uri="{FF2B5EF4-FFF2-40B4-BE49-F238E27FC236}">
                <a16:creationId xmlns:a16="http://schemas.microsoft.com/office/drawing/2014/main" id="{F275CBCD-C4AB-9074-E91B-C7F4259E3974}"/>
              </a:ext>
            </a:extLst>
          </p:cNvPr>
          <p:cNvGraphicFramePr>
            <a:graphicFrameLocks noGrp="1"/>
          </p:cNvGraphicFramePr>
          <p:nvPr>
            <p:extLst>
              <p:ext uri="{D42A27DB-BD31-4B8C-83A1-F6EECF244321}">
                <p14:modId xmlns:p14="http://schemas.microsoft.com/office/powerpoint/2010/main" val="2825571688"/>
              </p:ext>
            </p:extLst>
          </p:nvPr>
        </p:nvGraphicFramePr>
        <p:xfrm>
          <a:off x="1103630" y="1780541"/>
          <a:ext cx="5556630" cy="1809749"/>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val="20000"/>
                    </a:ext>
                  </a:extLst>
                </a:gridCol>
                <a:gridCol w="679196">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1249680">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feedback_id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Feedback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feedback_content</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Feedback content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feedback_rating</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Feedback rating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feedback_time</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varchar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Feedback time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feedback_status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Feedback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r h="207645">
                <a:tc>
                  <a:txBody>
                    <a:bodyPr/>
                    <a:lstStyle/>
                    <a:p>
                      <a:pPr marL="67945">
                        <a:lnSpc>
                          <a:spcPts val="1400"/>
                        </a:lnSpc>
                      </a:pPr>
                      <a:r>
                        <a:rPr lang="en-IN" sz="1200" dirty="0" err="1">
                          <a:latin typeface="Times New Roman"/>
                          <a:cs typeface="Times New Roman"/>
                        </a:rPr>
                        <a:t>user_id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user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529157"/>
                  </a:ext>
                </a:extLst>
              </a:tr>
              <a:tr h="207645">
                <a:tc>
                  <a:txBody>
                    <a:bodyPr/>
                    <a:lstStyle/>
                    <a:p>
                      <a:pPr marL="67945">
                        <a:lnSpc>
                          <a:spcPts val="1400"/>
                        </a:lnSpc>
                      </a:pPr>
                      <a:r>
                        <a:rPr lang="en-IN" sz="1200" dirty="0" err="1">
                          <a:latin typeface="Times New Roman"/>
                          <a:cs typeface="Times New Roman"/>
                        </a:rPr>
                        <a:t>shop_id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shop</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55725"/>
                  </a:ext>
                </a:extLst>
              </a:tr>
            </a:tbl>
          </a:graphicData>
        </a:graphic>
      </p:graphicFrame>
      <p:sp>
        <p:nvSpPr>
          <p:cNvPr id="11" name="object 6">
            <a:extLst>
              <a:ext uri="{FF2B5EF4-FFF2-40B4-BE49-F238E27FC236}">
                <a16:creationId xmlns:a16="http://schemas.microsoft.com/office/drawing/2014/main" id="{729D033A-31D7-869B-B03F-E8D5E96F59FD}"/>
              </a:ext>
            </a:extLst>
          </p:cNvPr>
          <p:cNvSpPr txBox="1"/>
          <p:nvPr/>
        </p:nvSpPr>
        <p:spPr>
          <a:xfrm>
            <a:off x="1009396" y="3874261"/>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13</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admin_complaint</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admin complaints	</a:t>
            </a:r>
            <a:endParaRPr sz="1400" dirty="0">
              <a:latin typeface="Times New Roman"/>
              <a:cs typeface="Times New Roman"/>
            </a:endParaRPr>
          </a:p>
        </p:txBody>
      </p:sp>
      <p:graphicFrame>
        <p:nvGraphicFramePr>
          <p:cNvPr id="12" name="object 7">
            <a:extLst>
              <a:ext uri="{FF2B5EF4-FFF2-40B4-BE49-F238E27FC236}">
                <a16:creationId xmlns:a16="http://schemas.microsoft.com/office/drawing/2014/main" id="{438C1D38-4327-59D2-C94F-99962A46D220}"/>
              </a:ext>
            </a:extLst>
          </p:cNvPr>
          <p:cNvGraphicFramePr>
            <a:graphicFrameLocks noGrp="1"/>
          </p:cNvGraphicFramePr>
          <p:nvPr>
            <p:extLst>
              <p:ext uri="{D42A27DB-BD31-4B8C-83A1-F6EECF244321}">
                <p14:modId xmlns:p14="http://schemas.microsoft.com/office/powerpoint/2010/main" val="2780681641"/>
              </p:ext>
            </p:extLst>
          </p:nvPr>
        </p:nvGraphicFramePr>
        <p:xfrm>
          <a:off x="1103630" y="4651502"/>
          <a:ext cx="5556630" cy="2756535"/>
        </p:xfrm>
        <a:graphic>
          <a:graphicData uri="http://schemas.openxmlformats.org/drawingml/2006/table">
            <a:tbl>
              <a:tblPr firstRow="1" bandRow="1">
                <a:tableStyleId>{2D5ABB26-0587-4C30-8999-92F81FD0307C}</a:tableStyleId>
              </a:tblPr>
              <a:tblGrid>
                <a:gridCol w="191262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97356">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admin_complaint_id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Admin complaint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admin_complaint_content</a:t>
                      </a:r>
                      <a:r>
                        <a:rPr lang="en-IN" sz="1200" spc="-10" dirty="0">
                          <a:latin typeface="Times New Roman"/>
                          <a:cs typeface="Times New Roman"/>
                        </a:rPr>
                        <a:t> </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Admin complaint content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admin_complaint_reply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Admin complaint reply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admin_complaint_time</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varchar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Admin complaint time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admin_complaint_del_status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Admin complaint delete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r h="207645">
                <a:tc>
                  <a:txBody>
                    <a:bodyPr/>
                    <a:lstStyle/>
                    <a:p>
                      <a:pPr marL="67945">
                        <a:lnSpc>
                          <a:spcPts val="1400"/>
                        </a:lnSpc>
                      </a:pPr>
                      <a:r>
                        <a:rPr lang="en-IN" sz="1200" dirty="0" err="1">
                          <a:latin typeface="Times New Roman"/>
                          <a:cs typeface="Times New Roman"/>
                        </a:rPr>
                        <a:t>complaint_type_id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complaint type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529157"/>
                  </a:ext>
                </a:extLst>
              </a:tr>
              <a:tr h="207645">
                <a:tc>
                  <a:txBody>
                    <a:bodyPr/>
                    <a:lstStyle/>
                    <a:p>
                      <a:pPr marL="67945">
                        <a:lnSpc>
                          <a:spcPts val="1400"/>
                        </a:lnSpc>
                      </a:pPr>
                      <a:r>
                        <a:rPr lang="en-IN" sz="1200" dirty="0" err="1">
                          <a:latin typeface="Times New Roman"/>
                          <a:cs typeface="Times New Roman"/>
                        </a:rPr>
                        <a:t>user_id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user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55725"/>
                  </a:ext>
                </a:extLst>
              </a:tr>
              <a:tr h="207645">
                <a:tc>
                  <a:txBody>
                    <a:bodyPr/>
                    <a:lstStyle/>
                    <a:p>
                      <a:pPr marL="67945">
                        <a:lnSpc>
                          <a:spcPts val="1400"/>
                        </a:lnSpc>
                      </a:pPr>
                      <a:r>
                        <a:rPr lang="en-IN" sz="1200" dirty="0" err="1">
                          <a:latin typeface="Times New Roman"/>
                          <a:cs typeface="Times New Roman"/>
                        </a:rPr>
                        <a:t>shop_id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shop</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494601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a:t>
            </a:r>
            <a:r>
              <a:rPr lang="en-IN" sz="1200" dirty="0">
                <a:latin typeface="Times New Roman"/>
                <a:cs typeface="Times New Roman"/>
              </a:rPr>
              <a:t>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4" name="object 6">
            <a:extLst>
              <a:ext uri="{FF2B5EF4-FFF2-40B4-BE49-F238E27FC236}">
                <a16:creationId xmlns:a16="http://schemas.microsoft.com/office/drawing/2014/main" id="{A40FB379-0458-5572-F0E8-33D901431F2B}"/>
              </a:ext>
            </a:extLst>
          </p:cNvPr>
          <p:cNvSpPr txBox="1"/>
          <p:nvPr/>
        </p:nvSpPr>
        <p:spPr>
          <a:xfrm>
            <a:off x="1009396" y="927100"/>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14</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shop_complaint</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shop complaints	</a:t>
            </a:r>
            <a:endParaRPr sz="1400" dirty="0">
              <a:latin typeface="Times New Roman"/>
              <a:cs typeface="Times New Roman"/>
            </a:endParaRPr>
          </a:p>
        </p:txBody>
      </p:sp>
      <p:graphicFrame>
        <p:nvGraphicFramePr>
          <p:cNvPr id="5" name="object 7">
            <a:extLst>
              <a:ext uri="{FF2B5EF4-FFF2-40B4-BE49-F238E27FC236}">
                <a16:creationId xmlns:a16="http://schemas.microsoft.com/office/drawing/2014/main" id="{DA667603-913A-3342-1442-8A1298F0C956}"/>
              </a:ext>
            </a:extLst>
          </p:cNvPr>
          <p:cNvGraphicFramePr>
            <a:graphicFrameLocks noGrp="1"/>
          </p:cNvGraphicFramePr>
          <p:nvPr>
            <p:extLst>
              <p:ext uri="{D42A27DB-BD31-4B8C-83A1-F6EECF244321}">
                <p14:modId xmlns:p14="http://schemas.microsoft.com/office/powerpoint/2010/main" val="2339765564"/>
              </p:ext>
            </p:extLst>
          </p:nvPr>
        </p:nvGraphicFramePr>
        <p:xfrm>
          <a:off x="1103630" y="1704341"/>
          <a:ext cx="5556630" cy="2608580"/>
        </p:xfrm>
        <a:graphic>
          <a:graphicData uri="http://schemas.openxmlformats.org/drawingml/2006/table">
            <a:tbl>
              <a:tblPr firstRow="1" bandRow="1">
                <a:tableStyleId>{2D5ABB26-0587-4C30-8999-92F81FD0307C}</a:tableStyleId>
              </a:tblPr>
              <a:tblGrid>
                <a:gridCol w="191262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97356">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shop_complaint_id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Shop complaint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shop_complaint_content</a:t>
                      </a:r>
                      <a:r>
                        <a:rPr lang="en-IN" sz="1200" spc="-10" dirty="0">
                          <a:latin typeface="Times New Roman"/>
                          <a:cs typeface="Times New Roman"/>
                        </a:rPr>
                        <a:t> </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Shop complaint content </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shop_complaint_reply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500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Shop complaint reply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shop_complaint_time</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varchar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100</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Shop complaint time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r h="207645">
                <a:tc>
                  <a:txBody>
                    <a:bodyPr/>
                    <a:lstStyle/>
                    <a:p>
                      <a:pPr marL="67945">
                        <a:lnSpc>
                          <a:spcPts val="1400"/>
                        </a:lnSpc>
                      </a:pPr>
                      <a:r>
                        <a:rPr lang="en-IN" sz="1200" dirty="0" err="1">
                          <a:latin typeface="Times New Roman"/>
                          <a:cs typeface="Times New Roman"/>
                        </a:rPr>
                        <a:t>shop_complaint_del_status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Shop complaint delete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6477352"/>
                  </a:ext>
                </a:extLst>
              </a:tr>
              <a:tr h="207645">
                <a:tc>
                  <a:txBody>
                    <a:bodyPr/>
                    <a:lstStyle/>
                    <a:p>
                      <a:pPr marL="67945">
                        <a:lnSpc>
                          <a:spcPts val="1400"/>
                        </a:lnSpc>
                      </a:pPr>
                      <a:r>
                        <a:rPr lang="en-IN" sz="1200" dirty="0" err="1">
                          <a:latin typeface="Times New Roman"/>
                          <a:cs typeface="Times New Roman"/>
                        </a:rPr>
                        <a:t>complaint_type_id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complaint type</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5529157"/>
                  </a:ext>
                </a:extLst>
              </a:tr>
              <a:tr h="207645">
                <a:tc>
                  <a:txBody>
                    <a:bodyPr/>
                    <a:lstStyle/>
                    <a:p>
                      <a:pPr marL="67945">
                        <a:lnSpc>
                          <a:spcPts val="1400"/>
                        </a:lnSpc>
                      </a:pPr>
                      <a:r>
                        <a:rPr lang="en-IN" sz="1200" dirty="0" err="1">
                          <a:latin typeface="Times New Roman"/>
                          <a:cs typeface="Times New Roman"/>
                        </a:rPr>
                        <a:t>user_id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user</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55725"/>
                  </a:ext>
                </a:extLst>
              </a:tr>
              <a:tr h="207645">
                <a:tc>
                  <a:txBody>
                    <a:bodyPr/>
                    <a:lstStyle/>
                    <a:p>
                      <a:pPr marL="67945">
                        <a:lnSpc>
                          <a:spcPts val="1400"/>
                        </a:lnSpc>
                      </a:pPr>
                      <a:r>
                        <a:rPr lang="en-IN" sz="1200" dirty="0" err="1">
                          <a:latin typeface="Times New Roman"/>
                          <a:cs typeface="Times New Roman"/>
                        </a:rPr>
                        <a:t>shop_id</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int </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11</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Foreign key</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Represent shop</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4946012"/>
                  </a:ext>
                </a:extLst>
              </a:tr>
            </a:tbl>
          </a:graphicData>
        </a:graphic>
      </p:graphicFrame>
      <p:sp>
        <p:nvSpPr>
          <p:cNvPr id="9" name="object 6">
            <a:extLst>
              <a:ext uri="{FF2B5EF4-FFF2-40B4-BE49-F238E27FC236}">
                <a16:creationId xmlns:a16="http://schemas.microsoft.com/office/drawing/2014/main" id="{9F265B91-6A93-48A8-8D59-F0A087829291}"/>
              </a:ext>
            </a:extLst>
          </p:cNvPr>
          <p:cNvSpPr txBox="1"/>
          <p:nvPr/>
        </p:nvSpPr>
        <p:spPr>
          <a:xfrm>
            <a:off x="1009396" y="4784724"/>
            <a:ext cx="5501003" cy="670560"/>
          </a:xfrm>
          <a:prstGeom prst="rect">
            <a:avLst/>
          </a:prstGeom>
        </p:spPr>
        <p:txBody>
          <a:bodyPr vert="horz" wrap="square" lIns="0" tIns="121920" rIns="0" bIns="0" rtlCol="0">
            <a:spAutoFit/>
          </a:bodyPr>
          <a:lstStyle/>
          <a:p>
            <a:pPr marL="12700">
              <a:lnSpc>
                <a:spcPct val="100000"/>
              </a:lnSpc>
              <a:spcBef>
                <a:spcPts val="960"/>
              </a:spcBef>
            </a:pPr>
            <a:r>
              <a:rPr lang="en-IN" sz="1400" b="1" dirty="0">
                <a:latin typeface="Times New Roman"/>
                <a:cs typeface="Times New Roman"/>
              </a:rPr>
              <a:t>15</a:t>
            </a:r>
            <a:r>
              <a:rPr sz="1400" b="1" dirty="0">
                <a:latin typeface="Times New Roman"/>
                <a:cs typeface="Times New Roman"/>
              </a:rPr>
              <a:t>.</a:t>
            </a:r>
            <a:r>
              <a:rPr sz="1400" b="1" spc="-20"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NAME:</a:t>
            </a:r>
            <a:r>
              <a:rPr sz="1400" b="1" spc="-45" dirty="0">
                <a:latin typeface="Times New Roman"/>
                <a:cs typeface="Times New Roman"/>
              </a:rPr>
              <a:t> </a:t>
            </a:r>
            <a:r>
              <a:rPr sz="1400" b="1" spc="-10" dirty="0" err="1">
                <a:latin typeface="Times New Roman"/>
                <a:cs typeface="Times New Roman"/>
              </a:rPr>
              <a:t>tbl</a:t>
            </a:r>
            <a:r>
              <a:rPr sz="1400" b="1" spc="-10" dirty="0">
                <a:latin typeface="Times New Roman"/>
                <a:cs typeface="Times New Roman"/>
              </a:rPr>
              <a:t>_</a:t>
            </a:r>
            <a:r>
              <a:rPr lang="en-IN" sz="1400" b="1" spc="-10" dirty="0" err="1">
                <a:latin typeface="Times New Roman"/>
                <a:cs typeface="Times New Roman"/>
              </a:rPr>
              <a:t>complaint_type</a:t>
            </a:r>
            <a:endParaRPr sz="1400" dirty="0">
              <a:latin typeface="Times New Roman"/>
              <a:cs typeface="Times New Roman"/>
            </a:endParaRPr>
          </a:p>
          <a:p>
            <a:pPr marL="193040">
              <a:lnSpc>
                <a:spcPct val="100000"/>
              </a:lnSpc>
              <a:spcBef>
                <a:spcPts val="860"/>
              </a:spcBef>
            </a:pPr>
            <a:r>
              <a:rPr sz="1400" b="1" dirty="0">
                <a:latin typeface="Times New Roman"/>
                <a:cs typeface="Times New Roman"/>
              </a:rPr>
              <a:t>TABLE</a:t>
            </a:r>
            <a:r>
              <a:rPr sz="1400" b="1" spc="-60" dirty="0">
                <a:latin typeface="Times New Roman"/>
                <a:cs typeface="Times New Roman"/>
              </a:rPr>
              <a:t> </a:t>
            </a:r>
            <a:r>
              <a:rPr sz="1400" b="1" dirty="0">
                <a:latin typeface="Times New Roman"/>
                <a:cs typeface="Times New Roman"/>
              </a:rPr>
              <a:t>DESCRIPTION:</a:t>
            </a:r>
            <a:r>
              <a:rPr sz="1400" b="1" spc="-35" dirty="0">
                <a:latin typeface="Times New Roman"/>
                <a:cs typeface="Times New Roman"/>
              </a:rPr>
              <a:t> </a:t>
            </a:r>
            <a:r>
              <a:rPr sz="1400" b="1" dirty="0">
                <a:latin typeface="Times New Roman"/>
                <a:cs typeface="Times New Roman"/>
              </a:rPr>
              <a:t>Table</a:t>
            </a:r>
            <a:r>
              <a:rPr sz="1400" b="1" spc="-45" dirty="0">
                <a:latin typeface="Times New Roman"/>
                <a:cs typeface="Times New Roman"/>
              </a:rPr>
              <a:t> </a:t>
            </a:r>
            <a:r>
              <a:rPr sz="1400" b="1" dirty="0">
                <a:latin typeface="Times New Roman"/>
                <a:cs typeface="Times New Roman"/>
              </a:rPr>
              <a:t>for</a:t>
            </a:r>
            <a:r>
              <a:rPr sz="1400" b="1" spc="-45" dirty="0">
                <a:latin typeface="Times New Roman"/>
                <a:cs typeface="Times New Roman"/>
              </a:rPr>
              <a:t> </a:t>
            </a:r>
            <a:r>
              <a:rPr lang="en-IN" sz="1400" b="1" spc="-45" dirty="0">
                <a:latin typeface="Times New Roman"/>
                <a:cs typeface="Times New Roman"/>
              </a:rPr>
              <a:t>complaint types	</a:t>
            </a:r>
            <a:endParaRPr sz="1400" dirty="0">
              <a:latin typeface="Times New Roman"/>
              <a:cs typeface="Times New Roman"/>
            </a:endParaRPr>
          </a:p>
        </p:txBody>
      </p:sp>
      <p:graphicFrame>
        <p:nvGraphicFramePr>
          <p:cNvPr id="10" name="object 7">
            <a:extLst>
              <a:ext uri="{FF2B5EF4-FFF2-40B4-BE49-F238E27FC236}">
                <a16:creationId xmlns:a16="http://schemas.microsoft.com/office/drawing/2014/main" id="{4C26B686-54D9-F899-670D-A8610EF0A468}"/>
              </a:ext>
            </a:extLst>
          </p:cNvPr>
          <p:cNvGraphicFramePr>
            <a:graphicFrameLocks noGrp="1"/>
          </p:cNvGraphicFramePr>
          <p:nvPr>
            <p:extLst>
              <p:ext uri="{D42A27DB-BD31-4B8C-83A1-F6EECF244321}">
                <p14:modId xmlns:p14="http://schemas.microsoft.com/office/powerpoint/2010/main" val="2704762943"/>
              </p:ext>
            </p:extLst>
          </p:nvPr>
        </p:nvGraphicFramePr>
        <p:xfrm>
          <a:off x="1103630" y="5561965"/>
          <a:ext cx="5556630" cy="1630045"/>
        </p:xfrm>
        <a:graphic>
          <a:graphicData uri="http://schemas.openxmlformats.org/drawingml/2006/table">
            <a:tbl>
              <a:tblPr firstRow="1" bandRow="1">
                <a:tableStyleId>{2D5ABB26-0587-4C30-8999-92F81FD0307C}</a:tableStyleId>
              </a:tblPr>
              <a:tblGrid>
                <a:gridCol w="191262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97356">
                  <a:extLst>
                    <a:ext uri="{9D8B030D-6E8A-4147-A177-3AD203B41FA5}">
                      <a16:colId xmlns:a16="http://schemas.microsoft.com/office/drawing/2014/main" val="20003"/>
                    </a:ext>
                  </a:extLst>
                </a:gridCol>
                <a:gridCol w="1379854">
                  <a:extLst>
                    <a:ext uri="{9D8B030D-6E8A-4147-A177-3AD203B41FA5}">
                      <a16:colId xmlns:a16="http://schemas.microsoft.com/office/drawing/2014/main" val="20004"/>
                    </a:ext>
                  </a:extLst>
                </a:gridCol>
              </a:tblGrid>
              <a:tr h="355600">
                <a:tc>
                  <a:txBody>
                    <a:bodyPr/>
                    <a:lstStyle/>
                    <a:p>
                      <a:pPr marL="67945">
                        <a:lnSpc>
                          <a:spcPts val="1380"/>
                        </a:lnSpc>
                      </a:pPr>
                      <a:r>
                        <a:rPr sz="1200" b="1" dirty="0">
                          <a:latin typeface="Times New Roman"/>
                          <a:cs typeface="Times New Roman"/>
                        </a:rPr>
                        <a:t>FIELD</a:t>
                      </a:r>
                      <a:r>
                        <a:rPr sz="1200" b="1" spc="-25" dirty="0">
                          <a:latin typeface="Times New Roman"/>
                          <a:cs typeface="Times New Roman"/>
                        </a:rPr>
                        <a:t> </a:t>
                      </a:r>
                      <a:r>
                        <a:rPr sz="1200" b="1" spc="-20" dirty="0">
                          <a:latin typeface="Times New Roman"/>
                          <a:cs typeface="Times New Roman"/>
                        </a:rPr>
                        <a:t>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DATA</a:t>
                      </a:r>
                      <a:endParaRPr lang="en-IN" sz="1200" b="1" spc="-10" dirty="0">
                        <a:latin typeface="Times New Roman"/>
                        <a:cs typeface="Times New Roman"/>
                      </a:endParaRPr>
                    </a:p>
                    <a:p>
                      <a:pPr marL="68580">
                        <a:lnSpc>
                          <a:spcPts val="1380"/>
                        </a:lnSpc>
                      </a:pPr>
                      <a:r>
                        <a:rPr sz="1200" b="1" spc="-10" dirty="0">
                          <a:latin typeface="Times New Roman"/>
                          <a:cs typeface="Times New Roman"/>
                        </a:rPr>
                        <a:t>TYPE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20" dirty="0">
                          <a:latin typeface="Times New Roman"/>
                          <a:cs typeface="Times New Roman"/>
                        </a:rPr>
                        <a:t>SIZE</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380"/>
                        </a:lnSpc>
                      </a:pPr>
                      <a:r>
                        <a:rPr sz="1200" b="1" spc="-10" dirty="0">
                          <a:latin typeface="Times New Roman"/>
                          <a:cs typeface="Times New Roman"/>
                        </a:rPr>
                        <a:t>CONSTRAINTS</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marR="245745">
                        <a:lnSpc>
                          <a:spcPts val="1380"/>
                        </a:lnSpc>
                      </a:pPr>
                      <a:r>
                        <a:rPr sz="1200" b="1" spc="-10" dirty="0">
                          <a:latin typeface="Times New Roman"/>
                          <a:cs typeface="Times New Roman"/>
                        </a:rPr>
                        <a:t>FIELD DESCRIPTION</a:t>
                      </a: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07645">
                <a:tc>
                  <a:txBody>
                    <a:bodyPr/>
                    <a:lstStyle/>
                    <a:p>
                      <a:pPr marL="67945">
                        <a:lnSpc>
                          <a:spcPts val="1400"/>
                        </a:lnSpc>
                      </a:pPr>
                      <a:r>
                        <a:rPr lang="en-IN" sz="1200" spc="-10" dirty="0" err="1">
                          <a:latin typeface="Times New Roman"/>
                          <a:cs typeface="Times New Roman"/>
                        </a:rPr>
                        <a:t>complaint_type_id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gn="l">
                        <a:lnSpc>
                          <a:spcPts val="1400"/>
                        </a:lnSpc>
                      </a:pPr>
                      <a:r>
                        <a:rPr lang="en-IN" sz="1200" spc="-25" dirty="0">
                          <a:latin typeface="Times New Roman"/>
                          <a:cs typeface="Times New Roman"/>
                        </a:rPr>
                        <a:t>11</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Primary</a:t>
                      </a:r>
                      <a:r>
                        <a:rPr sz="1200" spc="-35" dirty="0">
                          <a:latin typeface="Times New Roman"/>
                          <a:cs typeface="Times New Roman"/>
                        </a:rPr>
                        <a:t> </a:t>
                      </a:r>
                      <a:r>
                        <a:rPr sz="1200" spc="-25" dirty="0">
                          <a:latin typeface="Times New Roman"/>
                          <a:cs typeface="Times New Roman"/>
                        </a:rPr>
                        <a:t>key</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Complaint type ID</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08279">
                <a:tc>
                  <a:txBody>
                    <a:bodyPr/>
                    <a:lstStyle/>
                    <a:p>
                      <a:pPr marL="67945">
                        <a:lnSpc>
                          <a:spcPts val="1400"/>
                        </a:lnSpc>
                      </a:pPr>
                      <a:r>
                        <a:rPr lang="en-IN" sz="1200" spc="-10" dirty="0" err="1">
                          <a:latin typeface="Times New Roman"/>
                          <a:cs typeface="Times New Roman"/>
                        </a:rPr>
                        <a:t>complaint_type_name</a:t>
                      </a:r>
                      <a:endParaRPr lang="en-IN"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10" dirty="0">
                          <a:latin typeface="Times New Roman"/>
                          <a:cs typeface="Times New Roman"/>
                        </a:rPr>
                        <a:t>varchar</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spc="-25" dirty="0">
                          <a:latin typeface="Times New Roman"/>
                          <a:cs typeface="Times New Roman"/>
                        </a:rPr>
                        <a:t>100</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sz="1200" dirty="0">
                          <a:latin typeface="Times New Roman"/>
                          <a:cs typeface="Times New Roman"/>
                        </a:rPr>
                        <a:t>Not</a:t>
                      </a:r>
                      <a:r>
                        <a:rPr sz="1200" spc="-20" dirty="0">
                          <a:latin typeface="Times New Roman"/>
                          <a:cs typeface="Times New Roman"/>
                        </a:rPr>
                        <a: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8580">
                        <a:lnSpc>
                          <a:spcPts val="1400"/>
                        </a:lnSpc>
                      </a:pPr>
                      <a:r>
                        <a:rPr lang="en-IN" sz="1200" dirty="0">
                          <a:latin typeface="Times New Roman"/>
                          <a:cs typeface="Times New Roman"/>
                        </a:rPr>
                        <a:t>Complaint type name</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07645">
                <a:tc>
                  <a:txBody>
                    <a:bodyPr/>
                    <a:lstStyle/>
                    <a:p>
                      <a:pPr marL="67945">
                        <a:lnSpc>
                          <a:spcPts val="1400"/>
                        </a:lnSpc>
                      </a:pPr>
                      <a:r>
                        <a:rPr lang="en-IN" sz="1200" spc="-10" dirty="0" err="1">
                          <a:latin typeface="Times New Roman"/>
                          <a:cs typeface="Times New Roman"/>
                        </a:rPr>
                        <a:t>complaint_type_status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spc="-20" dirty="0" err="1">
                          <a:latin typeface="Times New Roman"/>
                          <a:cs typeface="Times New Roman"/>
                        </a:rPr>
                        <a:t>tinyint</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Complaint type status</a:t>
                      </a:r>
                      <a:endParaRPr sz="1200" dirty="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07645">
                <a:tc>
                  <a:txBody>
                    <a:bodyPr/>
                    <a:lstStyle/>
                    <a:p>
                      <a:pPr marL="67945">
                        <a:lnSpc>
                          <a:spcPts val="1400"/>
                        </a:lnSpc>
                      </a:pPr>
                      <a:r>
                        <a:rPr lang="en-IN" sz="1200" dirty="0" err="1">
                          <a:latin typeface="Times New Roman"/>
                          <a:cs typeface="Times New Roman"/>
                        </a:rPr>
                        <a:t>complaint_type_del_status</a:t>
                      </a:r>
                      <a:endParaRPr sz="1200" dirty="0">
                        <a:latin typeface="Times New Roman"/>
                        <a:cs typeface="Times New Roman"/>
                      </a:endParaRPr>
                    </a:p>
                  </a:txBody>
                  <a:tcPr marL="0" marR="0" marT="0" marB="0">
                    <a:lnL w="6350">
                      <a:solidFill>
                        <a:srgbClr val="000000"/>
                      </a:solidFill>
                      <a:prstDash val="soli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err="1">
                          <a:latin typeface="Times New Roman"/>
                          <a:cs typeface="Times New Roman"/>
                        </a:rPr>
                        <a:t>tinyint</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algn="l">
                        <a:lnSpc>
                          <a:spcPct val="100000"/>
                        </a:lnSpc>
                      </a:pPr>
                      <a:r>
                        <a:rPr lang="en-IN" sz="1200" dirty="0">
                          <a:latin typeface="Times New Roman"/>
                          <a:cs typeface="Times New Roman"/>
                        </a:rPr>
                        <a:t>  4</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Not null</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a:solidFill>
                        <a:srgbClr val="000000"/>
                      </a:solidFill>
                      <a:prstDash val="solid"/>
                    </a:lnT>
                    <a:lnB w="6350" cap="flat" cmpd="sng" algn="ctr">
                      <a:solidFill>
                        <a:srgbClr val="000000"/>
                      </a:solidFill>
                      <a:prstDash val="solid"/>
                      <a:round/>
                      <a:headEnd type="none" w="med" len="med"/>
                      <a:tailEnd type="none" w="med" len="med"/>
                    </a:lnB>
                  </a:tcPr>
                </a:tc>
                <a:tc>
                  <a:txBody>
                    <a:bodyPr/>
                    <a:lstStyle/>
                    <a:p>
                      <a:pPr marL="68580">
                        <a:lnSpc>
                          <a:spcPts val="1400"/>
                        </a:lnSpc>
                      </a:pPr>
                      <a:r>
                        <a:rPr lang="en-IN" sz="1200" dirty="0">
                          <a:latin typeface="Times New Roman"/>
                          <a:cs typeface="Times New Roman"/>
                        </a:rPr>
                        <a:t>Complaint type delete status</a:t>
                      </a:r>
                      <a:endParaRPr sz="1200" dirty="0">
                        <a:latin typeface="Times New Roman"/>
                        <a:cs typeface="Times New Roman"/>
                      </a:endParaRPr>
                    </a:p>
                  </a:txBody>
                  <a:tcPr marL="0" marR="0" marT="0" marB="0">
                    <a:lnL w="6350" cap="flat" cmpd="sng" algn="ctr">
                      <a:solidFill>
                        <a:srgbClr val="000000"/>
                      </a:solidFill>
                      <a:prstDash val="solid"/>
                      <a:round/>
                      <a:headEnd type="none" w="med" len="med"/>
                      <a:tailEnd type="none" w="med" len="med"/>
                    </a:lnL>
                    <a:lnR w="6350">
                      <a:solidFill>
                        <a:srgbClr val="000000"/>
                      </a:solidFill>
                      <a:prstDash val="solid"/>
                    </a:lnR>
                    <a:lnT w="6350">
                      <a:solidFill>
                        <a:srgbClr val="000000"/>
                      </a:solidFill>
                      <a:prstDash val="soli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293135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27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33093"/>
            <a:ext cx="5668645" cy="4959350"/>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5.4</a:t>
            </a:r>
            <a:r>
              <a:rPr sz="1400" b="1" spc="15" dirty="0">
                <a:latin typeface="Times New Roman"/>
                <a:cs typeface="Times New Roman"/>
              </a:rPr>
              <a:t> </a:t>
            </a:r>
            <a:r>
              <a:rPr sz="1400" b="1" spc="-10" dirty="0">
                <a:latin typeface="Times New Roman"/>
                <a:cs typeface="Times New Roman"/>
              </a:rPr>
              <a:t>DATAFLOW</a:t>
            </a:r>
            <a:r>
              <a:rPr sz="1400" b="1" spc="-5" dirty="0">
                <a:latin typeface="Times New Roman"/>
                <a:cs typeface="Times New Roman"/>
              </a:rPr>
              <a:t> </a:t>
            </a:r>
            <a:r>
              <a:rPr sz="1400" b="1" spc="-10" dirty="0">
                <a:latin typeface="Times New Roman"/>
                <a:cs typeface="Times New Roman"/>
              </a:rPr>
              <a:t>DIAGRAM</a:t>
            </a:r>
            <a:endParaRPr sz="1400">
              <a:latin typeface="Times New Roman"/>
              <a:cs typeface="Times New Roman"/>
            </a:endParaRPr>
          </a:p>
          <a:p>
            <a:pPr marL="12700" marR="12700" indent="448945" algn="just">
              <a:lnSpc>
                <a:spcPct val="143900"/>
              </a:lnSpc>
              <a:spcBef>
                <a:spcPts val="1305"/>
              </a:spcBef>
            </a:pPr>
            <a:r>
              <a:rPr sz="1200" dirty="0">
                <a:latin typeface="Times New Roman"/>
                <a:cs typeface="Times New Roman"/>
              </a:rPr>
              <a:t>To</a:t>
            </a:r>
            <a:r>
              <a:rPr sz="1200" spc="155" dirty="0">
                <a:latin typeface="Times New Roman"/>
                <a:cs typeface="Times New Roman"/>
              </a:rPr>
              <a:t> </a:t>
            </a:r>
            <a:r>
              <a:rPr sz="1200" dirty="0">
                <a:latin typeface="Times New Roman"/>
                <a:cs typeface="Times New Roman"/>
              </a:rPr>
              <a:t>start</a:t>
            </a:r>
            <a:r>
              <a:rPr sz="1200" spc="170" dirty="0">
                <a:latin typeface="Times New Roman"/>
                <a:cs typeface="Times New Roman"/>
              </a:rPr>
              <a:t> </a:t>
            </a:r>
            <a:r>
              <a:rPr sz="1200" dirty="0">
                <a:latin typeface="Times New Roman"/>
                <a:cs typeface="Times New Roman"/>
              </a:rPr>
              <a:t>the</a:t>
            </a:r>
            <a:r>
              <a:rPr sz="1200" spc="175" dirty="0">
                <a:latin typeface="Times New Roman"/>
                <a:cs typeface="Times New Roman"/>
              </a:rPr>
              <a:t> </a:t>
            </a:r>
            <a:r>
              <a:rPr sz="1200" dirty="0">
                <a:latin typeface="Times New Roman"/>
                <a:cs typeface="Times New Roman"/>
              </a:rPr>
              <a:t>system</a:t>
            </a:r>
            <a:r>
              <a:rPr sz="1200" spc="160" dirty="0">
                <a:latin typeface="Times New Roman"/>
                <a:cs typeface="Times New Roman"/>
              </a:rPr>
              <a:t> </a:t>
            </a:r>
            <a:r>
              <a:rPr sz="1200" dirty="0">
                <a:latin typeface="Times New Roman"/>
                <a:cs typeface="Times New Roman"/>
              </a:rPr>
              <a:t>design,</a:t>
            </a:r>
            <a:r>
              <a:rPr sz="1200" spc="160" dirty="0">
                <a:latin typeface="Times New Roman"/>
                <a:cs typeface="Times New Roman"/>
              </a:rPr>
              <a:t> </a:t>
            </a:r>
            <a:r>
              <a:rPr sz="1200" dirty="0">
                <a:latin typeface="Times New Roman"/>
                <a:cs typeface="Times New Roman"/>
              </a:rPr>
              <a:t>something</a:t>
            </a:r>
            <a:r>
              <a:rPr sz="1200" spc="160" dirty="0">
                <a:latin typeface="Times New Roman"/>
                <a:cs typeface="Times New Roman"/>
              </a:rPr>
              <a:t> </a:t>
            </a:r>
            <a:r>
              <a:rPr sz="1200" dirty="0">
                <a:latin typeface="Times New Roman"/>
                <a:cs typeface="Times New Roman"/>
              </a:rPr>
              <a:t>analogue</a:t>
            </a:r>
            <a:r>
              <a:rPr sz="1200" spc="165" dirty="0">
                <a:latin typeface="Times New Roman"/>
                <a:cs typeface="Times New Roman"/>
              </a:rPr>
              <a:t> </a:t>
            </a:r>
            <a:r>
              <a:rPr sz="1200" dirty="0">
                <a:latin typeface="Times New Roman"/>
                <a:cs typeface="Times New Roman"/>
              </a:rPr>
              <a:t>to</a:t>
            </a:r>
            <a:r>
              <a:rPr sz="1200" spc="14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architecture</a:t>
            </a:r>
            <a:r>
              <a:rPr sz="1200" spc="165" dirty="0">
                <a:latin typeface="Times New Roman"/>
                <a:cs typeface="Times New Roman"/>
              </a:rPr>
              <a:t> </a:t>
            </a:r>
            <a:r>
              <a:rPr sz="1200" dirty="0">
                <a:latin typeface="Times New Roman"/>
                <a:cs typeface="Times New Roman"/>
              </a:rPr>
              <a:t>blueprint</a:t>
            </a:r>
            <a:r>
              <a:rPr sz="1200" spc="165" dirty="0">
                <a:latin typeface="Times New Roman"/>
                <a:cs typeface="Times New Roman"/>
              </a:rPr>
              <a:t> </a:t>
            </a:r>
            <a:r>
              <a:rPr sz="1200" dirty="0">
                <a:latin typeface="Times New Roman"/>
                <a:cs typeface="Times New Roman"/>
              </a:rPr>
              <a:t>as</a:t>
            </a:r>
            <a:r>
              <a:rPr sz="1200" spc="135" dirty="0">
                <a:latin typeface="Times New Roman"/>
                <a:cs typeface="Times New Roman"/>
              </a:rPr>
              <a:t> </a:t>
            </a:r>
            <a:r>
              <a:rPr sz="1200" spc="-50" dirty="0">
                <a:latin typeface="Times New Roman"/>
                <a:cs typeface="Times New Roman"/>
              </a:rPr>
              <a:t>a </a:t>
            </a:r>
            <a:r>
              <a:rPr sz="1200" dirty="0">
                <a:latin typeface="Times New Roman"/>
                <a:cs typeface="Times New Roman"/>
              </a:rPr>
              <a:t>starting</a:t>
            </a:r>
            <a:r>
              <a:rPr sz="1200" spc="114" dirty="0">
                <a:latin typeface="Times New Roman"/>
                <a:cs typeface="Times New Roman"/>
              </a:rPr>
              <a:t> </a:t>
            </a:r>
            <a:r>
              <a:rPr sz="1200" dirty="0">
                <a:latin typeface="Times New Roman"/>
                <a:cs typeface="Times New Roman"/>
              </a:rPr>
              <a:t>point</a:t>
            </a:r>
            <a:r>
              <a:rPr sz="1200" spc="120"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design</a:t>
            </a:r>
            <a:r>
              <a:rPr sz="1200" spc="114" dirty="0">
                <a:latin typeface="Times New Roman"/>
                <a:cs typeface="Times New Roman"/>
              </a:rPr>
              <a:t> </a:t>
            </a:r>
            <a:r>
              <a:rPr sz="1200" dirty="0">
                <a:latin typeface="Times New Roman"/>
                <a:cs typeface="Times New Roman"/>
              </a:rPr>
              <a:t>is</a:t>
            </a:r>
            <a:r>
              <a:rPr sz="1200" spc="114" dirty="0">
                <a:latin typeface="Times New Roman"/>
                <a:cs typeface="Times New Roman"/>
              </a:rPr>
              <a:t> </a:t>
            </a:r>
            <a:r>
              <a:rPr sz="1200" dirty="0">
                <a:latin typeface="Times New Roman"/>
                <a:cs typeface="Times New Roman"/>
              </a:rPr>
              <a:t>required.</a:t>
            </a:r>
            <a:r>
              <a:rPr sz="1200" spc="114" dirty="0">
                <a:latin typeface="Times New Roman"/>
                <a:cs typeface="Times New Roman"/>
              </a:rPr>
              <a:t> </a:t>
            </a:r>
            <a:r>
              <a:rPr sz="1200" dirty="0">
                <a:latin typeface="Times New Roman"/>
                <a:cs typeface="Times New Roman"/>
              </a:rPr>
              <a:t>It</a:t>
            </a:r>
            <a:r>
              <a:rPr sz="1200" spc="100" dirty="0">
                <a:latin typeface="Times New Roman"/>
                <a:cs typeface="Times New Roman"/>
              </a:rPr>
              <a:t> </a:t>
            </a:r>
            <a:r>
              <a:rPr sz="1200" dirty="0">
                <a:latin typeface="Times New Roman"/>
                <a:cs typeface="Times New Roman"/>
              </a:rPr>
              <a:t>is</a:t>
            </a:r>
            <a:r>
              <a:rPr sz="1200" spc="110" dirty="0">
                <a:latin typeface="Times New Roman"/>
                <a:cs typeface="Times New Roman"/>
              </a:rPr>
              <a:t> </a:t>
            </a:r>
            <a:r>
              <a:rPr sz="1200" dirty="0">
                <a:latin typeface="Times New Roman"/>
                <a:cs typeface="Times New Roman"/>
              </a:rPr>
              <a:t>a</a:t>
            </a:r>
            <a:r>
              <a:rPr sz="1200" spc="130" dirty="0">
                <a:latin typeface="Times New Roman"/>
                <a:cs typeface="Times New Roman"/>
              </a:rPr>
              <a:t> </a:t>
            </a:r>
            <a:r>
              <a:rPr sz="1200" dirty="0">
                <a:latin typeface="Times New Roman"/>
                <a:cs typeface="Times New Roman"/>
              </a:rPr>
              <a:t>way</a:t>
            </a:r>
            <a:r>
              <a:rPr sz="1200" spc="114"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focus</a:t>
            </a:r>
            <a:r>
              <a:rPr sz="1200" spc="110" dirty="0">
                <a:latin typeface="Times New Roman"/>
                <a:cs typeface="Times New Roman"/>
              </a:rPr>
              <a:t> </a:t>
            </a:r>
            <a:r>
              <a:rPr sz="1200" dirty="0">
                <a:latin typeface="Times New Roman"/>
                <a:cs typeface="Times New Roman"/>
              </a:rPr>
              <a:t>on</a:t>
            </a:r>
            <a:r>
              <a:rPr sz="1200" spc="114" dirty="0">
                <a:latin typeface="Times New Roman"/>
                <a:cs typeface="Times New Roman"/>
              </a:rPr>
              <a:t> </a:t>
            </a:r>
            <a:r>
              <a:rPr sz="1200" dirty="0">
                <a:latin typeface="Times New Roman"/>
                <a:cs typeface="Times New Roman"/>
              </a:rPr>
              <a:t>functions</a:t>
            </a:r>
            <a:r>
              <a:rPr sz="1200" spc="114" dirty="0">
                <a:latin typeface="Times New Roman"/>
                <a:cs typeface="Times New Roman"/>
              </a:rPr>
              <a:t> </a:t>
            </a:r>
            <a:r>
              <a:rPr sz="1200" dirty="0">
                <a:latin typeface="Times New Roman"/>
                <a:cs typeface="Times New Roman"/>
              </a:rPr>
              <a:t>rather</a:t>
            </a:r>
            <a:r>
              <a:rPr sz="1200" spc="114" dirty="0">
                <a:latin typeface="Times New Roman"/>
                <a:cs typeface="Times New Roman"/>
              </a:rPr>
              <a:t> </a:t>
            </a:r>
            <a:r>
              <a:rPr sz="1200" dirty="0">
                <a:latin typeface="Times New Roman"/>
                <a:cs typeface="Times New Roman"/>
              </a:rPr>
              <a:t>than</a:t>
            </a:r>
            <a:r>
              <a:rPr sz="1200" spc="95" dirty="0">
                <a:latin typeface="Times New Roman"/>
                <a:cs typeface="Times New Roman"/>
              </a:rPr>
              <a:t> </a:t>
            </a:r>
            <a:r>
              <a:rPr sz="1200" spc="-10" dirty="0">
                <a:latin typeface="Times New Roman"/>
                <a:cs typeface="Times New Roman"/>
              </a:rPr>
              <a:t>physical implementation.</a:t>
            </a:r>
            <a:r>
              <a:rPr sz="1200" spc="-5" dirty="0">
                <a:latin typeface="Times New Roman"/>
                <a:cs typeface="Times New Roman"/>
              </a:rPr>
              <a:t> </a:t>
            </a:r>
            <a:r>
              <a:rPr sz="1200" dirty="0">
                <a:latin typeface="Times New Roman"/>
                <a:cs typeface="Times New Roman"/>
              </a:rPr>
              <a:t>One such</a:t>
            </a:r>
            <a:r>
              <a:rPr sz="1200" spc="-25" dirty="0">
                <a:latin typeface="Times New Roman"/>
                <a:cs typeface="Times New Roman"/>
              </a:rPr>
              <a:t> </a:t>
            </a:r>
            <a:r>
              <a:rPr sz="1200" dirty="0">
                <a:latin typeface="Times New Roman"/>
                <a:cs typeface="Times New Roman"/>
              </a:rPr>
              <a:t>tool</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a </a:t>
            </a:r>
            <a:r>
              <a:rPr sz="1200" spc="-20" dirty="0">
                <a:latin typeface="Times New Roman"/>
                <a:cs typeface="Times New Roman"/>
              </a:rPr>
              <a:t>DFD.</a:t>
            </a:r>
            <a:endParaRPr sz="1200">
              <a:latin typeface="Times New Roman"/>
              <a:cs typeface="Times New Roman"/>
            </a:endParaRPr>
          </a:p>
          <a:p>
            <a:pPr marL="12700" indent="448945" algn="just">
              <a:lnSpc>
                <a:spcPct val="100000"/>
              </a:lnSpc>
              <a:spcBef>
                <a:spcPts val="620"/>
              </a:spcBef>
            </a:pPr>
            <a:r>
              <a:rPr sz="1200" dirty="0">
                <a:latin typeface="Times New Roman"/>
                <a:cs typeface="Times New Roman"/>
              </a:rPr>
              <a:t>Structured</a:t>
            </a:r>
            <a:r>
              <a:rPr sz="1200" spc="30" dirty="0">
                <a:latin typeface="Times New Roman"/>
                <a:cs typeface="Times New Roman"/>
              </a:rPr>
              <a:t> </a:t>
            </a:r>
            <a:r>
              <a:rPr sz="1200" dirty="0">
                <a:latin typeface="Times New Roman"/>
                <a:cs typeface="Times New Roman"/>
              </a:rPr>
              <a:t>analysis</a:t>
            </a:r>
            <a:r>
              <a:rPr sz="1200" spc="25"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set</a:t>
            </a:r>
            <a:r>
              <a:rPr sz="1200" spc="3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techniques</a:t>
            </a:r>
            <a:r>
              <a:rPr sz="1200" spc="25"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graphical</a:t>
            </a:r>
            <a:r>
              <a:rPr sz="1200" spc="20" dirty="0">
                <a:latin typeface="Times New Roman"/>
                <a:cs typeface="Times New Roman"/>
              </a:rPr>
              <a:t> </a:t>
            </a:r>
            <a:r>
              <a:rPr sz="1200" dirty="0">
                <a:latin typeface="Times New Roman"/>
                <a:cs typeface="Times New Roman"/>
              </a:rPr>
              <a:t>tools</a:t>
            </a:r>
            <a:r>
              <a:rPr sz="1200" spc="25" dirty="0">
                <a:latin typeface="Times New Roman"/>
                <a:cs typeface="Times New Roman"/>
              </a:rPr>
              <a:t> </a:t>
            </a:r>
            <a:r>
              <a:rPr sz="1200" dirty="0">
                <a:latin typeface="Times New Roman"/>
                <a:cs typeface="Times New Roman"/>
              </a:rPr>
              <a:t>that</a:t>
            </a:r>
            <a:r>
              <a:rPr sz="1200" spc="35" dirty="0">
                <a:latin typeface="Times New Roman"/>
                <a:cs typeface="Times New Roman"/>
              </a:rPr>
              <a:t> </a:t>
            </a:r>
            <a:r>
              <a:rPr sz="1200" dirty="0">
                <a:latin typeface="Times New Roman"/>
                <a:cs typeface="Times New Roman"/>
              </a:rPr>
              <a:t>help</a:t>
            </a:r>
            <a:r>
              <a:rPr sz="1200" spc="1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analyst</a:t>
            </a:r>
            <a:r>
              <a:rPr sz="1200" spc="15" dirty="0">
                <a:latin typeface="Times New Roman"/>
                <a:cs typeface="Times New Roman"/>
              </a:rPr>
              <a:t> </a:t>
            </a:r>
            <a:r>
              <a:rPr sz="1200" spc="-25" dirty="0">
                <a:latin typeface="Times New Roman"/>
                <a:cs typeface="Times New Roman"/>
              </a:rPr>
              <a:t>to</a:t>
            </a:r>
            <a:endParaRPr sz="1200">
              <a:latin typeface="Times New Roman"/>
              <a:cs typeface="Times New Roman"/>
            </a:endParaRPr>
          </a:p>
          <a:p>
            <a:pPr marL="12700" marR="6985" algn="just">
              <a:lnSpc>
                <a:spcPct val="143600"/>
              </a:lnSpc>
              <a:spcBef>
                <a:spcPts val="15"/>
              </a:spcBef>
            </a:pPr>
            <a:r>
              <a:rPr sz="1200" dirty="0">
                <a:latin typeface="Times New Roman"/>
                <a:cs typeface="Times New Roman"/>
              </a:rPr>
              <a:t>develop</a:t>
            </a:r>
            <a:r>
              <a:rPr sz="1200" spc="25" dirty="0">
                <a:latin typeface="Times New Roman"/>
                <a:cs typeface="Times New Roman"/>
              </a:rPr>
              <a:t> </a:t>
            </a:r>
            <a:r>
              <a:rPr sz="1200" dirty="0">
                <a:latin typeface="Times New Roman"/>
                <a:cs typeface="Times New Roman"/>
              </a:rPr>
              <a:t>a</a:t>
            </a:r>
            <a:r>
              <a:rPr sz="1200" spc="55" dirty="0">
                <a:latin typeface="Times New Roman"/>
                <a:cs typeface="Times New Roman"/>
              </a:rPr>
              <a:t> </a:t>
            </a:r>
            <a:r>
              <a:rPr sz="1200" dirty="0">
                <a:latin typeface="Times New Roman"/>
                <a:cs typeface="Times New Roman"/>
              </a:rPr>
              <a:t>new</a:t>
            </a:r>
            <a:r>
              <a:rPr sz="1200" spc="40" dirty="0">
                <a:latin typeface="Times New Roman"/>
                <a:cs typeface="Times New Roman"/>
              </a:rPr>
              <a:t> </a:t>
            </a:r>
            <a:r>
              <a:rPr sz="1200" dirty="0">
                <a:latin typeface="Times New Roman"/>
                <a:cs typeface="Times New Roman"/>
              </a:rPr>
              <a:t>kind</a:t>
            </a:r>
            <a:r>
              <a:rPr sz="1200" spc="25"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specification</a:t>
            </a:r>
            <a:r>
              <a:rPr sz="1200" spc="45" dirty="0">
                <a:latin typeface="Times New Roman"/>
                <a:cs typeface="Times New Roman"/>
              </a:rPr>
              <a:t> </a:t>
            </a:r>
            <a:r>
              <a:rPr sz="1200" dirty="0">
                <a:latin typeface="Times New Roman"/>
                <a:cs typeface="Times New Roman"/>
              </a:rPr>
              <a:t>that</a:t>
            </a:r>
            <a:r>
              <a:rPr sz="1200" spc="30"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easily</a:t>
            </a:r>
            <a:r>
              <a:rPr sz="1200" spc="45" dirty="0">
                <a:latin typeface="Times New Roman"/>
                <a:cs typeface="Times New Roman"/>
              </a:rPr>
              <a:t> </a:t>
            </a:r>
            <a:r>
              <a:rPr sz="1200" dirty="0">
                <a:latin typeface="Times New Roman"/>
                <a:cs typeface="Times New Roman"/>
              </a:rPr>
              <a:t>understandable</a:t>
            </a:r>
            <a:r>
              <a:rPr sz="1200" spc="55"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user.</a:t>
            </a:r>
            <a:r>
              <a:rPr sz="1200" spc="45" dirty="0">
                <a:latin typeface="Times New Roman"/>
                <a:cs typeface="Times New Roman"/>
              </a:rPr>
              <a:t> </a:t>
            </a:r>
            <a:r>
              <a:rPr sz="1200" spc="-20" dirty="0">
                <a:latin typeface="Times New Roman"/>
                <a:cs typeface="Times New Roman"/>
              </a:rPr>
              <a:t>DFDs </a:t>
            </a:r>
            <a:r>
              <a:rPr sz="1200" dirty="0">
                <a:latin typeface="Times New Roman"/>
                <a:cs typeface="Times New Roman"/>
              </a:rPr>
              <a:t>show</a:t>
            </a:r>
            <a:r>
              <a:rPr sz="1200" spc="114" dirty="0">
                <a:latin typeface="Times New Roman"/>
                <a:cs typeface="Times New Roman"/>
              </a:rPr>
              <a:t> </a:t>
            </a:r>
            <a:r>
              <a:rPr sz="1200" dirty="0">
                <a:latin typeface="Times New Roman"/>
                <a:cs typeface="Times New Roman"/>
              </a:rPr>
              <a:t>the</a:t>
            </a:r>
            <a:r>
              <a:rPr sz="1200" spc="125" dirty="0">
                <a:latin typeface="Times New Roman"/>
                <a:cs typeface="Times New Roman"/>
              </a:rPr>
              <a:t> </a:t>
            </a:r>
            <a:r>
              <a:rPr sz="1200" dirty="0">
                <a:latin typeface="Times New Roman"/>
                <a:cs typeface="Times New Roman"/>
              </a:rPr>
              <a:t>major</a:t>
            </a:r>
            <a:r>
              <a:rPr sz="1200" spc="120" dirty="0">
                <a:latin typeface="Times New Roman"/>
                <a:cs typeface="Times New Roman"/>
              </a:rPr>
              <a:t> </a:t>
            </a:r>
            <a:r>
              <a:rPr sz="1200" dirty="0">
                <a:latin typeface="Times New Roman"/>
                <a:cs typeface="Times New Roman"/>
              </a:rPr>
              <a:t>decompositions</a:t>
            </a:r>
            <a:r>
              <a:rPr sz="1200" spc="114" dirty="0">
                <a:latin typeface="Times New Roman"/>
                <a:cs typeface="Times New Roman"/>
              </a:rPr>
              <a:t> </a:t>
            </a:r>
            <a:r>
              <a:rPr sz="1200" dirty="0">
                <a:latin typeface="Times New Roman"/>
                <a:cs typeface="Times New Roman"/>
              </a:rPr>
              <a:t>of</a:t>
            </a:r>
            <a:r>
              <a:rPr sz="1200" spc="105" dirty="0">
                <a:latin typeface="Times New Roman"/>
                <a:cs typeface="Times New Roman"/>
              </a:rPr>
              <a:t> </a:t>
            </a:r>
            <a:r>
              <a:rPr sz="1200" dirty="0">
                <a:latin typeface="Times New Roman"/>
                <a:cs typeface="Times New Roman"/>
              </a:rPr>
              <a:t>the</a:t>
            </a:r>
            <a:r>
              <a:rPr sz="1200" spc="110" dirty="0">
                <a:latin typeface="Times New Roman"/>
                <a:cs typeface="Times New Roman"/>
              </a:rPr>
              <a:t> </a:t>
            </a:r>
            <a:r>
              <a:rPr sz="1200" dirty="0">
                <a:latin typeface="Times New Roman"/>
                <a:cs typeface="Times New Roman"/>
              </a:rPr>
              <a:t>system</a:t>
            </a:r>
            <a:r>
              <a:rPr sz="1200" spc="125" dirty="0">
                <a:latin typeface="Times New Roman"/>
                <a:cs typeface="Times New Roman"/>
              </a:rPr>
              <a:t> </a:t>
            </a:r>
            <a:r>
              <a:rPr sz="1200" dirty="0">
                <a:latin typeface="Times New Roman"/>
                <a:cs typeface="Times New Roman"/>
              </a:rPr>
              <a:t>functions</a:t>
            </a:r>
            <a:r>
              <a:rPr sz="1200" spc="100" dirty="0">
                <a:latin typeface="Times New Roman"/>
                <a:cs typeface="Times New Roman"/>
              </a:rPr>
              <a:t> </a:t>
            </a:r>
            <a:r>
              <a:rPr sz="1200" dirty="0">
                <a:latin typeface="Times New Roman"/>
                <a:cs typeface="Times New Roman"/>
              </a:rPr>
              <a:t>and</a:t>
            </a:r>
            <a:r>
              <a:rPr sz="1200" spc="120" dirty="0">
                <a:latin typeface="Times New Roman"/>
                <a:cs typeface="Times New Roman"/>
              </a:rPr>
              <a:t> </a:t>
            </a:r>
            <a:r>
              <a:rPr sz="1200" dirty="0">
                <a:latin typeface="Times New Roman"/>
                <a:cs typeface="Times New Roman"/>
              </a:rPr>
              <a:t>their</a:t>
            </a:r>
            <a:r>
              <a:rPr sz="1200" spc="100" dirty="0">
                <a:latin typeface="Times New Roman"/>
                <a:cs typeface="Times New Roman"/>
              </a:rPr>
              <a:t> </a:t>
            </a:r>
            <a:r>
              <a:rPr sz="1200" dirty="0">
                <a:latin typeface="Times New Roman"/>
                <a:cs typeface="Times New Roman"/>
              </a:rPr>
              <a:t>interfaces.</a:t>
            </a:r>
            <a:r>
              <a:rPr sz="1200" spc="125" dirty="0">
                <a:latin typeface="Times New Roman"/>
                <a:cs typeface="Times New Roman"/>
              </a:rPr>
              <a:t> </a:t>
            </a:r>
            <a:r>
              <a:rPr sz="1200" dirty="0">
                <a:latin typeface="Times New Roman"/>
                <a:cs typeface="Times New Roman"/>
              </a:rPr>
              <a:t>The</a:t>
            </a:r>
            <a:r>
              <a:rPr sz="1200" spc="110" dirty="0">
                <a:latin typeface="Times New Roman"/>
                <a:cs typeface="Times New Roman"/>
              </a:rPr>
              <a:t> </a:t>
            </a:r>
            <a:r>
              <a:rPr sz="1200" dirty="0">
                <a:latin typeface="Times New Roman"/>
                <a:cs typeface="Times New Roman"/>
              </a:rPr>
              <a:t>DFD</a:t>
            </a:r>
            <a:r>
              <a:rPr sz="1200" spc="114" dirty="0">
                <a:latin typeface="Times New Roman"/>
                <a:cs typeface="Times New Roman"/>
              </a:rPr>
              <a:t> </a:t>
            </a:r>
            <a:r>
              <a:rPr sz="1200" spc="-25" dirty="0">
                <a:latin typeface="Times New Roman"/>
                <a:cs typeface="Times New Roman"/>
              </a:rPr>
              <a:t>is </a:t>
            </a:r>
            <a:r>
              <a:rPr sz="1200" dirty="0">
                <a:latin typeface="Times New Roman"/>
                <a:cs typeface="Times New Roman"/>
              </a:rPr>
              <a:t>graphic</a:t>
            </a:r>
            <a:r>
              <a:rPr sz="1200" spc="275" dirty="0">
                <a:latin typeface="Times New Roman"/>
                <a:cs typeface="Times New Roman"/>
              </a:rPr>
              <a:t> </a:t>
            </a:r>
            <a:r>
              <a:rPr sz="1200" dirty="0">
                <a:latin typeface="Times New Roman"/>
                <a:cs typeface="Times New Roman"/>
              </a:rPr>
              <a:t>and</a:t>
            </a:r>
            <a:r>
              <a:rPr sz="1200" spc="275" dirty="0">
                <a:latin typeface="Times New Roman"/>
                <a:cs typeface="Times New Roman"/>
              </a:rPr>
              <a:t> </a:t>
            </a:r>
            <a:r>
              <a:rPr sz="1200" dirty="0">
                <a:latin typeface="Times New Roman"/>
                <a:cs typeface="Times New Roman"/>
              </a:rPr>
              <a:t>presents</a:t>
            </a:r>
            <a:r>
              <a:rPr sz="1200" spc="270" dirty="0">
                <a:latin typeface="Times New Roman"/>
                <a:cs typeface="Times New Roman"/>
              </a:rPr>
              <a:t> </a:t>
            </a:r>
            <a:r>
              <a:rPr sz="1200" dirty="0">
                <a:latin typeface="Times New Roman"/>
                <a:cs typeface="Times New Roman"/>
              </a:rPr>
              <a:t>a</a:t>
            </a:r>
            <a:r>
              <a:rPr sz="1200" spc="275" dirty="0">
                <a:latin typeface="Times New Roman"/>
                <a:cs typeface="Times New Roman"/>
              </a:rPr>
              <a:t> </a:t>
            </a:r>
            <a:r>
              <a:rPr sz="1200" dirty="0">
                <a:latin typeface="Times New Roman"/>
                <a:cs typeface="Times New Roman"/>
              </a:rPr>
              <a:t>picture</a:t>
            </a:r>
            <a:r>
              <a:rPr sz="1200" spc="280" dirty="0">
                <a:latin typeface="Times New Roman"/>
                <a:cs typeface="Times New Roman"/>
              </a:rPr>
              <a:t> </a:t>
            </a:r>
            <a:r>
              <a:rPr sz="1200" dirty="0">
                <a:latin typeface="Times New Roman"/>
                <a:cs typeface="Times New Roman"/>
              </a:rPr>
              <a:t>of</a:t>
            </a:r>
            <a:r>
              <a:rPr sz="1200" spc="275" dirty="0">
                <a:latin typeface="Times New Roman"/>
                <a:cs typeface="Times New Roman"/>
              </a:rPr>
              <a:t> </a:t>
            </a:r>
            <a:r>
              <a:rPr sz="1200" dirty="0">
                <a:latin typeface="Times New Roman"/>
                <a:cs typeface="Times New Roman"/>
              </a:rPr>
              <a:t>what</a:t>
            </a:r>
            <a:r>
              <a:rPr sz="1200" spc="265" dirty="0">
                <a:latin typeface="Times New Roman"/>
                <a:cs typeface="Times New Roman"/>
              </a:rPr>
              <a:t> </a:t>
            </a:r>
            <a:r>
              <a:rPr sz="1200" dirty="0">
                <a:latin typeface="Times New Roman"/>
                <a:cs typeface="Times New Roman"/>
              </a:rPr>
              <a:t>is</a:t>
            </a:r>
            <a:r>
              <a:rPr sz="1200" spc="265" dirty="0">
                <a:latin typeface="Times New Roman"/>
                <a:cs typeface="Times New Roman"/>
              </a:rPr>
              <a:t> </a:t>
            </a:r>
            <a:r>
              <a:rPr sz="1200" dirty="0">
                <a:latin typeface="Times New Roman"/>
                <a:cs typeface="Times New Roman"/>
              </a:rPr>
              <a:t>being</a:t>
            </a:r>
            <a:r>
              <a:rPr sz="1200" spc="275" dirty="0">
                <a:latin typeface="Times New Roman"/>
                <a:cs typeface="Times New Roman"/>
              </a:rPr>
              <a:t> </a:t>
            </a:r>
            <a:r>
              <a:rPr sz="1200" dirty="0">
                <a:latin typeface="Times New Roman"/>
                <a:cs typeface="Times New Roman"/>
              </a:rPr>
              <a:t>specified</a:t>
            </a:r>
            <a:r>
              <a:rPr sz="1200" spc="275" dirty="0">
                <a:latin typeface="Times New Roman"/>
                <a:cs typeface="Times New Roman"/>
              </a:rPr>
              <a:t> </a:t>
            </a:r>
            <a:r>
              <a:rPr sz="1200" dirty="0">
                <a:latin typeface="Times New Roman"/>
                <a:cs typeface="Times New Roman"/>
              </a:rPr>
              <a:t>and</a:t>
            </a:r>
            <a:r>
              <a:rPr sz="1200" spc="270" dirty="0">
                <a:latin typeface="Times New Roman"/>
                <a:cs typeface="Times New Roman"/>
              </a:rPr>
              <a:t> </a:t>
            </a:r>
            <a:r>
              <a:rPr sz="1200" dirty="0">
                <a:latin typeface="Times New Roman"/>
                <a:cs typeface="Times New Roman"/>
              </a:rPr>
              <a:t>is</a:t>
            </a:r>
            <a:r>
              <a:rPr sz="1200" spc="270" dirty="0">
                <a:latin typeface="Times New Roman"/>
                <a:cs typeface="Times New Roman"/>
              </a:rPr>
              <a:t> </a:t>
            </a:r>
            <a:r>
              <a:rPr sz="1200" dirty="0">
                <a:latin typeface="Times New Roman"/>
                <a:cs typeface="Times New Roman"/>
              </a:rPr>
              <a:t>conceptually</a:t>
            </a:r>
            <a:r>
              <a:rPr sz="1200" spc="254" dirty="0">
                <a:latin typeface="Times New Roman"/>
                <a:cs typeface="Times New Roman"/>
              </a:rPr>
              <a:t> </a:t>
            </a:r>
            <a:r>
              <a:rPr sz="1200" dirty="0">
                <a:latin typeface="Times New Roman"/>
                <a:cs typeface="Times New Roman"/>
              </a:rPr>
              <a:t>easy</a:t>
            </a:r>
            <a:r>
              <a:rPr sz="1200" spc="275" dirty="0">
                <a:latin typeface="Times New Roman"/>
                <a:cs typeface="Times New Roman"/>
              </a:rPr>
              <a:t> </a:t>
            </a:r>
            <a:r>
              <a:rPr sz="1200" spc="-25" dirty="0">
                <a:latin typeface="Times New Roman"/>
                <a:cs typeface="Times New Roman"/>
              </a:rPr>
              <a:t>to </a:t>
            </a:r>
            <a:r>
              <a:rPr sz="1200" dirty="0">
                <a:latin typeface="Times New Roman"/>
                <a:cs typeface="Times New Roman"/>
              </a:rPr>
              <a:t>understand</a:t>
            </a:r>
            <a:r>
              <a:rPr sz="1200" spc="-35" dirty="0">
                <a:latin typeface="Times New Roman"/>
                <a:cs typeface="Times New Roman"/>
              </a:rPr>
              <a:t> </a:t>
            </a:r>
            <a:r>
              <a:rPr sz="1200" dirty="0">
                <a:latin typeface="Times New Roman"/>
                <a:cs typeface="Times New Roman"/>
              </a:rPr>
              <a:t>presentation</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spc="-10" dirty="0">
                <a:latin typeface="Times New Roman"/>
                <a:cs typeface="Times New Roman"/>
              </a:rPr>
              <a:t>application.</a:t>
            </a:r>
            <a:endParaRPr sz="1200">
              <a:latin typeface="Times New Roman"/>
              <a:cs typeface="Times New Roman"/>
            </a:endParaRPr>
          </a:p>
          <a:p>
            <a:pPr marL="12700" marR="5080" indent="448945" algn="just">
              <a:lnSpc>
                <a:spcPct val="143800"/>
              </a:lnSpc>
              <a:spcBef>
                <a:spcPts val="5"/>
              </a:spcBef>
            </a:pPr>
            <a:r>
              <a:rPr sz="1200" dirty="0">
                <a:latin typeface="Times New Roman"/>
                <a:cs typeface="Times New Roman"/>
              </a:rPr>
              <a:t>One</a:t>
            </a:r>
            <a:r>
              <a:rPr sz="1200" spc="-10" dirty="0">
                <a:latin typeface="Times New Roman"/>
                <a:cs typeface="Times New Roman"/>
              </a:rPr>
              <a:t> </a:t>
            </a:r>
            <a:r>
              <a:rPr sz="1200" dirty="0">
                <a:latin typeface="Times New Roman"/>
                <a:cs typeface="Times New Roman"/>
              </a:rPr>
              <a:t>important</a:t>
            </a:r>
            <a:r>
              <a:rPr sz="1200" spc="-10" dirty="0">
                <a:latin typeface="Times New Roman"/>
                <a:cs typeface="Times New Roman"/>
              </a:rPr>
              <a:t> </a:t>
            </a:r>
            <a:r>
              <a:rPr sz="1200" dirty="0">
                <a:latin typeface="Times New Roman"/>
                <a:cs typeface="Times New Roman"/>
              </a:rPr>
              <a:t>feature</a:t>
            </a:r>
            <a:r>
              <a:rPr sz="1200" spc="-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DFDs</a:t>
            </a:r>
            <a:r>
              <a:rPr sz="1200" spc="-2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dirty="0">
                <a:latin typeface="Times New Roman"/>
                <a:cs typeface="Times New Roman"/>
              </a:rPr>
              <a:t>it</a:t>
            </a:r>
            <a:r>
              <a:rPr sz="1200" spc="-1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logical</a:t>
            </a:r>
            <a:r>
              <a:rPr sz="1200" spc="-10" dirty="0">
                <a:latin typeface="Times New Roman"/>
                <a:cs typeface="Times New Roman"/>
              </a:rPr>
              <a:t> </a:t>
            </a:r>
            <a:r>
              <a:rPr sz="1200" dirty="0">
                <a:latin typeface="Times New Roman"/>
                <a:cs typeface="Times New Roman"/>
              </a:rPr>
              <a:t>rather</a:t>
            </a:r>
            <a:r>
              <a:rPr sz="1200" spc="-30" dirty="0">
                <a:latin typeface="Times New Roman"/>
                <a:cs typeface="Times New Roman"/>
              </a:rPr>
              <a:t> </a:t>
            </a:r>
            <a:r>
              <a:rPr sz="1200" dirty="0">
                <a:latin typeface="Times New Roman"/>
                <a:cs typeface="Times New Roman"/>
              </a:rPr>
              <a:t>than</a:t>
            </a:r>
            <a:r>
              <a:rPr sz="1200" spc="-35" dirty="0">
                <a:latin typeface="Times New Roman"/>
                <a:cs typeface="Times New Roman"/>
              </a:rPr>
              <a:t> </a:t>
            </a:r>
            <a:r>
              <a:rPr sz="1200" dirty="0">
                <a:latin typeface="Times New Roman"/>
                <a:cs typeface="Times New Roman"/>
              </a:rPr>
              <a:t>physical.</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elements </a:t>
            </a:r>
            <a:r>
              <a:rPr sz="1200" dirty="0">
                <a:latin typeface="Times New Roman"/>
                <a:cs typeface="Times New Roman"/>
              </a:rPr>
              <a:t>of</a:t>
            </a:r>
            <a:r>
              <a:rPr sz="1200" spc="14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dirty="0">
                <a:latin typeface="Times New Roman"/>
                <a:cs typeface="Times New Roman"/>
              </a:rPr>
              <a:t>system</a:t>
            </a:r>
            <a:r>
              <a:rPr sz="1200" spc="145" dirty="0">
                <a:latin typeface="Times New Roman"/>
                <a:cs typeface="Times New Roman"/>
              </a:rPr>
              <a:t> </a:t>
            </a:r>
            <a:r>
              <a:rPr sz="1200" dirty="0">
                <a:latin typeface="Times New Roman"/>
                <a:cs typeface="Times New Roman"/>
              </a:rPr>
              <a:t>do</a:t>
            </a:r>
            <a:r>
              <a:rPr sz="1200" spc="140" dirty="0">
                <a:latin typeface="Times New Roman"/>
                <a:cs typeface="Times New Roman"/>
              </a:rPr>
              <a:t> </a:t>
            </a:r>
            <a:r>
              <a:rPr sz="1200" dirty="0">
                <a:latin typeface="Times New Roman"/>
                <a:cs typeface="Times New Roman"/>
              </a:rPr>
              <a:t>not</a:t>
            </a:r>
            <a:r>
              <a:rPr sz="1200" spc="145" dirty="0">
                <a:latin typeface="Times New Roman"/>
                <a:cs typeface="Times New Roman"/>
              </a:rPr>
              <a:t> </a:t>
            </a:r>
            <a:r>
              <a:rPr sz="1200" dirty="0">
                <a:latin typeface="Times New Roman"/>
                <a:cs typeface="Times New Roman"/>
              </a:rPr>
              <a:t>depend</a:t>
            </a:r>
            <a:r>
              <a:rPr sz="1200" spc="145" dirty="0">
                <a:latin typeface="Times New Roman"/>
                <a:cs typeface="Times New Roman"/>
              </a:rPr>
              <a:t> </a:t>
            </a:r>
            <a:r>
              <a:rPr sz="1200" dirty="0">
                <a:latin typeface="Times New Roman"/>
                <a:cs typeface="Times New Roman"/>
              </a:rPr>
              <a:t>on</a:t>
            </a:r>
            <a:r>
              <a:rPr sz="1200" spc="140" dirty="0">
                <a:latin typeface="Times New Roman"/>
                <a:cs typeface="Times New Roman"/>
              </a:rPr>
              <a:t> </a:t>
            </a:r>
            <a:r>
              <a:rPr sz="1200" dirty="0">
                <a:latin typeface="Times New Roman"/>
                <a:cs typeface="Times New Roman"/>
              </a:rPr>
              <a:t>vendors</a:t>
            </a:r>
            <a:r>
              <a:rPr sz="1200" spc="135" dirty="0">
                <a:latin typeface="Times New Roman"/>
                <a:cs typeface="Times New Roman"/>
              </a:rPr>
              <a:t> </a:t>
            </a:r>
            <a:r>
              <a:rPr sz="1200" dirty="0">
                <a:latin typeface="Times New Roman"/>
                <a:cs typeface="Times New Roman"/>
              </a:rPr>
              <a:t>or</a:t>
            </a:r>
            <a:r>
              <a:rPr sz="1200" spc="140" dirty="0">
                <a:latin typeface="Times New Roman"/>
                <a:cs typeface="Times New Roman"/>
              </a:rPr>
              <a:t> </a:t>
            </a:r>
            <a:r>
              <a:rPr sz="1200" dirty="0">
                <a:latin typeface="Times New Roman"/>
                <a:cs typeface="Times New Roman"/>
              </a:rPr>
              <a:t>hardware.</a:t>
            </a:r>
            <a:r>
              <a:rPr sz="1200" spc="140" dirty="0">
                <a:latin typeface="Times New Roman"/>
                <a:cs typeface="Times New Roman"/>
              </a:rPr>
              <a:t> </a:t>
            </a:r>
            <a:r>
              <a:rPr sz="1200" dirty="0">
                <a:latin typeface="Times New Roman"/>
                <a:cs typeface="Times New Roman"/>
              </a:rPr>
              <a:t>They</a:t>
            </a:r>
            <a:r>
              <a:rPr sz="1200" spc="140" dirty="0">
                <a:latin typeface="Times New Roman"/>
                <a:cs typeface="Times New Roman"/>
              </a:rPr>
              <a:t> </a:t>
            </a:r>
            <a:r>
              <a:rPr sz="1200" dirty="0">
                <a:latin typeface="Times New Roman"/>
                <a:cs typeface="Times New Roman"/>
              </a:rPr>
              <a:t>specify</a:t>
            </a:r>
            <a:r>
              <a:rPr sz="1200" spc="145" dirty="0">
                <a:latin typeface="Times New Roman"/>
                <a:cs typeface="Times New Roman"/>
              </a:rPr>
              <a:t> </a:t>
            </a:r>
            <a:r>
              <a:rPr sz="1200" dirty="0">
                <a:latin typeface="Times New Roman"/>
                <a:cs typeface="Times New Roman"/>
              </a:rPr>
              <a:t>in</a:t>
            </a:r>
            <a:r>
              <a:rPr sz="1200" spc="120" dirty="0">
                <a:latin typeface="Times New Roman"/>
                <a:cs typeface="Times New Roman"/>
              </a:rPr>
              <a:t> </a:t>
            </a:r>
            <a:r>
              <a:rPr sz="1200" dirty="0">
                <a:latin typeface="Times New Roman"/>
                <a:cs typeface="Times New Roman"/>
              </a:rPr>
              <a:t>a</a:t>
            </a:r>
            <a:r>
              <a:rPr sz="1200" spc="204" dirty="0">
                <a:latin typeface="Times New Roman"/>
                <a:cs typeface="Times New Roman"/>
              </a:rPr>
              <a:t> </a:t>
            </a:r>
            <a:r>
              <a:rPr sz="1200" dirty="0">
                <a:latin typeface="Times New Roman"/>
                <a:cs typeface="Times New Roman"/>
              </a:rPr>
              <a:t>precise,</a:t>
            </a:r>
            <a:r>
              <a:rPr sz="1200" spc="120" dirty="0">
                <a:latin typeface="Times New Roman"/>
                <a:cs typeface="Times New Roman"/>
              </a:rPr>
              <a:t> </a:t>
            </a:r>
            <a:r>
              <a:rPr sz="1200" spc="-10" dirty="0">
                <a:latin typeface="Times New Roman"/>
                <a:cs typeface="Times New Roman"/>
              </a:rPr>
              <a:t>concise </a:t>
            </a:r>
            <a:r>
              <a:rPr sz="1200" dirty="0">
                <a:latin typeface="Times New Roman"/>
                <a:cs typeface="Times New Roman"/>
              </a:rPr>
              <a:t>manner</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working</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how</a:t>
            </a:r>
            <a:r>
              <a:rPr sz="1200" spc="-30" dirty="0">
                <a:latin typeface="Times New Roman"/>
                <a:cs typeface="Times New Roman"/>
              </a:rPr>
              <a:t> </a:t>
            </a:r>
            <a:r>
              <a:rPr sz="1200" dirty="0">
                <a:latin typeface="Times New Roman"/>
                <a:cs typeface="Times New Roman"/>
              </a:rPr>
              <a:t>it</a:t>
            </a:r>
            <a:r>
              <a:rPr sz="1200" spc="-20" dirty="0">
                <a:latin typeface="Times New Roman"/>
                <a:cs typeface="Times New Roman"/>
              </a:rPr>
              <a:t> </a:t>
            </a:r>
            <a:r>
              <a:rPr sz="1200" dirty="0">
                <a:latin typeface="Times New Roman"/>
                <a:cs typeface="Times New Roman"/>
              </a:rPr>
              <a:t>hangs</a:t>
            </a:r>
            <a:r>
              <a:rPr sz="1200" spc="-30" dirty="0">
                <a:latin typeface="Times New Roman"/>
                <a:cs typeface="Times New Roman"/>
              </a:rPr>
              <a:t> </a:t>
            </a:r>
            <a:r>
              <a:rPr sz="1200" spc="-10" dirty="0">
                <a:latin typeface="Times New Roman"/>
                <a:cs typeface="Times New Roman"/>
              </a:rPr>
              <a:t>together.</a:t>
            </a:r>
            <a:endParaRPr sz="1200">
              <a:latin typeface="Times New Roman"/>
              <a:cs typeface="Times New Roman"/>
            </a:endParaRPr>
          </a:p>
          <a:p>
            <a:pPr>
              <a:lnSpc>
                <a:spcPct val="100000"/>
              </a:lnSpc>
              <a:spcBef>
                <a:spcPts val="540"/>
              </a:spcBef>
            </a:pPr>
            <a:endParaRPr sz="1200">
              <a:latin typeface="Times New Roman"/>
              <a:cs typeface="Times New Roman"/>
            </a:endParaRPr>
          </a:p>
          <a:p>
            <a:pPr marL="461645" indent="-360045">
              <a:lnSpc>
                <a:spcPct val="100000"/>
              </a:lnSpc>
              <a:buFont typeface="Symbol"/>
              <a:buChar char=""/>
              <a:tabLst>
                <a:tab pos="461645" algn="l"/>
              </a:tabLst>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process</a:t>
            </a:r>
            <a:r>
              <a:rPr sz="1200" spc="-30" dirty="0">
                <a:latin typeface="Times New Roman"/>
                <a:cs typeface="Times New Roman"/>
              </a:rPr>
              <a:t> </a:t>
            </a:r>
            <a:r>
              <a:rPr sz="1200" dirty="0">
                <a:latin typeface="Times New Roman"/>
                <a:cs typeface="Times New Roman"/>
              </a:rPr>
              <a:t>should</a:t>
            </a:r>
            <a:r>
              <a:rPr sz="1200" spc="-25" dirty="0">
                <a:latin typeface="Times New Roman"/>
                <a:cs typeface="Times New Roman"/>
              </a:rPr>
              <a:t> </a:t>
            </a:r>
            <a:r>
              <a:rPr sz="1200" dirty="0">
                <a:latin typeface="Times New Roman"/>
                <a:cs typeface="Times New Roman"/>
              </a:rPr>
              <a:t>be</a:t>
            </a:r>
            <a:r>
              <a:rPr sz="1200" spc="-15" dirty="0">
                <a:latin typeface="Times New Roman"/>
                <a:cs typeface="Times New Roman"/>
              </a:rPr>
              <a:t> </a:t>
            </a:r>
            <a:r>
              <a:rPr sz="1200" dirty="0">
                <a:latin typeface="Times New Roman"/>
                <a:cs typeface="Times New Roman"/>
              </a:rPr>
              <a:t>named</a:t>
            </a:r>
            <a:r>
              <a:rPr sz="1200" spc="-4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numbered</a:t>
            </a:r>
            <a:r>
              <a:rPr sz="1200" spc="-2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easy</a:t>
            </a:r>
            <a:r>
              <a:rPr sz="1200" spc="5" dirty="0">
                <a:latin typeface="Times New Roman"/>
                <a:cs typeface="Times New Roman"/>
              </a:rPr>
              <a:t> </a:t>
            </a:r>
            <a:r>
              <a:rPr sz="1200" spc="-10" dirty="0">
                <a:latin typeface="Times New Roman"/>
                <a:cs typeface="Times New Roman"/>
              </a:rPr>
              <a:t>references.</a:t>
            </a:r>
            <a:endParaRPr sz="1200">
              <a:latin typeface="Times New Roman"/>
              <a:cs typeface="Times New Roman"/>
            </a:endParaRPr>
          </a:p>
          <a:p>
            <a:pPr marL="461645" indent="-360045">
              <a:lnSpc>
                <a:spcPct val="100000"/>
              </a:lnSpc>
              <a:spcBef>
                <a:spcPts val="725"/>
              </a:spcBef>
              <a:buFont typeface="Symbol"/>
              <a:buChar char=""/>
              <a:tabLst>
                <a:tab pos="461645" algn="l"/>
              </a:tabLst>
            </a:pP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direction</a:t>
            </a:r>
            <a:r>
              <a:rPr sz="1200" spc="-20"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flow</a:t>
            </a:r>
            <a:r>
              <a:rPr sz="1200" spc="-30"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from</a:t>
            </a:r>
            <a:r>
              <a:rPr sz="1200" spc="-15" dirty="0">
                <a:latin typeface="Times New Roman"/>
                <a:cs typeface="Times New Roman"/>
              </a:rPr>
              <a:t> </a:t>
            </a:r>
            <a:r>
              <a:rPr sz="1200" dirty="0">
                <a:latin typeface="Times New Roman"/>
                <a:cs typeface="Times New Roman"/>
              </a:rPr>
              <a:t>top</a:t>
            </a:r>
            <a:r>
              <a:rPr sz="1200" spc="-4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bottom</a:t>
            </a:r>
            <a:r>
              <a:rPr sz="1200" spc="-2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from</a:t>
            </a:r>
            <a:r>
              <a:rPr sz="1200" spc="-15" dirty="0">
                <a:latin typeface="Times New Roman"/>
                <a:cs typeface="Times New Roman"/>
              </a:rPr>
              <a:t> </a:t>
            </a:r>
            <a:r>
              <a:rPr sz="1200" dirty="0">
                <a:latin typeface="Times New Roman"/>
                <a:cs typeface="Times New Roman"/>
              </a:rPr>
              <a:t>left</a:t>
            </a:r>
            <a:r>
              <a:rPr sz="1200" spc="-1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spc="-10" dirty="0">
                <a:latin typeface="Times New Roman"/>
                <a:cs typeface="Times New Roman"/>
              </a:rPr>
              <a:t>right</a:t>
            </a:r>
            <a:endParaRPr sz="1200">
              <a:latin typeface="Times New Roman"/>
              <a:cs typeface="Times New Roman"/>
            </a:endParaRPr>
          </a:p>
          <a:p>
            <a:pPr marL="461645" indent="-360045">
              <a:lnSpc>
                <a:spcPct val="100000"/>
              </a:lnSpc>
              <a:spcBef>
                <a:spcPts val="720"/>
              </a:spcBef>
              <a:buFont typeface="Symbol"/>
              <a:buChar char=""/>
              <a:tabLst>
                <a:tab pos="461645" algn="l"/>
              </a:tabLst>
            </a:pPr>
            <a:r>
              <a:rPr sz="1200" dirty="0">
                <a:latin typeface="Times New Roman"/>
                <a:cs typeface="Times New Roman"/>
              </a:rPr>
              <a:t>When</a:t>
            </a:r>
            <a:r>
              <a:rPr sz="1200" spc="-2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process</a:t>
            </a:r>
            <a:r>
              <a:rPr sz="1200" spc="-3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imported</a:t>
            </a:r>
            <a:r>
              <a:rPr sz="1200" spc="-2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lower</a:t>
            </a:r>
            <a:r>
              <a:rPr sz="1200" spc="-25" dirty="0">
                <a:latin typeface="Times New Roman"/>
                <a:cs typeface="Times New Roman"/>
              </a:rPr>
              <a:t> </a:t>
            </a:r>
            <a:r>
              <a:rPr sz="1200" dirty="0">
                <a:latin typeface="Times New Roman"/>
                <a:cs typeface="Times New Roman"/>
              </a:rPr>
              <a:t>levels</a:t>
            </a:r>
            <a:r>
              <a:rPr sz="1200" spc="-30" dirty="0">
                <a:latin typeface="Times New Roman"/>
                <a:cs typeface="Times New Roman"/>
              </a:rPr>
              <a:t> </a:t>
            </a:r>
            <a:r>
              <a:rPr sz="1200" dirty="0">
                <a:latin typeface="Times New Roman"/>
                <a:cs typeface="Times New Roman"/>
              </a:rPr>
              <a:t>details,</a:t>
            </a:r>
            <a:r>
              <a:rPr sz="1200" spc="-25" dirty="0">
                <a:latin typeface="Times New Roman"/>
                <a:cs typeface="Times New Roman"/>
              </a:rPr>
              <a:t> </a:t>
            </a:r>
            <a:r>
              <a:rPr sz="1200" dirty="0">
                <a:latin typeface="Times New Roman"/>
                <a:cs typeface="Times New Roman"/>
              </a:rPr>
              <a:t>they</a:t>
            </a:r>
            <a:r>
              <a:rPr sz="1200" spc="-25" dirty="0">
                <a:latin typeface="Times New Roman"/>
                <a:cs typeface="Times New Roman"/>
              </a:rPr>
              <a:t> </a:t>
            </a:r>
            <a:r>
              <a:rPr sz="1200" dirty="0">
                <a:latin typeface="Times New Roman"/>
                <a:cs typeface="Times New Roman"/>
              </a:rPr>
              <a:t>must</a:t>
            </a:r>
            <a:r>
              <a:rPr sz="1200" spc="-25" dirty="0">
                <a:latin typeface="Times New Roman"/>
                <a:cs typeface="Times New Roman"/>
              </a:rPr>
              <a:t> </a:t>
            </a:r>
            <a:r>
              <a:rPr sz="1200" dirty="0">
                <a:latin typeface="Times New Roman"/>
                <a:cs typeface="Times New Roman"/>
              </a:rPr>
              <a:t>be</a:t>
            </a:r>
            <a:r>
              <a:rPr sz="1200" spc="-15" dirty="0">
                <a:latin typeface="Times New Roman"/>
                <a:cs typeface="Times New Roman"/>
              </a:rPr>
              <a:t> </a:t>
            </a:r>
            <a:r>
              <a:rPr sz="1200" spc="-10" dirty="0">
                <a:latin typeface="Times New Roman"/>
                <a:cs typeface="Times New Roman"/>
              </a:rPr>
              <a:t>numbered</a:t>
            </a:r>
            <a:endParaRPr sz="1200">
              <a:latin typeface="Times New Roman"/>
              <a:cs typeface="Times New Roman"/>
            </a:endParaRPr>
          </a:p>
          <a:p>
            <a:pPr marL="461645" indent="-360045">
              <a:lnSpc>
                <a:spcPct val="100000"/>
              </a:lnSpc>
              <a:spcBef>
                <a:spcPts val="720"/>
              </a:spcBef>
              <a:buFont typeface="Symbol"/>
              <a:buChar char=""/>
              <a:tabLst>
                <a:tab pos="461645" algn="l"/>
              </a:tabLst>
            </a:pPr>
            <a:r>
              <a:rPr sz="1200" dirty="0">
                <a:latin typeface="Times New Roman"/>
                <a:cs typeface="Times New Roman"/>
              </a:rPr>
              <a:t>Process</a:t>
            </a:r>
            <a:r>
              <a:rPr sz="1200" spc="-3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data</a:t>
            </a:r>
            <a:r>
              <a:rPr sz="1200" spc="-20" dirty="0">
                <a:latin typeface="Times New Roman"/>
                <a:cs typeface="Times New Roman"/>
              </a:rPr>
              <a:t> </a:t>
            </a:r>
            <a:r>
              <a:rPr sz="1200" dirty="0">
                <a:latin typeface="Times New Roman"/>
                <a:cs typeface="Times New Roman"/>
              </a:rPr>
              <a:t>flow</a:t>
            </a:r>
            <a:r>
              <a:rPr sz="1200" spc="-30" dirty="0">
                <a:latin typeface="Times New Roman"/>
                <a:cs typeface="Times New Roman"/>
              </a:rPr>
              <a:t> </a:t>
            </a:r>
            <a:r>
              <a:rPr sz="1200" dirty="0">
                <a:latin typeface="Times New Roman"/>
                <a:cs typeface="Times New Roman"/>
              </a:rPr>
              <a:t>names</a:t>
            </a:r>
            <a:r>
              <a:rPr sz="1200" spc="-35" dirty="0">
                <a:latin typeface="Times New Roman"/>
                <a:cs typeface="Times New Roman"/>
              </a:rPr>
              <a:t> </a:t>
            </a:r>
            <a:r>
              <a:rPr sz="1200" dirty="0">
                <a:latin typeface="Times New Roman"/>
                <a:cs typeface="Times New Roman"/>
              </a:rPr>
              <a:t>have</a:t>
            </a:r>
            <a:r>
              <a:rPr sz="1200" spc="-1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first</a:t>
            </a:r>
            <a:r>
              <a:rPr sz="1200" spc="-40" dirty="0">
                <a:latin typeface="Times New Roman"/>
                <a:cs typeface="Times New Roman"/>
              </a:rPr>
              <a:t> </a:t>
            </a:r>
            <a:r>
              <a:rPr sz="1200" dirty="0">
                <a:latin typeface="Times New Roman"/>
                <a:cs typeface="Times New Roman"/>
              </a:rPr>
              <a:t>letter</a:t>
            </a:r>
            <a:r>
              <a:rPr sz="1200" spc="-20"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each</a:t>
            </a:r>
            <a:r>
              <a:rPr sz="1200" spc="-25" dirty="0">
                <a:latin typeface="Times New Roman"/>
                <a:cs typeface="Times New Roman"/>
              </a:rPr>
              <a:t> </a:t>
            </a:r>
            <a:r>
              <a:rPr sz="1200" dirty="0">
                <a:latin typeface="Times New Roman"/>
                <a:cs typeface="Times New Roman"/>
              </a:rPr>
              <a:t>word</a:t>
            </a:r>
            <a:r>
              <a:rPr sz="1200" spc="-25" dirty="0">
                <a:latin typeface="Times New Roman"/>
                <a:cs typeface="Times New Roman"/>
              </a:rPr>
              <a:t> </a:t>
            </a:r>
            <a:r>
              <a:rPr sz="1200" dirty="0">
                <a:latin typeface="Times New Roman"/>
                <a:cs typeface="Times New Roman"/>
              </a:rPr>
              <a:t>mud</a:t>
            </a:r>
            <a:r>
              <a:rPr sz="1200" spc="-20" dirty="0">
                <a:latin typeface="Times New Roman"/>
                <a:cs typeface="Times New Roman"/>
              </a:rPr>
              <a:t> </a:t>
            </a:r>
            <a:r>
              <a:rPr sz="1200" dirty="0">
                <a:latin typeface="Times New Roman"/>
                <a:cs typeface="Times New Roman"/>
              </a:rPr>
              <a:t>be</a:t>
            </a:r>
            <a:r>
              <a:rPr sz="1200" spc="-40"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capital</a:t>
            </a:r>
            <a:r>
              <a:rPr sz="1200" spc="-20" dirty="0">
                <a:latin typeface="Times New Roman"/>
                <a:cs typeface="Times New Roman"/>
              </a:rPr>
              <a:t> </a:t>
            </a:r>
            <a:r>
              <a:rPr sz="1200" spc="-10" dirty="0">
                <a:latin typeface="Times New Roman"/>
                <a:cs typeface="Times New Roman"/>
              </a:rPr>
              <a:t>letter</a:t>
            </a:r>
            <a:endParaRPr sz="1200">
              <a:latin typeface="Times New Roman"/>
              <a:cs typeface="Times New Roman"/>
            </a:endParaRPr>
          </a:p>
          <a:p>
            <a:pPr>
              <a:lnSpc>
                <a:spcPct val="100000"/>
              </a:lnSpc>
              <a:spcBef>
                <a:spcPts val="420"/>
              </a:spcBef>
            </a:pPr>
            <a:endParaRPr sz="1200">
              <a:latin typeface="Times New Roman"/>
              <a:cs typeface="Times New Roman"/>
            </a:endParaRPr>
          </a:p>
          <a:p>
            <a:pPr marL="12700" algn="just">
              <a:lnSpc>
                <a:spcPct val="100000"/>
              </a:lnSpc>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symbols</a:t>
            </a:r>
            <a:r>
              <a:rPr sz="1200" spc="-30" dirty="0">
                <a:latin typeface="Times New Roman"/>
                <a:cs typeface="Times New Roman"/>
              </a:rPr>
              <a:t> </a:t>
            </a:r>
            <a:r>
              <a:rPr sz="1200" dirty="0">
                <a:latin typeface="Times New Roman"/>
                <a:cs typeface="Times New Roman"/>
              </a:rPr>
              <a:t>used</a:t>
            </a:r>
            <a:r>
              <a:rPr sz="1200" spc="-20"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dirty="0">
                <a:latin typeface="Times New Roman"/>
                <a:cs typeface="Times New Roman"/>
              </a:rPr>
              <a:t>DFD</a:t>
            </a:r>
            <a:r>
              <a:rPr sz="1200" spc="-30" dirty="0">
                <a:latin typeface="Times New Roman"/>
                <a:cs typeface="Times New Roman"/>
              </a:rPr>
              <a:t> </a:t>
            </a:r>
            <a:r>
              <a:rPr sz="1200" dirty="0">
                <a:latin typeface="Times New Roman"/>
                <a:cs typeface="Times New Roman"/>
              </a:rPr>
              <a:t>are</a:t>
            </a:r>
            <a:r>
              <a:rPr sz="1200" spc="-15" dirty="0">
                <a:latin typeface="Times New Roman"/>
                <a:cs typeface="Times New Roman"/>
              </a:rPr>
              <a:t> </a:t>
            </a:r>
            <a:r>
              <a:rPr sz="1200" dirty="0">
                <a:latin typeface="Times New Roman"/>
                <a:cs typeface="Times New Roman"/>
              </a:rPr>
              <a:t>shown</a:t>
            </a:r>
            <a:r>
              <a:rPr sz="1200" spc="-10" dirty="0">
                <a:latin typeface="Times New Roman"/>
                <a:cs typeface="Times New Roman"/>
              </a:rPr>
              <a:t> </a:t>
            </a:r>
            <a:r>
              <a:rPr sz="1200" dirty="0">
                <a:latin typeface="Times New Roman"/>
                <a:cs typeface="Times New Roman"/>
              </a:rPr>
              <a:t>below:</a:t>
            </a:r>
            <a:r>
              <a:rPr sz="1200" spc="-15" dirty="0">
                <a:latin typeface="Times New Roman"/>
                <a:cs typeface="Times New Roman"/>
              </a:rPr>
              <a:t> </a:t>
            </a:r>
            <a:r>
              <a:rPr sz="1200" spc="-50" dirty="0">
                <a:latin typeface="Times New Roman"/>
                <a:cs typeface="Times New Roman"/>
              </a:rPr>
              <a:t>-</a:t>
            </a:r>
            <a:endParaRPr sz="1200">
              <a:latin typeface="Times New Roman"/>
              <a:cs typeface="Times New Roman"/>
            </a:endParaRPr>
          </a:p>
        </p:txBody>
      </p:sp>
      <p:pic>
        <p:nvPicPr>
          <p:cNvPr id="5" name="object 5"/>
          <p:cNvPicPr/>
          <p:nvPr/>
        </p:nvPicPr>
        <p:blipFill>
          <a:blip r:embed="rId2" cstate="print"/>
          <a:stretch>
            <a:fillRect/>
          </a:stretch>
        </p:blipFill>
        <p:spPr>
          <a:xfrm>
            <a:off x="1076435" y="6847840"/>
            <a:ext cx="5574694" cy="1909425"/>
          </a:xfrm>
          <a:prstGeom prst="rect">
            <a:avLst/>
          </a:prstGeom>
        </p:spPr>
      </p:pic>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28</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4956809"/>
            <a:ext cx="777875" cy="238760"/>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LEVEL-</a:t>
            </a:r>
            <a:r>
              <a:rPr sz="1400" b="1" spc="-50" dirty="0">
                <a:latin typeface="Times New Roman"/>
                <a:cs typeface="Times New Roman"/>
              </a:rPr>
              <a:t>0</a:t>
            </a:r>
            <a:endParaRPr sz="1400">
              <a:latin typeface="Times New Roman"/>
              <a:cs typeface="Times New Roman"/>
            </a:endParaRPr>
          </a:p>
        </p:txBody>
      </p:sp>
      <p:pic>
        <p:nvPicPr>
          <p:cNvPr id="5" name="object 5"/>
          <p:cNvPicPr/>
          <p:nvPr/>
        </p:nvPicPr>
        <p:blipFill>
          <a:blip r:embed="rId2" cstate="print"/>
          <a:stretch>
            <a:fillRect/>
          </a:stretch>
        </p:blipFill>
        <p:spPr>
          <a:xfrm>
            <a:off x="1004569" y="1191260"/>
            <a:ext cx="5690073" cy="2642107"/>
          </a:xfrm>
          <a:prstGeom prst="rect">
            <a:avLst/>
          </a:prstGeom>
        </p:spPr>
      </p:pic>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3" name="Picture 12">
            <a:extLst>
              <a:ext uri="{FF2B5EF4-FFF2-40B4-BE49-F238E27FC236}">
                <a16:creationId xmlns:a16="http://schemas.microsoft.com/office/drawing/2014/main" id="{B8FF17D3-B16D-B0E9-2320-D6EEF44C6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625" y="5497832"/>
            <a:ext cx="5383903" cy="332157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29</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40459" y="990125"/>
            <a:ext cx="2790825"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LEVEL-</a:t>
            </a:r>
            <a:r>
              <a:rPr sz="1400" b="1" dirty="0">
                <a:latin typeface="Times New Roman"/>
                <a:cs typeface="Times New Roman"/>
              </a:rPr>
              <a:t>1</a:t>
            </a:r>
            <a:r>
              <a:rPr sz="1400" b="1" spc="-5" dirty="0">
                <a:latin typeface="Times New Roman"/>
                <a:cs typeface="Times New Roman"/>
              </a:rPr>
              <a:t> </a:t>
            </a:r>
            <a:r>
              <a:rPr sz="1400" b="1" dirty="0">
                <a:latin typeface="Times New Roman"/>
                <a:cs typeface="Times New Roman"/>
              </a:rPr>
              <a:t>FOR</a:t>
            </a:r>
            <a:r>
              <a:rPr sz="1400" b="1" spc="-15" dirty="0">
                <a:latin typeface="Times New Roman"/>
                <a:cs typeface="Times New Roman"/>
              </a:rPr>
              <a:t> </a:t>
            </a:r>
            <a:r>
              <a:rPr sz="1400" b="1" spc="-10" dirty="0">
                <a:latin typeface="Times New Roman"/>
                <a:cs typeface="Times New Roman"/>
              </a:rPr>
              <a:t>ADMIN</a:t>
            </a:r>
            <a:endParaRPr sz="14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9" name="Picture 8">
            <a:extLst>
              <a:ext uri="{FF2B5EF4-FFF2-40B4-BE49-F238E27FC236}">
                <a16:creationId xmlns:a16="http://schemas.microsoft.com/office/drawing/2014/main" id="{3F509799-6385-028E-F31C-719A09E28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28" y="1617374"/>
            <a:ext cx="5569904" cy="708212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904493"/>
            <a:ext cx="2082164"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LEVEL-</a:t>
            </a:r>
            <a:r>
              <a:rPr sz="1400" b="1" dirty="0">
                <a:latin typeface="Times New Roman"/>
                <a:cs typeface="Times New Roman"/>
              </a:rPr>
              <a:t>1 FOR</a:t>
            </a:r>
            <a:r>
              <a:rPr sz="1400" b="1" spc="-15" dirty="0">
                <a:latin typeface="Times New Roman"/>
                <a:cs typeface="Times New Roman"/>
              </a:rPr>
              <a:t> </a:t>
            </a:r>
            <a:r>
              <a:rPr sz="1400" b="1" spc="-10" dirty="0">
                <a:latin typeface="Times New Roman"/>
                <a:cs typeface="Times New Roman"/>
              </a:rPr>
              <a:t>S</a:t>
            </a:r>
            <a:r>
              <a:rPr lang="en-US" sz="1400" b="1" spc="-10" dirty="0">
                <a:latin typeface="Times New Roman"/>
                <a:cs typeface="Times New Roman"/>
              </a:rPr>
              <a:t>HOP</a:t>
            </a:r>
            <a:endParaRPr sz="1400" dirty="0">
              <a:latin typeface="Times New Roman"/>
              <a:cs typeface="Times New Roman"/>
            </a:endParaRPr>
          </a:p>
        </p:txBody>
      </p:sp>
      <p:sp>
        <p:nvSpPr>
          <p:cNvPr id="6" name="object 6"/>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9" name="Picture 8">
            <a:extLst>
              <a:ext uri="{FF2B5EF4-FFF2-40B4-BE49-F238E27FC236}">
                <a16:creationId xmlns:a16="http://schemas.microsoft.com/office/drawing/2014/main" id="{E23D8D57-328B-C04B-E94E-EA719CA55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135" y="1330881"/>
            <a:ext cx="5698777" cy="64778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904493"/>
            <a:ext cx="1845945"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LEVEL-</a:t>
            </a:r>
            <a:r>
              <a:rPr sz="1400" b="1" dirty="0">
                <a:latin typeface="Times New Roman"/>
                <a:cs typeface="Times New Roman"/>
              </a:rPr>
              <a:t>1</a:t>
            </a:r>
            <a:r>
              <a:rPr sz="1400" b="1" spc="-5" dirty="0">
                <a:latin typeface="Times New Roman"/>
                <a:cs typeface="Times New Roman"/>
              </a:rPr>
              <a:t> </a:t>
            </a:r>
            <a:r>
              <a:rPr sz="1400" b="1" dirty="0">
                <a:latin typeface="Times New Roman"/>
                <a:cs typeface="Times New Roman"/>
              </a:rPr>
              <a:t>FOR</a:t>
            </a:r>
            <a:r>
              <a:rPr sz="1400" b="1" spc="-10" dirty="0">
                <a:latin typeface="Times New Roman"/>
                <a:cs typeface="Times New Roman"/>
              </a:rPr>
              <a:t> </a:t>
            </a:r>
            <a:r>
              <a:rPr lang="en-IN" sz="1400" b="1" spc="-20" dirty="0">
                <a:latin typeface="Times New Roman"/>
                <a:cs typeface="Times New Roman"/>
              </a:rPr>
              <a:t>USER</a:t>
            </a:r>
            <a:endParaRPr sz="14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2" name="Picture 11">
            <a:extLst>
              <a:ext uri="{FF2B5EF4-FFF2-40B4-BE49-F238E27FC236}">
                <a16:creationId xmlns:a16="http://schemas.microsoft.com/office/drawing/2014/main" id="{3CD6E8A1-5767-A493-2CCC-8CE593176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07" y="1388198"/>
            <a:ext cx="5663123" cy="79327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904493"/>
            <a:ext cx="1845945" cy="228268"/>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LEVEL-</a:t>
            </a:r>
            <a:r>
              <a:rPr sz="1400" b="1" dirty="0">
                <a:latin typeface="Times New Roman"/>
                <a:cs typeface="Times New Roman"/>
              </a:rPr>
              <a:t>1</a:t>
            </a:r>
            <a:r>
              <a:rPr sz="1400" b="1" spc="-5" dirty="0">
                <a:latin typeface="Times New Roman"/>
                <a:cs typeface="Times New Roman"/>
              </a:rPr>
              <a:t> </a:t>
            </a:r>
            <a:r>
              <a:rPr sz="1400" b="1" dirty="0">
                <a:latin typeface="Times New Roman"/>
                <a:cs typeface="Times New Roman"/>
              </a:rPr>
              <a:t>FOR</a:t>
            </a:r>
            <a:r>
              <a:rPr sz="1400" b="1" spc="-10" dirty="0">
                <a:latin typeface="Times New Roman"/>
                <a:cs typeface="Times New Roman"/>
              </a:rPr>
              <a:t> </a:t>
            </a:r>
            <a:r>
              <a:rPr lang="en-IN" sz="1400" b="1" spc="-20" dirty="0">
                <a:latin typeface="Times New Roman"/>
                <a:cs typeface="Times New Roman"/>
              </a:rPr>
              <a:t>GUEST</a:t>
            </a:r>
            <a:endParaRPr sz="14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6" name="Picture 5">
            <a:extLst>
              <a:ext uri="{FF2B5EF4-FFF2-40B4-BE49-F238E27FC236}">
                <a16:creationId xmlns:a16="http://schemas.microsoft.com/office/drawing/2014/main" id="{D71298D1-A9AA-B8F7-47D1-94F7B8EB6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419" y="1330881"/>
            <a:ext cx="5484231" cy="2285536"/>
          </a:xfrm>
          <a:prstGeom prst="rect">
            <a:avLst/>
          </a:prstGeom>
        </p:spPr>
      </p:pic>
    </p:spTree>
    <p:extLst>
      <p:ext uri="{BB962C8B-B14F-4D97-AF65-F5344CB8AC3E}">
        <p14:creationId xmlns:p14="http://schemas.microsoft.com/office/powerpoint/2010/main" val="798613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779779" rIns="0" bIns="0" rtlCol="0">
            <a:spAutoFit/>
          </a:bodyPr>
          <a:lstStyle/>
          <a:p>
            <a:pPr marL="1732914">
              <a:lnSpc>
                <a:spcPct val="100000"/>
              </a:lnSpc>
              <a:spcBef>
                <a:spcPts val="100"/>
              </a:spcBef>
            </a:pPr>
            <a:r>
              <a:rPr spc="-10" dirty="0"/>
              <a:t>CODING</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93457" y="1473581"/>
            <a:ext cx="5697220" cy="4486910"/>
          </a:xfrm>
          <a:prstGeom prst="rect">
            <a:avLst/>
          </a:prstGeom>
        </p:spPr>
        <p:txBody>
          <a:bodyPr vert="horz" wrap="square" lIns="0" tIns="12700" rIns="0" bIns="0" rtlCol="0">
            <a:spAutoFit/>
          </a:bodyPr>
          <a:lstStyle/>
          <a:p>
            <a:pPr marR="99695" algn="ctr">
              <a:lnSpc>
                <a:spcPct val="100000"/>
              </a:lnSpc>
              <a:spcBef>
                <a:spcPts val="100"/>
              </a:spcBef>
            </a:pPr>
            <a:r>
              <a:rPr sz="1600" b="1" spc="-10" dirty="0">
                <a:latin typeface="Times New Roman"/>
                <a:cs typeface="Times New Roman"/>
              </a:rPr>
              <a:t>ACKNOWLEDGMENT</a:t>
            </a:r>
            <a:endParaRPr sz="1600" dirty="0">
              <a:latin typeface="Times New Roman"/>
              <a:cs typeface="Times New Roman"/>
            </a:endParaRPr>
          </a:p>
          <a:p>
            <a:pPr marL="12700" marR="9525" indent="556260" algn="just">
              <a:lnSpc>
                <a:spcPct val="143500"/>
              </a:lnSpc>
              <a:spcBef>
                <a:spcPts val="1755"/>
              </a:spcBef>
            </a:pPr>
            <a:r>
              <a:rPr sz="1200" dirty="0">
                <a:latin typeface="Times New Roman"/>
                <a:cs typeface="Times New Roman"/>
              </a:rPr>
              <a:t>Apart</a:t>
            </a:r>
            <a:r>
              <a:rPr sz="1200" spc="210" dirty="0">
                <a:latin typeface="Times New Roman"/>
                <a:cs typeface="Times New Roman"/>
              </a:rPr>
              <a:t> </a:t>
            </a:r>
            <a:r>
              <a:rPr sz="1200" dirty="0">
                <a:latin typeface="Times New Roman"/>
                <a:cs typeface="Times New Roman"/>
              </a:rPr>
              <a:t>from</a:t>
            </a:r>
            <a:r>
              <a:rPr sz="1200" spc="200" dirty="0">
                <a:latin typeface="Times New Roman"/>
                <a:cs typeface="Times New Roman"/>
              </a:rPr>
              <a:t> </a:t>
            </a:r>
            <a:r>
              <a:rPr sz="1200" dirty="0">
                <a:latin typeface="Times New Roman"/>
                <a:cs typeface="Times New Roman"/>
              </a:rPr>
              <a:t>the</a:t>
            </a:r>
            <a:r>
              <a:rPr sz="1200" spc="200" dirty="0">
                <a:latin typeface="Times New Roman"/>
                <a:cs typeface="Times New Roman"/>
              </a:rPr>
              <a:t> </a:t>
            </a:r>
            <a:r>
              <a:rPr sz="1200" dirty="0">
                <a:latin typeface="Times New Roman"/>
                <a:cs typeface="Times New Roman"/>
              </a:rPr>
              <a:t>efforts</a:t>
            </a:r>
            <a:r>
              <a:rPr sz="1200" spc="204" dirty="0">
                <a:latin typeface="Times New Roman"/>
                <a:cs typeface="Times New Roman"/>
              </a:rPr>
              <a:t> </a:t>
            </a:r>
            <a:r>
              <a:rPr sz="1200" dirty="0">
                <a:latin typeface="Times New Roman"/>
                <a:cs typeface="Times New Roman"/>
              </a:rPr>
              <a:t>of</a:t>
            </a:r>
            <a:r>
              <a:rPr sz="1200" spc="225" dirty="0">
                <a:latin typeface="Times New Roman"/>
                <a:cs typeface="Times New Roman"/>
              </a:rPr>
              <a:t> </a:t>
            </a:r>
            <a:r>
              <a:rPr lang="en-IN" sz="1200" spc="225" dirty="0">
                <a:latin typeface="Times New Roman"/>
                <a:cs typeface="Times New Roman"/>
              </a:rPr>
              <a:t>mine</a:t>
            </a:r>
            <a:r>
              <a:rPr sz="1200" dirty="0">
                <a:latin typeface="Times New Roman"/>
                <a:cs typeface="Times New Roman"/>
              </a:rPr>
              <a:t>,</a:t>
            </a:r>
            <a:r>
              <a:rPr sz="1200" spc="210" dirty="0">
                <a:latin typeface="Times New Roman"/>
                <a:cs typeface="Times New Roman"/>
              </a:rPr>
              <a:t> </a:t>
            </a:r>
            <a:r>
              <a:rPr sz="1200" dirty="0">
                <a:latin typeface="Times New Roman"/>
                <a:cs typeface="Times New Roman"/>
              </a:rPr>
              <a:t>the</a:t>
            </a:r>
            <a:r>
              <a:rPr sz="1200" spc="215" dirty="0">
                <a:latin typeface="Times New Roman"/>
                <a:cs typeface="Times New Roman"/>
              </a:rPr>
              <a:t> </a:t>
            </a:r>
            <a:r>
              <a:rPr sz="1200" dirty="0">
                <a:latin typeface="Times New Roman"/>
                <a:cs typeface="Times New Roman"/>
              </a:rPr>
              <a:t>success</a:t>
            </a:r>
            <a:r>
              <a:rPr sz="1200" spc="204" dirty="0">
                <a:latin typeface="Times New Roman"/>
                <a:cs typeface="Times New Roman"/>
              </a:rPr>
              <a:t> </a:t>
            </a:r>
            <a:r>
              <a:rPr sz="1200" dirty="0">
                <a:latin typeface="Times New Roman"/>
                <a:cs typeface="Times New Roman"/>
              </a:rPr>
              <a:t>of</a:t>
            </a:r>
            <a:r>
              <a:rPr sz="1200" spc="210" dirty="0">
                <a:latin typeface="Times New Roman"/>
                <a:cs typeface="Times New Roman"/>
              </a:rPr>
              <a:t> </a:t>
            </a:r>
            <a:r>
              <a:rPr sz="1200" dirty="0">
                <a:latin typeface="Times New Roman"/>
                <a:cs typeface="Times New Roman"/>
              </a:rPr>
              <a:t>the</a:t>
            </a:r>
            <a:r>
              <a:rPr sz="1200" spc="195" dirty="0">
                <a:latin typeface="Times New Roman"/>
                <a:cs typeface="Times New Roman"/>
              </a:rPr>
              <a:t> </a:t>
            </a:r>
            <a:r>
              <a:rPr sz="1200" dirty="0">
                <a:latin typeface="Times New Roman"/>
                <a:cs typeface="Times New Roman"/>
              </a:rPr>
              <a:t>project</a:t>
            </a:r>
            <a:r>
              <a:rPr sz="1200" spc="200" dirty="0">
                <a:latin typeface="Times New Roman"/>
                <a:cs typeface="Times New Roman"/>
              </a:rPr>
              <a:t> </a:t>
            </a:r>
            <a:r>
              <a:rPr sz="1200" dirty="0">
                <a:latin typeface="Times New Roman"/>
                <a:cs typeface="Times New Roman"/>
              </a:rPr>
              <a:t>depends</a:t>
            </a:r>
            <a:r>
              <a:rPr sz="1200" spc="185" dirty="0">
                <a:latin typeface="Times New Roman"/>
                <a:cs typeface="Times New Roman"/>
              </a:rPr>
              <a:t> </a:t>
            </a:r>
            <a:r>
              <a:rPr sz="1200" dirty="0">
                <a:latin typeface="Times New Roman"/>
                <a:cs typeface="Times New Roman"/>
              </a:rPr>
              <a:t>largely</a:t>
            </a:r>
            <a:r>
              <a:rPr sz="1200" spc="210" dirty="0">
                <a:latin typeface="Times New Roman"/>
                <a:cs typeface="Times New Roman"/>
              </a:rPr>
              <a:t> </a:t>
            </a:r>
            <a:r>
              <a:rPr sz="1200" dirty="0">
                <a:latin typeface="Times New Roman"/>
                <a:cs typeface="Times New Roman"/>
              </a:rPr>
              <a:t>on</a:t>
            </a:r>
            <a:r>
              <a:rPr sz="1200" spc="190" dirty="0">
                <a:latin typeface="Times New Roman"/>
                <a:cs typeface="Times New Roman"/>
              </a:rPr>
              <a:t> </a:t>
            </a:r>
            <a:r>
              <a:rPr sz="1200" spc="-25" dirty="0">
                <a:latin typeface="Times New Roman"/>
                <a:cs typeface="Times New Roman"/>
              </a:rPr>
              <a:t>the </a:t>
            </a:r>
            <a:r>
              <a:rPr sz="1200" dirty="0">
                <a:latin typeface="Times New Roman"/>
                <a:cs typeface="Times New Roman"/>
              </a:rPr>
              <a:t>encouragement</a:t>
            </a:r>
            <a:r>
              <a:rPr sz="1200" spc="225" dirty="0">
                <a:latin typeface="Times New Roman"/>
                <a:cs typeface="Times New Roman"/>
              </a:rPr>
              <a:t> </a:t>
            </a:r>
            <a:r>
              <a:rPr sz="1200" dirty="0">
                <a:latin typeface="Times New Roman"/>
                <a:cs typeface="Times New Roman"/>
              </a:rPr>
              <a:t>and</a:t>
            </a:r>
            <a:r>
              <a:rPr sz="1200" spc="204" dirty="0">
                <a:latin typeface="Times New Roman"/>
                <a:cs typeface="Times New Roman"/>
              </a:rPr>
              <a:t> </a:t>
            </a:r>
            <a:r>
              <a:rPr sz="1200" dirty="0">
                <a:latin typeface="Times New Roman"/>
                <a:cs typeface="Times New Roman"/>
              </a:rPr>
              <a:t>guidelines</a:t>
            </a:r>
            <a:r>
              <a:rPr sz="1200" spc="215" dirty="0">
                <a:latin typeface="Times New Roman"/>
                <a:cs typeface="Times New Roman"/>
              </a:rPr>
              <a:t> </a:t>
            </a:r>
            <a:r>
              <a:rPr sz="1200" dirty="0">
                <a:latin typeface="Times New Roman"/>
                <a:cs typeface="Times New Roman"/>
              </a:rPr>
              <a:t>of</a:t>
            </a:r>
            <a:r>
              <a:rPr sz="1200" spc="210" dirty="0">
                <a:latin typeface="Times New Roman"/>
                <a:cs typeface="Times New Roman"/>
              </a:rPr>
              <a:t> </a:t>
            </a:r>
            <a:r>
              <a:rPr sz="1200" dirty="0">
                <a:latin typeface="Times New Roman"/>
                <a:cs typeface="Times New Roman"/>
              </a:rPr>
              <a:t>many</a:t>
            </a:r>
            <a:r>
              <a:rPr sz="1200" spc="200" dirty="0">
                <a:latin typeface="Times New Roman"/>
                <a:cs typeface="Times New Roman"/>
              </a:rPr>
              <a:t> </a:t>
            </a:r>
            <a:r>
              <a:rPr sz="1200" dirty="0">
                <a:latin typeface="Times New Roman"/>
                <a:cs typeface="Times New Roman"/>
              </a:rPr>
              <a:t>others.</a:t>
            </a:r>
            <a:r>
              <a:rPr sz="1200" spc="225" dirty="0">
                <a:latin typeface="Times New Roman"/>
                <a:cs typeface="Times New Roman"/>
              </a:rPr>
              <a:t> </a:t>
            </a:r>
            <a:r>
              <a:rPr lang="en-IN" sz="1200" spc="225" dirty="0">
                <a:latin typeface="Times New Roman"/>
                <a:cs typeface="Times New Roman"/>
              </a:rPr>
              <a:t>I</a:t>
            </a:r>
            <a:r>
              <a:rPr sz="1200" spc="210" dirty="0">
                <a:latin typeface="Times New Roman"/>
                <a:cs typeface="Times New Roman"/>
              </a:rPr>
              <a:t> </a:t>
            </a:r>
            <a:r>
              <a:rPr sz="1200" dirty="0">
                <a:latin typeface="Times New Roman"/>
                <a:cs typeface="Times New Roman"/>
              </a:rPr>
              <a:t>take</a:t>
            </a:r>
            <a:r>
              <a:rPr sz="1200" spc="210" dirty="0">
                <a:latin typeface="Times New Roman"/>
                <a:cs typeface="Times New Roman"/>
              </a:rPr>
              <a:t> </a:t>
            </a:r>
            <a:r>
              <a:rPr sz="1200" dirty="0">
                <a:latin typeface="Times New Roman"/>
                <a:cs typeface="Times New Roman"/>
              </a:rPr>
              <a:t>this</a:t>
            </a:r>
            <a:r>
              <a:rPr sz="1200" spc="220" dirty="0">
                <a:latin typeface="Times New Roman"/>
                <a:cs typeface="Times New Roman"/>
              </a:rPr>
              <a:t> </a:t>
            </a:r>
            <a:r>
              <a:rPr sz="1200" dirty="0">
                <a:latin typeface="Times New Roman"/>
                <a:cs typeface="Times New Roman"/>
              </a:rPr>
              <a:t>opportunity</a:t>
            </a:r>
            <a:r>
              <a:rPr sz="1200" spc="200" dirty="0">
                <a:latin typeface="Times New Roman"/>
                <a:cs typeface="Times New Roman"/>
              </a:rPr>
              <a:t> </a:t>
            </a:r>
            <a:r>
              <a:rPr sz="1200" dirty="0">
                <a:latin typeface="Times New Roman"/>
                <a:cs typeface="Times New Roman"/>
              </a:rPr>
              <a:t>to</a:t>
            </a:r>
            <a:r>
              <a:rPr sz="1200" spc="225" dirty="0">
                <a:latin typeface="Times New Roman"/>
                <a:cs typeface="Times New Roman"/>
              </a:rPr>
              <a:t> </a:t>
            </a:r>
            <a:r>
              <a:rPr sz="1200" dirty="0">
                <a:latin typeface="Times New Roman"/>
                <a:cs typeface="Times New Roman"/>
              </a:rPr>
              <a:t>express</a:t>
            </a:r>
            <a:r>
              <a:rPr sz="1200" spc="215" dirty="0">
                <a:latin typeface="Times New Roman"/>
                <a:cs typeface="Times New Roman"/>
              </a:rPr>
              <a:t> </a:t>
            </a:r>
            <a:r>
              <a:rPr lang="en-IN" sz="1200" spc="-25" dirty="0">
                <a:latin typeface="Times New Roman"/>
                <a:cs typeface="Times New Roman"/>
              </a:rPr>
              <a:t>my</a:t>
            </a:r>
            <a:r>
              <a:rPr sz="1200" spc="-25" dirty="0">
                <a:latin typeface="Times New Roman"/>
                <a:cs typeface="Times New Roman"/>
              </a:rPr>
              <a:t> </a:t>
            </a:r>
            <a:r>
              <a:rPr sz="1200" dirty="0">
                <a:latin typeface="Times New Roman"/>
                <a:cs typeface="Times New Roman"/>
              </a:rPr>
              <a:t>gratitude</a:t>
            </a:r>
            <a:r>
              <a:rPr sz="1200" spc="180" dirty="0">
                <a:latin typeface="Times New Roman"/>
                <a:cs typeface="Times New Roman"/>
              </a:rPr>
              <a:t> </a:t>
            </a:r>
            <a:r>
              <a:rPr sz="1200" dirty="0">
                <a:latin typeface="Times New Roman"/>
                <a:cs typeface="Times New Roman"/>
              </a:rPr>
              <a:t>to</a:t>
            </a:r>
            <a:r>
              <a:rPr sz="1200" spc="160" dirty="0">
                <a:latin typeface="Times New Roman"/>
                <a:cs typeface="Times New Roman"/>
              </a:rPr>
              <a:t> </a:t>
            </a:r>
            <a:r>
              <a:rPr sz="1200" dirty="0">
                <a:latin typeface="Times New Roman"/>
                <a:cs typeface="Times New Roman"/>
              </a:rPr>
              <a:t>the</a:t>
            </a:r>
            <a:r>
              <a:rPr sz="1200" spc="185" dirty="0">
                <a:latin typeface="Times New Roman"/>
                <a:cs typeface="Times New Roman"/>
              </a:rPr>
              <a:t> </a:t>
            </a:r>
            <a:r>
              <a:rPr sz="1200" dirty="0">
                <a:latin typeface="Times New Roman"/>
                <a:cs typeface="Times New Roman"/>
              </a:rPr>
              <a:t>people</a:t>
            </a:r>
            <a:r>
              <a:rPr sz="1200" spc="210" dirty="0">
                <a:latin typeface="Times New Roman"/>
                <a:cs typeface="Times New Roman"/>
              </a:rPr>
              <a:t> </a:t>
            </a:r>
            <a:r>
              <a:rPr sz="1200" dirty="0">
                <a:latin typeface="Times New Roman"/>
                <a:cs typeface="Times New Roman"/>
              </a:rPr>
              <a:t>who</a:t>
            </a:r>
            <a:r>
              <a:rPr sz="1200" spc="175" dirty="0">
                <a:latin typeface="Times New Roman"/>
                <a:cs typeface="Times New Roman"/>
              </a:rPr>
              <a:t> </a:t>
            </a:r>
            <a:r>
              <a:rPr sz="1200" dirty="0">
                <a:latin typeface="Times New Roman"/>
                <a:cs typeface="Times New Roman"/>
              </a:rPr>
              <a:t>have</a:t>
            </a:r>
            <a:r>
              <a:rPr sz="1200" spc="185" dirty="0">
                <a:latin typeface="Times New Roman"/>
                <a:cs typeface="Times New Roman"/>
              </a:rPr>
              <a:t> </a:t>
            </a:r>
            <a:r>
              <a:rPr sz="1200" dirty="0">
                <a:latin typeface="Times New Roman"/>
                <a:cs typeface="Times New Roman"/>
              </a:rPr>
              <a:t>been</a:t>
            </a:r>
            <a:r>
              <a:rPr sz="1200" spc="180" dirty="0">
                <a:latin typeface="Times New Roman"/>
                <a:cs typeface="Times New Roman"/>
              </a:rPr>
              <a:t> </a:t>
            </a:r>
            <a:r>
              <a:rPr sz="1200" dirty="0">
                <a:latin typeface="Times New Roman"/>
                <a:cs typeface="Times New Roman"/>
              </a:rPr>
              <a:t>instrumental</a:t>
            </a:r>
            <a:r>
              <a:rPr sz="1200" spc="180" dirty="0">
                <a:latin typeface="Times New Roman"/>
                <a:cs typeface="Times New Roman"/>
              </a:rPr>
              <a:t> </a:t>
            </a:r>
            <a:r>
              <a:rPr sz="1200" dirty="0">
                <a:latin typeface="Times New Roman"/>
                <a:cs typeface="Times New Roman"/>
              </a:rPr>
              <a:t>in</a:t>
            </a:r>
            <a:r>
              <a:rPr sz="1200" spc="160" dirty="0">
                <a:latin typeface="Times New Roman"/>
                <a:cs typeface="Times New Roman"/>
              </a:rPr>
              <a:t> </a:t>
            </a:r>
            <a:r>
              <a:rPr sz="1200" dirty="0">
                <a:latin typeface="Times New Roman"/>
                <a:cs typeface="Times New Roman"/>
              </a:rPr>
              <a:t>the</a:t>
            </a:r>
            <a:r>
              <a:rPr sz="1200" spc="185" dirty="0">
                <a:latin typeface="Times New Roman"/>
                <a:cs typeface="Times New Roman"/>
              </a:rPr>
              <a:t> </a:t>
            </a:r>
            <a:r>
              <a:rPr sz="1200" dirty="0">
                <a:latin typeface="Times New Roman"/>
                <a:cs typeface="Times New Roman"/>
              </a:rPr>
              <a:t>successful</a:t>
            </a:r>
            <a:r>
              <a:rPr sz="1200" spc="180" dirty="0">
                <a:latin typeface="Times New Roman"/>
                <a:cs typeface="Times New Roman"/>
              </a:rPr>
              <a:t> </a:t>
            </a:r>
            <a:r>
              <a:rPr sz="1200" dirty="0">
                <a:latin typeface="Times New Roman"/>
                <a:cs typeface="Times New Roman"/>
              </a:rPr>
              <a:t>completion</a:t>
            </a:r>
            <a:r>
              <a:rPr sz="1200" spc="160" dirty="0">
                <a:latin typeface="Times New Roman"/>
                <a:cs typeface="Times New Roman"/>
              </a:rPr>
              <a:t> </a:t>
            </a:r>
            <a:r>
              <a:rPr sz="1200" dirty="0">
                <a:latin typeface="Times New Roman"/>
                <a:cs typeface="Times New Roman"/>
              </a:rPr>
              <a:t>of</a:t>
            </a:r>
            <a:r>
              <a:rPr sz="1200" spc="180" dirty="0">
                <a:latin typeface="Times New Roman"/>
                <a:cs typeface="Times New Roman"/>
              </a:rPr>
              <a:t> </a:t>
            </a:r>
            <a:r>
              <a:rPr sz="1200" spc="-20" dirty="0">
                <a:latin typeface="Times New Roman"/>
                <a:cs typeface="Times New Roman"/>
              </a:rPr>
              <a:t>this </a:t>
            </a:r>
            <a:r>
              <a:rPr sz="1200" spc="-10" dirty="0">
                <a:latin typeface="Times New Roman"/>
                <a:cs typeface="Times New Roman"/>
              </a:rPr>
              <a:t>project.</a:t>
            </a:r>
            <a:endParaRPr sz="1200" dirty="0">
              <a:latin typeface="Times New Roman"/>
              <a:cs typeface="Times New Roman"/>
            </a:endParaRPr>
          </a:p>
          <a:p>
            <a:pPr marL="12700" marR="5080" indent="556260" algn="just">
              <a:lnSpc>
                <a:spcPct val="143400"/>
              </a:lnSpc>
              <a:spcBef>
                <a:spcPts val="855"/>
              </a:spcBef>
            </a:pPr>
            <a:r>
              <a:rPr sz="1200" dirty="0">
                <a:latin typeface="Times New Roman"/>
                <a:cs typeface="Times New Roman"/>
              </a:rPr>
              <a:t>First</a:t>
            </a:r>
            <a:r>
              <a:rPr sz="1200" spc="-50" dirty="0">
                <a:latin typeface="Times New Roman"/>
                <a:cs typeface="Times New Roman"/>
              </a:rPr>
              <a:t> </a:t>
            </a:r>
            <a:r>
              <a:rPr sz="1200" dirty="0">
                <a:latin typeface="Times New Roman"/>
                <a:cs typeface="Times New Roman"/>
              </a:rPr>
              <a:t>and</a:t>
            </a:r>
            <a:r>
              <a:rPr sz="1200" spc="-55" dirty="0">
                <a:latin typeface="Times New Roman"/>
                <a:cs typeface="Times New Roman"/>
              </a:rPr>
              <a:t> </a:t>
            </a:r>
            <a:r>
              <a:rPr sz="1200" dirty="0">
                <a:latin typeface="Times New Roman"/>
                <a:cs typeface="Times New Roman"/>
              </a:rPr>
              <a:t>foremost,</a:t>
            </a:r>
            <a:r>
              <a:rPr sz="1200" spc="-40" dirty="0">
                <a:latin typeface="Times New Roman"/>
                <a:cs typeface="Times New Roman"/>
              </a:rPr>
              <a:t> </a:t>
            </a:r>
            <a:r>
              <a:rPr lang="en-IN" sz="1200" spc="-40" dirty="0">
                <a:latin typeface="Times New Roman"/>
                <a:cs typeface="Times New Roman"/>
              </a:rPr>
              <a:t>I</a:t>
            </a:r>
            <a:r>
              <a:rPr sz="1200" spc="-50" dirty="0">
                <a:latin typeface="Times New Roman"/>
                <a:cs typeface="Times New Roman"/>
              </a:rPr>
              <a:t> </a:t>
            </a:r>
            <a:r>
              <a:rPr sz="1200" dirty="0">
                <a:latin typeface="Times New Roman"/>
                <a:cs typeface="Times New Roman"/>
              </a:rPr>
              <a:t>praise</a:t>
            </a:r>
            <a:r>
              <a:rPr sz="1200" spc="-50"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God</a:t>
            </a:r>
            <a:r>
              <a:rPr sz="1200" spc="-55" dirty="0">
                <a:latin typeface="Times New Roman"/>
                <a:cs typeface="Times New Roman"/>
              </a:rPr>
              <a:t> </a:t>
            </a:r>
            <a:r>
              <a:rPr sz="1200" spc="-10" dirty="0">
                <a:latin typeface="Times New Roman"/>
                <a:cs typeface="Times New Roman"/>
              </a:rPr>
              <a:t>almighty</a:t>
            </a:r>
            <a:r>
              <a:rPr sz="1200" spc="-55" dirty="0">
                <a:latin typeface="Times New Roman"/>
                <a:cs typeface="Times New Roman"/>
              </a:rPr>
              <a:t> </a:t>
            </a:r>
            <a:r>
              <a:rPr sz="1200" dirty="0">
                <a:latin typeface="Times New Roman"/>
                <a:cs typeface="Times New Roman"/>
              </a:rPr>
              <a:t>for</a:t>
            </a:r>
            <a:r>
              <a:rPr sz="1200" spc="-50"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dirty="0">
                <a:latin typeface="Times New Roman"/>
                <a:cs typeface="Times New Roman"/>
              </a:rPr>
              <a:t>grace</a:t>
            </a:r>
            <a:r>
              <a:rPr sz="1200" spc="-45" dirty="0">
                <a:latin typeface="Times New Roman"/>
                <a:cs typeface="Times New Roman"/>
              </a:rPr>
              <a:t> </a:t>
            </a:r>
            <a:r>
              <a:rPr sz="1200" dirty="0">
                <a:latin typeface="Times New Roman"/>
                <a:cs typeface="Times New Roman"/>
              </a:rPr>
              <a:t>he</a:t>
            </a:r>
            <a:r>
              <a:rPr sz="1200" spc="-50" dirty="0">
                <a:latin typeface="Times New Roman"/>
                <a:cs typeface="Times New Roman"/>
              </a:rPr>
              <a:t> </a:t>
            </a:r>
            <a:r>
              <a:rPr sz="1200" dirty="0">
                <a:latin typeface="Times New Roman"/>
                <a:cs typeface="Times New Roman"/>
              </a:rPr>
              <a:t>showed</a:t>
            </a:r>
            <a:r>
              <a:rPr sz="1200" spc="-55" dirty="0">
                <a:latin typeface="Times New Roman"/>
                <a:cs typeface="Times New Roman"/>
              </a:rPr>
              <a:t> </a:t>
            </a:r>
            <a:r>
              <a:rPr sz="1200" dirty="0">
                <a:latin typeface="Times New Roman"/>
                <a:cs typeface="Times New Roman"/>
              </a:rPr>
              <a:t>on</a:t>
            </a:r>
            <a:r>
              <a:rPr sz="1200" spc="-50" dirty="0">
                <a:latin typeface="Times New Roman"/>
                <a:cs typeface="Times New Roman"/>
              </a:rPr>
              <a:t> </a:t>
            </a:r>
            <a:r>
              <a:rPr lang="en-IN" sz="1200" spc="-50" dirty="0">
                <a:latin typeface="Times New Roman"/>
                <a:cs typeface="Times New Roman"/>
              </a:rPr>
              <a:t>me</a:t>
            </a:r>
            <a:r>
              <a:rPr sz="1200" spc="-45" dirty="0">
                <a:latin typeface="Times New Roman"/>
                <a:cs typeface="Times New Roman"/>
              </a:rPr>
              <a:t> </a:t>
            </a:r>
            <a:r>
              <a:rPr sz="1200" spc="-10" dirty="0">
                <a:latin typeface="Times New Roman"/>
                <a:cs typeface="Times New Roman"/>
              </a:rPr>
              <a:t>during </a:t>
            </a:r>
            <a:r>
              <a:rPr lang="en-IN" sz="1200" spc="-10" dirty="0">
                <a:latin typeface="Times New Roman"/>
                <a:cs typeface="Times New Roman"/>
              </a:rPr>
              <a:t>my</a:t>
            </a:r>
            <a:r>
              <a:rPr sz="1200" spc="30" dirty="0">
                <a:latin typeface="Times New Roman"/>
                <a:cs typeface="Times New Roman"/>
              </a:rPr>
              <a:t> </a:t>
            </a:r>
            <a:r>
              <a:rPr sz="1200" dirty="0">
                <a:latin typeface="Times New Roman"/>
                <a:cs typeface="Times New Roman"/>
              </a:rPr>
              <a:t>studies</a:t>
            </a:r>
            <a:r>
              <a:rPr sz="1200" spc="2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well</a:t>
            </a:r>
            <a:r>
              <a:rPr sz="1200" spc="3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day</a:t>
            </a:r>
            <a:r>
              <a:rPr sz="1200" spc="10"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day</a:t>
            </a:r>
            <a:r>
              <a:rPr sz="1200" spc="30" dirty="0">
                <a:latin typeface="Times New Roman"/>
                <a:cs typeface="Times New Roman"/>
              </a:rPr>
              <a:t> </a:t>
            </a:r>
            <a:r>
              <a:rPr sz="1200" dirty="0">
                <a:latin typeface="Times New Roman"/>
                <a:cs typeface="Times New Roman"/>
              </a:rPr>
              <a:t>life.</a:t>
            </a:r>
            <a:r>
              <a:rPr sz="1200" spc="70" dirty="0">
                <a:latin typeface="Times New Roman"/>
                <a:cs typeface="Times New Roman"/>
              </a:rPr>
              <a:t> </a:t>
            </a:r>
            <a:r>
              <a:rPr lang="en-IN" sz="1200" spc="70" dirty="0">
                <a:latin typeface="Times New Roman"/>
                <a:cs typeface="Times New Roman"/>
              </a:rPr>
              <a:t>I</a:t>
            </a:r>
            <a:r>
              <a:rPr sz="1200" spc="20" dirty="0">
                <a:latin typeface="Times New Roman"/>
                <a:cs typeface="Times New Roman"/>
              </a:rPr>
              <a:t> </a:t>
            </a:r>
            <a:r>
              <a:rPr sz="1200" dirty="0">
                <a:latin typeface="Times New Roman"/>
                <a:cs typeface="Times New Roman"/>
              </a:rPr>
              <a:t>would</a:t>
            </a:r>
            <a:r>
              <a:rPr sz="1200" spc="35" dirty="0">
                <a:latin typeface="Times New Roman"/>
                <a:cs typeface="Times New Roman"/>
              </a:rPr>
              <a:t> </a:t>
            </a:r>
            <a:r>
              <a:rPr sz="1200" dirty="0">
                <a:latin typeface="Times New Roman"/>
                <a:cs typeface="Times New Roman"/>
              </a:rPr>
              <a:t>like</a:t>
            </a:r>
            <a:r>
              <a:rPr sz="1200" spc="2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express</a:t>
            </a:r>
            <a:r>
              <a:rPr sz="1200" spc="25" dirty="0">
                <a:latin typeface="Times New Roman"/>
                <a:cs typeface="Times New Roman"/>
              </a:rPr>
              <a:t> </a:t>
            </a:r>
            <a:r>
              <a:rPr sz="1200" dirty="0">
                <a:latin typeface="Times New Roman"/>
                <a:cs typeface="Times New Roman"/>
              </a:rPr>
              <a:t>a</a:t>
            </a:r>
            <a:r>
              <a:rPr sz="1200" spc="40" dirty="0">
                <a:latin typeface="Times New Roman"/>
                <a:cs typeface="Times New Roman"/>
              </a:rPr>
              <a:t> </a:t>
            </a:r>
            <a:r>
              <a:rPr sz="1200" dirty="0">
                <a:latin typeface="Times New Roman"/>
                <a:cs typeface="Times New Roman"/>
              </a:rPr>
              <a:t>deep</a:t>
            </a:r>
            <a:r>
              <a:rPr sz="1200" spc="30" dirty="0">
                <a:latin typeface="Times New Roman"/>
                <a:cs typeface="Times New Roman"/>
              </a:rPr>
              <a:t> </a:t>
            </a:r>
            <a:r>
              <a:rPr sz="1200" dirty="0">
                <a:latin typeface="Times New Roman"/>
                <a:cs typeface="Times New Roman"/>
              </a:rPr>
              <a:t>sense</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gratitude</a:t>
            </a:r>
            <a:r>
              <a:rPr sz="1200" spc="20" dirty="0">
                <a:latin typeface="Times New Roman"/>
                <a:cs typeface="Times New Roman"/>
              </a:rPr>
              <a:t> </a:t>
            </a:r>
            <a:r>
              <a:rPr sz="1200" spc="-25" dirty="0">
                <a:latin typeface="Times New Roman"/>
                <a:cs typeface="Times New Roman"/>
              </a:rPr>
              <a:t>to </a:t>
            </a:r>
            <a:r>
              <a:rPr sz="1200" dirty="0">
                <a:latin typeface="Times New Roman"/>
                <a:cs typeface="Times New Roman"/>
              </a:rPr>
              <a:t>Principal</a:t>
            </a:r>
            <a:r>
              <a:rPr sz="1200" spc="40" dirty="0">
                <a:latin typeface="Times New Roman"/>
                <a:cs typeface="Times New Roman"/>
              </a:rPr>
              <a:t> </a:t>
            </a:r>
            <a:r>
              <a:rPr sz="1200" b="1" dirty="0">
                <a:latin typeface="Times New Roman"/>
                <a:cs typeface="Times New Roman"/>
              </a:rPr>
              <a:t>Mr.</a:t>
            </a:r>
            <a:r>
              <a:rPr sz="1200" b="1" spc="45" dirty="0">
                <a:latin typeface="Times New Roman"/>
                <a:cs typeface="Times New Roman"/>
              </a:rPr>
              <a:t> </a:t>
            </a:r>
            <a:r>
              <a:rPr sz="1200" b="1" dirty="0">
                <a:latin typeface="Times New Roman"/>
                <a:cs typeface="Times New Roman"/>
              </a:rPr>
              <a:t>Shajahan</a:t>
            </a:r>
            <a:r>
              <a:rPr sz="1200" b="1" spc="40" dirty="0">
                <a:latin typeface="Times New Roman"/>
                <a:cs typeface="Times New Roman"/>
              </a:rPr>
              <a:t> </a:t>
            </a:r>
            <a:r>
              <a:rPr sz="1200" b="1" dirty="0">
                <a:latin typeface="Times New Roman"/>
                <a:cs typeface="Times New Roman"/>
              </a:rPr>
              <a:t>M.S</a:t>
            </a:r>
            <a:r>
              <a:rPr sz="1200" dirty="0">
                <a:latin typeface="Times New Roman"/>
                <a:cs typeface="Times New Roman"/>
              </a:rPr>
              <a:t>.</a:t>
            </a:r>
            <a:r>
              <a:rPr sz="1200" spc="50"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dirty="0">
                <a:latin typeface="Times New Roman"/>
                <a:cs typeface="Times New Roman"/>
              </a:rPr>
              <a:t>Head</a:t>
            </a:r>
            <a:r>
              <a:rPr sz="1200" spc="45"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Department</a:t>
            </a:r>
            <a:r>
              <a:rPr sz="1200" spc="60" dirty="0">
                <a:latin typeface="Times New Roman"/>
                <a:cs typeface="Times New Roman"/>
              </a:rPr>
              <a:t> </a:t>
            </a:r>
            <a:r>
              <a:rPr sz="1200" b="1" dirty="0">
                <a:latin typeface="Times New Roman"/>
                <a:cs typeface="Times New Roman"/>
              </a:rPr>
              <a:t>Asst.Prof.</a:t>
            </a:r>
            <a:r>
              <a:rPr sz="1200" b="1" spc="55" dirty="0">
                <a:latin typeface="Times New Roman"/>
                <a:cs typeface="Times New Roman"/>
              </a:rPr>
              <a:t> </a:t>
            </a:r>
            <a:r>
              <a:rPr lang="en-US" sz="1200" b="1" dirty="0" err="1">
                <a:latin typeface="Times New Roman"/>
                <a:cs typeface="Times New Roman"/>
              </a:rPr>
              <a:t>Sachithra</a:t>
            </a:r>
            <a:r>
              <a:rPr lang="en-US" sz="1200" b="1" dirty="0">
                <a:latin typeface="Times New Roman"/>
                <a:cs typeface="Times New Roman"/>
              </a:rPr>
              <a:t> NS </a:t>
            </a:r>
            <a:r>
              <a:rPr sz="1200" dirty="0">
                <a:latin typeface="Times New Roman"/>
                <a:cs typeface="Times New Roman"/>
              </a:rPr>
              <a:t>for</a:t>
            </a:r>
            <a:r>
              <a:rPr sz="1200" spc="65" dirty="0">
                <a:latin typeface="Times New Roman"/>
                <a:cs typeface="Times New Roman"/>
              </a:rPr>
              <a:t> </a:t>
            </a:r>
            <a:r>
              <a:rPr sz="1200" dirty="0">
                <a:latin typeface="Times New Roman"/>
                <a:cs typeface="Times New Roman"/>
              </a:rPr>
              <a:t>their</a:t>
            </a:r>
            <a:r>
              <a:rPr sz="1200" spc="70" dirty="0">
                <a:latin typeface="Times New Roman"/>
                <a:cs typeface="Times New Roman"/>
              </a:rPr>
              <a:t> </a:t>
            </a:r>
            <a:r>
              <a:rPr sz="1200" dirty="0">
                <a:latin typeface="Times New Roman"/>
                <a:cs typeface="Times New Roman"/>
              </a:rPr>
              <a:t>cordial</a:t>
            </a:r>
            <a:r>
              <a:rPr sz="1200" spc="75" dirty="0">
                <a:latin typeface="Times New Roman"/>
                <a:cs typeface="Times New Roman"/>
              </a:rPr>
              <a:t> </a:t>
            </a:r>
            <a:r>
              <a:rPr sz="1200" dirty="0">
                <a:latin typeface="Times New Roman"/>
                <a:cs typeface="Times New Roman"/>
              </a:rPr>
              <a:t>support</a:t>
            </a:r>
            <a:r>
              <a:rPr sz="1200" spc="70" dirty="0">
                <a:latin typeface="Times New Roman"/>
                <a:cs typeface="Times New Roman"/>
              </a:rPr>
              <a:t> </a:t>
            </a:r>
            <a:r>
              <a:rPr sz="1200" dirty="0">
                <a:latin typeface="Times New Roman"/>
                <a:cs typeface="Times New Roman"/>
              </a:rPr>
              <a:t>as</a:t>
            </a:r>
            <a:r>
              <a:rPr sz="1200" spc="65" dirty="0">
                <a:latin typeface="Times New Roman"/>
                <a:cs typeface="Times New Roman"/>
              </a:rPr>
              <a:t> </a:t>
            </a:r>
            <a:r>
              <a:rPr sz="1200" dirty="0">
                <a:latin typeface="Times New Roman"/>
                <a:cs typeface="Times New Roman"/>
              </a:rPr>
              <a:t>they</a:t>
            </a:r>
            <a:r>
              <a:rPr sz="1200" spc="70" dirty="0">
                <a:latin typeface="Times New Roman"/>
                <a:cs typeface="Times New Roman"/>
              </a:rPr>
              <a:t> </a:t>
            </a:r>
            <a:r>
              <a:rPr sz="1200" dirty="0">
                <a:latin typeface="Times New Roman"/>
                <a:cs typeface="Times New Roman"/>
              </a:rPr>
              <a:t>gave</a:t>
            </a:r>
            <a:r>
              <a:rPr sz="1200" spc="75"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permission</a:t>
            </a:r>
            <a:r>
              <a:rPr sz="1200" spc="65" dirty="0">
                <a:latin typeface="Times New Roman"/>
                <a:cs typeface="Times New Roman"/>
              </a:rPr>
              <a:t> </a:t>
            </a:r>
            <a:r>
              <a:rPr sz="1200" dirty="0">
                <a:latin typeface="Times New Roman"/>
                <a:cs typeface="Times New Roman"/>
              </a:rPr>
              <a:t>to</a:t>
            </a:r>
            <a:r>
              <a:rPr sz="1200" spc="70" dirty="0">
                <a:latin typeface="Times New Roman"/>
                <a:cs typeface="Times New Roman"/>
              </a:rPr>
              <a:t> </a:t>
            </a:r>
            <a:r>
              <a:rPr sz="1200" dirty="0">
                <a:latin typeface="Times New Roman"/>
                <a:cs typeface="Times New Roman"/>
              </a:rPr>
              <a:t>use</a:t>
            </a:r>
            <a:r>
              <a:rPr sz="1200" spc="75" dirty="0">
                <a:latin typeface="Times New Roman"/>
                <a:cs typeface="Times New Roman"/>
              </a:rPr>
              <a:t> </a:t>
            </a:r>
            <a:r>
              <a:rPr sz="1200" dirty="0">
                <a:latin typeface="Times New Roman"/>
                <a:cs typeface="Times New Roman"/>
              </a:rPr>
              <a:t>all</a:t>
            </a:r>
            <a:r>
              <a:rPr sz="1200" spc="70" dirty="0">
                <a:latin typeface="Times New Roman"/>
                <a:cs typeface="Times New Roman"/>
              </a:rPr>
              <a:t> </a:t>
            </a:r>
            <a:r>
              <a:rPr sz="1200" dirty="0">
                <a:latin typeface="Times New Roman"/>
                <a:cs typeface="Times New Roman"/>
              </a:rPr>
              <a:t>required</a:t>
            </a:r>
            <a:r>
              <a:rPr sz="1200" spc="70" dirty="0">
                <a:latin typeface="Times New Roman"/>
                <a:cs typeface="Times New Roman"/>
              </a:rPr>
              <a:t> </a:t>
            </a:r>
            <a:r>
              <a:rPr sz="1200" dirty="0">
                <a:latin typeface="Times New Roman"/>
                <a:cs typeface="Times New Roman"/>
              </a:rPr>
              <a:t>equipment</a:t>
            </a:r>
            <a:r>
              <a:rPr sz="1200" spc="75" dirty="0">
                <a:latin typeface="Times New Roman"/>
                <a:cs typeface="Times New Roman"/>
              </a:rPr>
              <a:t> </a:t>
            </a:r>
            <a:r>
              <a:rPr sz="1200" dirty="0">
                <a:latin typeface="Times New Roman"/>
                <a:cs typeface="Times New Roman"/>
              </a:rPr>
              <a:t>and</a:t>
            </a:r>
            <a:r>
              <a:rPr sz="1200" spc="70" dirty="0">
                <a:latin typeface="Times New Roman"/>
                <a:cs typeface="Times New Roman"/>
              </a:rPr>
              <a:t> </a:t>
            </a:r>
            <a:r>
              <a:rPr sz="1200" spc="-25" dirty="0">
                <a:latin typeface="Times New Roman"/>
                <a:cs typeface="Times New Roman"/>
              </a:rPr>
              <a:t>the </a:t>
            </a:r>
            <a:r>
              <a:rPr sz="1200" dirty="0">
                <a:latin typeface="Times New Roman"/>
                <a:cs typeface="Times New Roman"/>
              </a:rPr>
              <a:t>necessary</a:t>
            </a:r>
            <a:r>
              <a:rPr sz="1200" spc="-30" dirty="0">
                <a:latin typeface="Times New Roman"/>
                <a:cs typeface="Times New Roman"/>
              </a:rPr>
              <a:t> </a:t>
            </a:r>
            <a:r>
              <a:rPr sz="1200" spc="-10" dirty="0">
                <a:latin typeface="Times New Roman"/>
                <a:cs typeface="Times New Roman"/>
              </a:rPr>
              <a:t>material</a:t>
            </a:r>
            <a:r>
              <a:rPr sz="1200" spc="-4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complete</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project.</a:t>
            </a:r>
            <a:endParaRPr sz="1200" dirty="0">
              <a:latin typeface="Times New Roman"/>
              <a:cs typeface="Times New Roman"/>
            </a:endParaRPr>
          </a:p>
          <a:p>
            <a:pPr marL="12700" marR="8255" indent="538480" algn="just">
              <a:lnSpc>
                <a:spcPct val="143900"/>
              </a:lnSpc>
              <a:spcBef>
                <a:spcPts val="825"/>
              </a:spcBef>
            </a:pPr>
            <a:r>
              <a:rPr lang="en-IN" sz="1200" spc="35" dirty="0">
                <a:latin typeface="Times New Roman"/>
                <a:cs typeface="Times New Roman"/>
              </a:rPr>
              <a:t>I</a:t>
            </a:r>
            <a:r>
              <a:rPr sz="1200" spc="35" dirty="0">
                <a:latin typeface="Times New Roman"/>
                <a:cs typeface="Times New Roman"/>
              </a:rPr>
              <a:t> </a:t>
            </a:r>
            <a:r>
              <a:rPr sz="1200" dirty="0">
                <a:latin typeface="Times New Roman"/>
                <a:cs typeface="Times New Roman"/>
              </a:rPr>
              <a:t>would</a:t>
            </a:r>
            <a:r>
              <a:rPr sz="1200" spc="25" dirty="0">
                <a:latin typeface="Times New Roman"/>
                <a:cs typeface="Times New Roman"/>
              </a:rPr>
              <a:t> </a:t>
            </a:r>
            <a:r>
              <a:rPr sz="1200" dirty="0">
                <a:latin typeface="Times New Roman"/>
                <a:cs typeface="Times New Roman"/>
              </a:rPr>
              <a:t>like</a:t>
            </a:r>
            <a:r>
              <a:rPr sz="1200" spc="3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extend</a:t>
            </a:r>
            <a:r>
              <a:rPr sz="1200" spc="45" dirty="0">
                <a:latin typeface="Times New Roman"/>
                <a:cs typeface="Times New Roman"/>
              </a:rPr>
              <a:t> </a:t>
            </a:r>
            <a:r>
              <a:rPr lang="en-IN" sz="1200" spc="45" dirty="0">
                <a:latin typeface="Times New Roman"/>
                <a:cs typeface="Times New Roman"/>
              </a:rPr>
              <a:t>my</a:t>
            </a:r>
            <a:r>
              <a:rPr sz="1200" spc="25" dirty="0">
                <a:latin typeface="Times New Roman"/>
                <a:cs typeface="Times New Roman"/>
              </a:rPr>
              <a:t> </a:t>
            </a:r>
            <a:r>
              <a:rPr sz="1200" dirty="0">
                <a:latin typeface="Times New Roman"/>
                <a:cs typeface="Times New Roman"/>
              </a:rPr>
              <a:t>sincerest</a:t>
            </a:r>
            <a:r>
              <a:rPr sz="1200" spc="30" dirty="0">
                <a:latin typeface="Times New Roman"/>
                <a:cs typeface="Times New Roman"/>
              </a:rPr>
              <a:t> </a:t>
            </a:r>
            <a:r>
              <a:rPr sz="1200" dirty="0">
                <a:latin typeface="Times New Roman"/>
                <a:cs typeface="Times New Roman"/>
              </a:rPr>
              <a:t>gratitude</a:t>
            </a:r>
            <a:r>
              <a:rPr sz="1200" spc="30"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lang="en-IN" sz="1200" b="1" dirty="0">
                <a:latin typeface="Times New Roman"/>
                <a:cs typeface="Times New Roman"/>
              </a:rPr>
              <a:t>Mrs.</a:t>
            </a:r>
            <a:r>
              <a:rPr lang="en-IN" sz="1200" b="1" spc="-30" dirty="0">
                <a:latin typeface="Times New Roman"/>
                <a:cs typeface="Times New Roman"/>
              </a:rPr>
              <a:t> </a:t>
            </a:r>
            <a:r>
              <a:rPr lang="en-IN" sz="1200" b="1" dirty="0" err="1">
                <a:latin typeface="Times New Roman"/>
                <a:cs typeface="Times New Roman"/>
              </a:rPr>
              <a:t>Nissana</a:t>
            </a:r>
            <a:r>
              <a:rPr lang="en-IN" sz="1200" b="1" dirty="0">
                <a:latin typeface="Times New Roman"/>
                <a:cs typeface="Times New Roman"/>
              </a:rPr>
              <a:t> PS</a:t>
            </a:r>
            <a:r>
              <a:rPr lang="en-US" sz="1200" b="1"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spc="-25" dirty="0">
                <a:latin typeface="Times New Roman"/>
                <a:cs typeface="Times New Roman"/>
              </a:rPr>
              <a:t>her </a:t>
            </a:r>
            <a:r>
              <a:rPr sz="1200" dirty="0">
                <a:latin typeface="Times New Roman"/>
                <a:cs typeface="Times New Roman"/>
              </a:rPr>
              <a:t>guidance</a:t>
            </a:r>
            <a:r>
              <a:rPr sz="1200" spc="-40"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spc="-10" dirty="0">
                <a:latin typeface="Times New Roman"/>
                <a:cs typeface="Times New Roman"/>
              </a:rPr>
              <a:t>supervision</a:t>
            </a:r>
            <a:r>
              <a:rPr sz="1200" spc="-45" dirty="0">
                <a:latin typeface="Times New Roman"/>
                <a:cs typeface="Times New Roman"/>
              </a:rPr>
              <a:t> </a:t>
            </a:r>
            <a:r>
              <a:rPr sz="1200" dirty="0">
                <a:latin typeface="Times New Roman"/>
                <a:cs typeface="Times New Roman"/>
              </a:rPr>
              <a:t>as</a:t>
            </a:r>
            <a:r>
              <a:rPr sz="1200" spc="-50" dirty="0">
                <a:latin typeface="Times New Roman"/>
                <a:cs typeface="Times New Roman"/>
              </a:rPr>
              <a:t> </a:t>
            </a:r>
            <a:r>
              <a:rPr sz="1200" dirty="0">
                <a:latin typeface="Times New Roman"/>
                <a:cs typeface="Times New Roman"/>
              </a:rPr>
              <a:t>well</a:t>
            </a:r>
            <a:r>
              <a:rPr sz="1200" spc="-40" dirty="0">
                <a:latin typeface="Times New Roman"/>
                <a:cs typeface="Times New Roman"/>
              </a:rPr>
              <a:t> </a:t>
            </a:r>
            <a:r>
              <a:rPr sz="1200" dirty="0">
                <a:latin typeface="Times New Roman"/>
                <a:cs typeface="Times New Roman"/>
              </a:rPr>
              <a:t>as</a:t>
            </a:r>
            <a:r>
              <a:rPr sz="1200" spc="-55" dirty="0">
                <a:latin typeface="Times New Roman"/>
                <a:cs typeface="Times New Roman"/>
              </a:rPr>
              <a:t> </a:t>
            </a:r>
            <a:r>
              <a:rPr sz="1200" dirty="0">
                <a:latin typeface="Times New Roman"/>
                <a:cs typeface="Times New Roman"/>
              </a:rPr>
              <a:t>for</a:t>
            </a:r>
            <a:r>
              <a:rPr sz="1200" spc="-40" dirty="0">
                <a:latin typeface="Times New Roman"/>
                <a:cs typeface="Times New Roman"/>
              </a:rPr>
              <a:t> </a:t>
            </a:r>
            <a:r>
              <a:rPr sz="1200" dirty="0">
                <a:latin typeface="Times New Roman"/>
                <a:cs typeface="Times New Roman"/>
              </a:rPr>
              <a:t>providing</a:t>
            </a:r>
            <a:r>
              <a:rPr sz="1200" spc="-45" dirty="0">
                <a:latin typeface="Times New Roman"/>
                <a:cs typeface="Times New Roman"/>
              </a:rPr>
              <a:t> </a:t>
            </a:r>
            <a:r>
              <a:rPr sz="1200" spc="-10" dirty="0">
                <a:latin typeface="Times New Roman"/>
                <a:cs typeface="Times New Roman"/>
              </a:rPr>
              <a:t>necessary</a:t>
            </a:r>
            <a:r>
              <a:rPr sz="1200" spc="-45" dirty="0">
                <a:latin typeface="Times New Roman"/>
                <a:cs typeface="Times New Roman"/>
              </a:rPr>
              <a:t> </a:t>
            </a:r>
            <a:r>
              <a:rPr sz="1200" spc="-10" dirty="0">
                <a:latin typeface="Times New Roman"/>
                <a:cs typeface="Times New Roman"/>
              </a:rPr>
              <a:t>information</a:t>
            </a:r>
            <a:r>
              <a:rPr sz="1200" spc="-45" dirty="0">
                <a:latin typeface="Times New Roman"/>
                <a:cs typeface="Times New Roman"/>
              </a:rPr>
              <a:t> </a:t>
            </a:r>
            <a:r>
              <a:rPr sz="1200" dirty="0">
                <a:latin typeface="Times New Roman"/>
                <a:cs typeface="Times New Roman"/>
              </a:rPr>
              <a:t>regarding</a:t>
            </a:r>
            <a:r>
              <a:rPr sz="1200" spc="-4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project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also</a:t>
            </a:r>
            <a:r>
              <a:rPr sz="1200" spc="-1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support</a:t>
            </a:r>
            <a:r>
              <a:rPr sz="1200" spc="-25" dirty="0">
                <a:latin typeface="Times New Roman"/>
                <a:cs typeface="Times New Roman"/>
              </a:rPr>
              <a:t> </a:t>
            </a:r>
            <a:r>
              <a:rPr sz="1200" dirty="0">
                <a:latin typeface="Times New Roman"/>
                <a:cs typeface="Times New Roman"/>
              </a:rPr>
              <a:t>in</a:t>
            </a:r>
            <a:r>
              <a:rPr sz="1200" spc="-15" dirty="0">
                <a:latin typeface="Times New Roman"/>
                <a:cs typeface="Times New Roman"/>
              </a:rPr>
              <a:t> </a:t>
            </a:r>
            <a:r>
              <a:rPr sz="1200" spc="-10" dirty="0">
                <a:latin typeface="Times New Roman"/>
                <a:cs typeface="Times New Roman"/>
              </a:rPr>
              <a:t>completing</a:t>
            </a:r>
            <a:r>
              <a:rPr sz="1200" spc="-1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project.</a:t>
            </a:r>
            <a:endParaRPr sz="1200" dirty="0">
              <a:latin typeface="Times New Roman"/>
              <a:cs typeface="Times New Roman"/>
            </a:endParaRPr>
          </a:p>
          <a:p>
            <a:pPr marL="12700" marR="5080" indent="538480" algn="just">
              <a:lnSpc>
                <a:spcPct val="143100"/>
              </a:lnSpc>
              <a:spcBef>
                <a:spcPts val="840"/>
              </a:spcBef>
            </a:pPr>
            <a:r>
              <a:rPr sz="1200" dirty="0">
                <a:latin typeface="Times New Roman"/>
                <a:cs typeface="Times New Roman"/>
              </a:rPr>
              <a:t>Finally, </a:t>
            </a:r>
            <a:r>
              <a:rPr lang="en-IN" sz="1200" dirty="0">
                <a:latin typeface="Times New Roman"/>
                <a:cs typeface="Times New Roman"/>
              </a:rPr>
              <a:t>I</a:t>
            </a:r>
            <a:r>
              <a:rPr sz="1200" spc="5" dirty="0">
                <a:latin typeface="Times New Roman"/>
                <a:cs typeface="Times New Roman"/>
              </a:rPr>
              <a:t> </a:t>
            </a:r>
            <a:r>
              <a:rPr sz="1200" dirty="0">
                <a:latin typeface="Times New Roman"/>
                <a:cs typeface="Times New Roman"/>
              </a:rPr>
              <a:t>also</a:t>
            </a:r>
            <a:r>
              <a:rPr sz="1200" spc="-10" dirty="0">
                <a:latin typeface="Times New Roman"/>
                <a:cs typeface="Times New Roman"/>
              </a:rPr>
              <a:t> </a:t>
            </a:r>
            <a:r>
              <a:rPr sz="1200" dirty="0">
                <a:latin typeface="Times New Roman"/>
                <a:cs typeface="Times New Roman"/>
              </a:rPr>
              <a:t>extend</a:t>
            </a:r>
            <a:r>
              <a:rPr sz="1200" spc="10" dirty="0">
                <a:latin typeface="Times New Roman"/>
                <a:cs typeface="Times New Roman"/>
              </a:rPr>
              <a:t> </a:t>
            </a:r>
            <a:r>
              <a:rPr lang="en-IN" sz="1200" spc="10" dirty="0">
                <a:latin typeface="Times New Roman"/>
                <a:cs typeface="Times New Roman"/>
              </a:rPr>
              <a:t>my</a:t>
            </a:r>
            <a:r>
              <a:rPr sz="1200" spc="-10" dirty="0">
                <a:latin typeface="Times New Roman"/>
                <a:cs typeface="Times New Roman"/>
              </a:rPr>
              <a:t> </a:t>
            </a:r>
            <a:r>
              <a:rPr sz="1200" dirty="0">
                <a:latin typeface="Times New Roman"/>
                <a:cs typeface="Times New Roman"/>
              </a:rPr>
              <a:t>heartiest thanks</a:t>
            </a:r>
            <a:r>
              <a:rPr sz="1200" spc="-10"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lang="en-IN" sz="1200" spc="10" dirty="0">
                <a:latin typeface="Times New Roman"/>
                <a:cs typeface="Times New Roman"/>
              </a:rPr>
              <a:t>my</a:t>
            </a:r>
            <a:r>
              <a:rPr sz="1200" dirty="0">
                <a:latin typeface="Times New Roman"/>
                <a:cs typeface="Times New Roman"/>
              </a:rPr>
              <a:t> parents, friends</a:t>
            </a:r>
            <a:r>
              <a:rPr sz="1200" spc="-10" dirty="0">
                <a:latin typeface="Times New Roman"/>
                <a:cs typeface="Times New Roman"/>
              </a:rPr>
              <a:t> </a:t>
            </a:r>
            <a:r>
              <a:rPr sz="1200" dirty="0">
                <a:latin typeface="Times New Roman"/>
                <a:cs typeface="Times New Roman"/>
              </a:rPr>
              <a:t>and </a:t>
            </a:r>
            <a:r>
              <a:rPr sz="1200" spc="-10" dirty="0">
                <a:latin typeface="Times New Roman"/>
                <a:cs typeface="Times New Roman"/>
              </a:rPr>
              <a:t>well-wishers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being</a:t>
            </a:r>
            <a:r>
              <a:rPr sz="1200" spc="-5" dirty="0">
                <a:latin typeface="Times New Roman"/>
                <a:cs typeface="Times New Roman"/>
              </a:rPr>
              <a:t> </a:t>
            </a:r>
            <a:r>
              <a:rPr sz="1200" dirty="0">
                <a:latin typeface="Times New Roman"/>
                <a:cs typeface="Times New Roman"/>
              </a:rPr>
              <a:t>with </a:t>
            </a:r>
            <a:r>
              <a:rPr lang="en-IN" sz="1200" dirty="0">
                <a:latin typeface="Times New Roman"/>
                <a:cs typeface="Times New Roman"/>
              </a:rPr>
              <a:t>me</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extending</a:t>
            </a:r>
            <a:r>
              <a:rPr sz="1200" spc="-30" dirty="0">
                <a:latin typeface="Times New Roman"/>
                <a:cs typeface="Times New Roman"/>
              </a:rPr>
              <a:t> </a:t>
            </a:r>
            <a:r>
              <a:rPr sz="1200" spc="-10" dirty="0">
                <a:latin typeface="Times New Roman"/>
                <a:cs typeface="Times New Roman"/>
              </a:rPr>
              <a:t>encouragement</a:t>
            </a:r>
            <a:r>
              <a:rPr sz="1200" spc="-5" dirty="0">
                <a:latin typeface="Times New Roman"/>
                <a:cs typeface="Times New Roman"/>
              </a:rPr>
              <a:t> </a:t>
            </a:r>
            <a:r>
              <a:rPr sz="1200" spc="-10" dirty="0">
                <a:latin typeface="Times New Roman"/>
                <a:cs typeface="Times New Roman"/>
              </a:rPr>
              <a:t>throughout</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10" dirty="0">
                <a:latin typeface="Times New Roman"/>
                <a:cs typeface="Times New Roman"/>
              </a:rPr>
              <a:t>project.</a:t>
            </a:r>
            <a:endParaRPr sz="1200" dirty="0">
              <a:latin typeface="Times New Roman"/>
              <a:cs typeface="Times New Roman"/>
            </a:endParaRPr>
          </a:p>
        </p:txBody>
      </p:sp>
      <p:sp>
        <p:nvSpPr>
          <p:cNvPr id="3" name="object 3"/>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094580" y="1259230"/>
            <a:ext cx="5527993" cy="8756243"/>
          </a:xfrm>
          <a:prstGeom prst="rect">
            <a:avLst/>
          </a:prstGeom>
        </p:spPr>
        <p:txBody>
          <a:bodyPr vert="horz" wrap="square" lIns="0" tIns="12700" rIns="0" bIns="0" rtlCol="0">
            <a:spAutoFit/>
          </a:bodyPr>
          <a:lstStyle/>
          <a:p>
            <a:pPr marL="2171700">
              <a:lnSpc>
                <a:spcPct val="100000"/>
              </a:lnSpc>
              <a:spcBef>
                <a:spcPts val="100"/>
              </a:spcBef>
            </a:pPr>
            <a:r>
              <a:rPr sz="1600" b="1" dirty="0">
                <a:latin typeface="Times New Roman"/>
                <a:cs typeface="Times New Roman"/>
              </a:rPr>
              <a:t>6. </a:t>
            </a:r>
            <a:r>
              <a:rPr sz="1600" b="1" spc="-10" dirty="0">
                <a:latin typeface="Times New Roman"/>
                <a:cs typeface="Times New Roman"/>
              </a:rPr>
              <a:t>CODING</a:t>
            </a:r>
            <a:endParaRPr sz="1600" dirty="0">
              <a:latin typeface="Times New Roman"/>
              <a:cs typeface="Times New Roman"/>
            </a:endParaRPr>
          </a:p>
          <a:p>
            <a:pPr>
              <a:lnSpc>
                <a:spcPct val="100000"/>
              </a:lnSpc>
              <a:spcBef>
                <a:spcPts val="215"/>
              </a:spcBef>
            </a:pPr>
            <a:endParaRPr sz="1600" dirty="0">
              <a:latin typeface="Times New Roman"/>
              <a:cs typeface="Times New Roman"/>
            </a:endParaRPr>
          </a:p>
          <a:p>
            <a:pPr marL="12700">
              <a:lnSpc>
                <a:spcPct val="100000"/>
              </a:lnSpc>
              <a:spcBef>
                <a:spcPts val="5"/>
              </a:spcBef>
            </a:pPr>
            <a:r>
              <a:rPr sz="1400" b="1" dirty="0">
                <a:latin typeface="Times New Roman"/>
                <a:cs typeface="Times New Roman"/>
              </a:rPr>
              <a:t>6.1</a:t>
            </a:r>
            <a:r>
              <a:rPr sz="1400" b="1" spc="-30" dirty="0">
                <a:latin typeface="Times New Roman"/>
                <a:cs typeface="Times New Roman"/>
              </a:rPr>
              <a:t> </a:t>
            </a:r>
            <a:r>
              <a:rPr sz="1400" b="1" dirty="0">
                <a:latin typeface="Times New Roman"/>
                <a:cs typeface="Times New Roman"/>
              </a:rPr>
              <a:t>CODE</a:t>
            </a:r>
            <a:r>
              <a:rPr sz="1400" b="1" spc="-25" dirty="0">
                <a:latin typeface="Times New Roman"/>
                <a:cs typeface="Times New Roman"/>
              </a:rPr>
              <a:t> </a:t>
            </a:r>
            <a:r>
              <a:rPr sz="1400" b="1" dirty="0">
                <a:latin typeface="Times New Roman"/>
                <a:cs typeface="Times New Roman"/>
              </a:rPr>
              <a:t>FOR</a:t>
            </a:r>
            <a:r>
              <a:rPr sz="1400" b="1" spc="-40" dirty="0">
                <a:latin typeface="Times New Roman"/>
                <a:cs typeface="Times New Roman"/>
              </a:rPr>
              <a:t> </a:t>
            </a:r>
            <a:r>
              <a:rPr lang="en-IN" sz="1400" b="1" spc="-40" dirty="0">
                <a:latin typeface="Times New Roman"/>
                <a:cs typeface="Times New Roman"/>
              </a:rPr>
              <a:t>SHOP </a:t>
            </a:r>
            <a:r>
              <a:rPr lang="en-US" sz="1400" b="1" spc="-40" dirty="0">
                <a:latin typeface="Times New Roman"/>
                <a:cs typeface="Times New Roman"/>
              </a:rPr>
              <a:t>REGISTRATION </a:t>
            </a:r>
            <a:endParaRPr sz="1400" dirty="0">
              <a:latin typeface="Times New Roman"/>
              <a:cs typeface="Times New Roman"/>
            </a:endParaRPr>
          </a:p>
          <a:p>
            <a:pPr>
              <a:lnSpc>
                <a:spcPct val="100000"/>
              </a:lnSpc>
              <a:spcBef>
                <a:spcPts val="330"/>
              </a:spcBef>
            </a:pPr>
            <a:endParaRPr sz="1400" dirty="0">
              <a:latin typeface="Times New Roman"/>
              <a:cs typeface="Times New Roman"/>
            </a:endParaRPr>
          </a:p>
          <a:p>
            <a:pPr marL="12700" algn="l">
              <a:lnSpc>
                <a:spcPct val="100000"/>
              </a:lnSpc>
            </a:pPr>
            <a:r>
              <a:rPr lang="en-IN" sz="1200" spc="-20" dirty="0">
                <a:latin typeface="Times New Roman"/>
                <a:cs typeface="Times New Roman"/>
              </a:rPr>
              <a:t>&lt;?</a:t>
            </a:r>
            <a:r>
              <a:rPr lang="en-IN" sz="1200" spc="-20" dirty="0" err="1">
                <a:latin typeface="Times New Roman"/>
                <a:cs typeface="Times New Roman"/>
              </a:rPr>
              <a:t>php</a:t>
            </a:r>
            <a:endParaRPr lang="en-IN" sz="1200" spc="-20" dirty="0">
              <a:latin typeface="Times New Roman"/>
              <a:cs typeface="Times New Roman"/>
            </a:endParaRPr>
          </a:p>
          <a:p>
            <a:pPr marL="12700" algn="l">
              <a:lnSpc>
                <a:spcPct val="100000"/>
              </a:lnSpc>
            </a:pPr>
            <a:r>
              <a:rPr lang="en-IN" sz="1200" spc="-20" dirty="0">
                <a:latin typeface="Times New Roman"/>
                <a:cs typeface="Times New Roman"/>
              </a:rPr>
              <a:t>include("../Assets/Connection/</a:t>
            </a:r>
            <a:r>
              <a:rPr lang="en-IN" sz="1200" spc="-20" dirty="0" err="1">
                <a:latin typeface="Times New Roman"/>
                <a:cs typeface="Times New Roman"/>
              </a:rPr>
              <a:t>connection.php</a:t>
            </a:r>
            <a:r>
              <a:rPr lang="en-IN" sz="1200" spc="-20" dirty="0">
                <a:latin typeface="Times New Roman"/>
                <a:cs typeface="Times New Roman"/>
              </a:rPr>
              <a:t>");</a:t>
            </a:r>
          </a:p>
          <a:p>
            <a:pPr marL="12700" algn="l">
              <a:lnSpc>
                <a:spcPct val="100000"/>
              </a:lnSpc>
            </a:pPr>
            <a:r>
              <a:rPr lang="en-IN" sz="1200" spc="-20" dirty="0" err="1">
                <a:latin typeface="Times New Roman"/>
                <a:cs typeface="Times New Roman"/>
              </a:rPr>
              <a:t>session_start</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if (</a:t>
            </a:r>
            <a:r>
              <a:rPr lang="en-IN" sz="1200" spc="-20" dirty="0" err="1">
                <a:latin typeface="Times New Roman"/>
                <a:cs typeface="Times New Roman"/>
              </a:rPr>
              <a:t>isset</a:t>
            </a:r>
            <a:r>
              <a:rPr lang="en-IN" sz="1200" spc="-20" dirty="0">
                <a:latin typeface="Times New Roman"/>
                <a:cs typeface="Times New Roman"/>
              </a:rPr>
              <a:t>($_POST['</a:t>
            </a:r>
            <a:r>
              <a:rPr lang="en-IN" sz="1200" spc="-20" dirty="0" err="1">
                <a:latin typeface="Times New Roman"/>
                <a:cs typeface="Times New Roman"/>
              </a:rPr>
              <a:t>btn_submit</a:t>
            </a:r>
            <a:r>
              <a:rPr lang="en-IN" sz="1200" spc="-20" dirty="0">
                <a:latin typeface="Times New Roman"/>
                <a:cs typeface="Times New Roman"/>
              </a:rPr>
              <a:t>'])) {</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shop_name</a:t>
            </a:r>
            <a:r>
              <a:rPr lang="en-IN" sz="1200" spc="-20" dirty="0">
                <a:latin typeface="Times New Roman"/>
                <a:cs typeface="Times New Roman"/>
              </a:rPr>
              <a:t> = $_POST['</a:t>
            </a:r>
            <a:r>
              <a:rPr lang="en-IN" sz="1200" spc="-20" dirty="0" err="1">
                <a:latin typeface="Times New Roman"/>
                <a:cs typeface="Times New Roman"/>
              </a:rPr>
              <a:t>txt_shop_name</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shop_address</a:t>
            </a:r>
            <a:r>
              <a:rPr lang="en-IN" sz="1200" spc="-20" dirty="0">
                <a:latin typeface="Times New Roman"/>
                <a:cs typeface="Times New Roman"/>
              </a:rPr>
              <a:t> = $_POST['</a:t>
            </a:r>
            <a:r>
              <a:rPr lang="en-IN" sz="1200" spc="-20" dirty="0" err="1">
                <a:latin typeface="Times New Roman"/>
                <a:cs typeface="Times New Roman"/>
              </a:rPr>
              <a:t>txt_shop_address</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shop_city</a:t>
            </a:r>
            <a:r>
              <a:rPr lang="en-IN" sz="1200" spc="-20" dirty="0">
                <a:latin typeface="Times New Roman"/>
                <a:cs typeface="Times New Roman"/>
              </a:rPr>
              <a:t> = $_POST['</a:t>
            </a:r>
            <a:r>
              <a:rPr lang="en-IN" sz="1200" spc="-20" dirty="0" err="1">
                <a:latin typeface="Times New Roman"/>
                <a:cs typeface="Times New Roman"/>
              </a:rPr>
              <a:t>sel_city</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$time = time() . date('m-d-Y');</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shop_contactno</a:t>
            </a:r>
            <a:r>
              <a:rPr lang="en-IN" sz="1200" spc="-20" dirty="0">
                <a:latin typeface="Times New Roman"/>
                <a:cs typeface="Times New Roman"/>
              </a:rPr>
              <a:t> = $_POST['</a:t>
            </a:r>
            <a:r>
              <a:rPr lang="en-IN" sz="1200" spc="-20" dirty="0" err="1">
                <a:latin typeface="Times New Roman"/>
                <a:cs typeface="Times New Roman"/>
              </a:rPr>
              <a:t>txt_shop_contactno</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shop_email</a:t>
            </a:r>
            <a:r>
              <a:rPr lang="en-IN" sz="1200" spc="-20" dirty="0">
                <a:latin typeface="Times New Roman"/>
                <a:cs typeface="Times New Roman"/>
              </a:rPr>
              <a:t> = $_POST['</a:t>
            </a:r>
            <a:r>
              <a:rPr lang="en-IN" sz="1200" spc="-20" dirty="0" err="1">
                <a:latin typeface="Times New Roman"/>
                <a:cs typeface="Times New Roman"/>
              </a:rPr>
              <a:t>txt_shop_email</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shop_password</a:t>
            </a:r>
            <a:r>
              <a:rPr lang="en-IN" sz="1200" spc="-20" dirty="0">
                <a:latin typeface="Times New Roman"/>
                <a:cs typeface="Times New Roman"/>
              </a:rPr>
              <a:t> = $_POST['</a:t>
            </a:r>
            <a:r>
              <a:rPr lang="en-IN" sz="1200" spc="-20" dirty="0" err="1">
                <a:latin typeface="Times New Roman"/>
                <a:cs typeface="Times New Roman"/>
              </a:rPr>
              <a:t>txt_shop_password</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shop_cpassword</a:t>
            </a:r>
            <a:r>
              <a:rPr lang="en-IN" sz="1200" spc="-20" dirty="0">
                <a:latin typeface="Times New Roman"/>
                <a:cs typeface="Times New Roman"/>
              </a:rPr>
              <a:t> = $_POST['</a:t>
            </a:r>
            <a:r>
              <a:rPr lang="en-IN" sz="1200" spc="-20" dirty="0" err="1">
                <a:latin typeface="Times New Roman"/>
                <a:cs typeface="Times New Roman"/>
              </a:rPr>
              <a:t>txt_shop_cpassword</a:t>
            </a:r>
            <a:r>
              <a:rPr lang="en-IN" sz="1200" spc="-20" dirty="0">
                <a:latin typeface="Times New Roman"/>
                <a:cs typeface="Times New Roman"/>
              </a:rPr>
              <a:t>'];</a:t>
            </a:r>
          </a:p>
          <a:p>
            <a:pPr marL="12700" algn="l">
              <a:lnSpc>
                <a:spcPct val="100000"/>
              </a:lnSpc>
            </a:pPr>
            <a:endParaRPr lang="en-IN" sz="1200" spc="-20" dirty="0">
              <a:latin typeface="Times New Roman"/>
              <a:cs typeface="Times New Roman"/>
            </a:endParaRP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file_name_photo</a:t>
            </a:r>
            <a:r>
              <a:rPr lang="en-IN" sz="1200" spc="-20" dirty="0">
                <a:latin typeface="Times New Roman"/>
                <a:cs typeface="Times New Roman"/>
              </a:rPr>
              <a:t> = $time . $_FILES['</a:t>
            </a:r>
            <a:r>
              <a:rPr lang="en-IN" sz="1200" spc="-20" dirty="0" err="1">
                <a:latin typeface="Times New Roman"/>
                <a:cs typeface="Times New Roman"/>
              </a:rPr>
              <a:t>shop_photo</a:t>
            </a:r>
            <a:r>
              <a:rPr lang="en-IN" sz="1200" spc="-20" dirty="0">
                <a:latin typeface="Times New Roman"/>
                <a:cs typeface="Times New Roman"/>
              </a:rPr>
              <a:t>']['name'];</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temp_file_name_photo</a:t>
            </a:r>
            <a:r>
              <a:rPr lang="en-IN" sz="1200" spc="-20" dirty="0">
                <a:latin typeface="Times New Roman"/>
                <a:cs typeface="Times New Roman"/>
              </a:rPr>
              <a:t> = $_FILES['</a:t>
            </a:r>
            <a:r>
              <a:rPr lang="en-IN" sz="1200" spc="-20" dirty="0" err="1">
                <a:latin typeface="Times New Roman"/>
                <a:cs typeface="Times New Roman"/>
              </a:rPr>
              <a:t>shop_photo</a:t>
            </a:r>
            <a:r>
              <a:rPr lang="en-IN" sz="1200" spc="-20" dirty="0">
                <a:latin typeface="Times New Roman"/>
                <a:cs typeface="Times New Roman"/>
              </a:rPr>
              <a:t>']['</a:t>
            </a:r>
            <a:r>
              <a:rPr lang="en-IN" sz="1200" spc="-20" dirty="0" err="1">
                <a:latin typeface="Times New Roman"/>
                <a:cs typeface="Times New Roman"/>
              </a:rPr>
              <a:t>tmp_name</a:t>
            </a:r>
            <a:r>
              <a:rPr lang="en-IN" sz="1200" spc="-20" dirty="0">
                <a:latin typeface="Times New Roman"/>
                <a:cs typeface="Times New Roman"/>
              </a:rPr>
              <a:t>'];</a:t>
            </a:r>
          </a:p>
          <a:p>
            <a:pPr marL="12700" algn="l">
              <a:lnSpc>
                <a:spcPct val="100000"/>
              </a:lnSpc>
            </a:pPr>
            <a:endParaRPr lang="en-IN" sz="1200" spc="-20" dirty="0">
              <a:latin typeface="Times New Roman"/>
              <a:cs typeface="Times New Roman"/>
            </a:endParaRP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file_name_proof</a:t>
            </a:r>
            <a:r>
              <a:rPr lang="en-IN" sz="1200" spc="-20" dirty="0">
                <a:latin typeface="Times New Roman"/>
                <a:cs typeface="Times New Roman"/>
              </a:rPr>
              <a:t> = $time . $_FILES['</a:t>
            </a:r>
            <a:r>
              <a:rPr lang="en-IN" sz="1200" spc="-20" dirty="0" err="1">
                <a:latin typeface="Times New Roman"/>
                <a:cs typeface="Times New Roman"/>
              </a:rPr>
              <a:t>shop_proof</a:t>
            </a:r>
            <a:r>
              <a:rPr lang="en-IN" sz="1200" spc="-20" dirty="0">
                <a:latin typeface="Times New Roman"/>
                <a:cs typeface="Times New Roman"/>
              </a:rPr>
              <a:t>']['name'];</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temp_file_name_proof</a:t>
            </a:r>
            <a:r>
              <a:rPr lang="en-IN" sz="1200" spc="-20" dirty="0">
                <a:latin typeface="Times New Roman"/>
                <a:cs typeface="Times New Roman"/>
              </a:rPr>
              <a:t> = $_FILES['</a:t>
            </a:r>
            <a:r>
              <a:rPr lang="en-IN" sz="1200" spc="-20" dirty="0" err="1">
                <a:latin typeface="Times New Roman"/>
                <a:cs typeface="Times New Roman"/>
              </a:rPr>
              <a:t>shop_proof</a:t>
            </a:r>
            <a:r>
              <a:rPr lang="en-IN" sz="1200" spc="-20" dirty="0">
                <a:latin typeface="Times New Roman"/>
                <a:cs typeface="Times New Roman"/>
              </a:rPr>
              <a:t>']['</a:t>
            </a:r>
            <a:r>
              <a:rPr lang="en-IN" sz="1200" spc="-20" dirty="0" err="1">
                <a:latin typeface="Times New Roman"/>
                <a:cs typeface="Times New Roman"/>
              </a:rPr>
              <a:t>tmp_name</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shop_doj</a:t>
            </a:r>
            <a:r>
              <a:rPr lang="en-IN" sz="1200" spc="-20" dirty="0">
                <a:latin typeface="Times New Roman"/>
                <a:cs typeface="Times New Roman"/>
              </a:rPr>
              <a:t> = date('d-m-y');</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shop_pincode</a:t>
            </a:r>
            <a:r>
              <a:rPr lang="en-IN" sz="1200" spc="-20" dirty="0">
                <a:latin typeface="Times New Roman"/>
                <a:cs typeface="Times New Roman"/>
              </a:rPr>
              <a:t> = $_POST['</a:t>
            </a:r>
            <a:r>
              <a:rPr lang="en-IN" sz="1200" spc="-20" dirty="0" err="1">
                <a:latin typeface="Times New Roman"/>
                <a:cs typeface="Times New Roman"/>
              </a:rPr>
              <a:t>txt_shop_pincode</a:t>
            </a:r>
            <a:r>
              <a:rPr lang="en-IN" sz="1200" spc="-20" dirty="0">
                <a:latin typeface="Times New Roman"/>
                <a:cs typeface="Times New Roman"/>
              </a:rPr>
              <a:t>'];</a:t>
            </a:r>
          </a:p>
          <a:p>
            <a:pPr marL="12700" algn="l">
              <a:lnSpc>
                <a:spcPct val="100000"/>
              </a:lnSpc>
            </a:pPr>
            <a:endParaRPr lang="en-IN" sz="1200" spc="-20" dirty="0">
              <a:latin typeface="Times New Roman"/>
              <a:cs typeface="Times New Roman"/>
            </a:endParaRPr>
          </a:p>
          <a:p>
            <a:pPr marL="12700" algn="l">
              <a:lnSpc>
                <a:spcPct val="100000"/>
              </a:lnSpc>
            </a:pPr>
            <a:r>
              <a:rPr lang="en-IN" sz="1200" spc="-20" dirty="0">
                <a:latin typeface="Times New Roman"/>
                <a:cs typeface="Times New Roman"/>
              </a:rPr>
              <a:t>    if ($</a:t>
            </a:r>
            <a:r>
              <a:rPr lang="en-IN" sz="1200" spc="-20" dirty="0" err="1">
                <a:latin typeface="Times New Roman"/>
                <a:cs typeface="Times New Roman"/>
              </a:rPr>
              <a:t>shop_password</a:t>
            </a:r>
            <a:r>
              <a:rPr lang="en-IN" sz="1200" spc="-20" dirty="0">
                <a:latin typeface="Times New Roman"/>
                <a:cs typeface="Times New Roman"/>
              </a:rPr>
              <a:t> != $</a:t>
            </a:r>
            <a:r>
              <a:rPr lang="en-IN" sz="1200" spc="-20" dirty="0" err="1">
                <a:latin typeface="Times New Roman"/>
                <a:cs typeface="Times New Roman"/>
              </a:rPr>
              <a:t>shop_cpassword</a:t>
            </a:r>
            <a:r>
              <a:rPr lang="en-IN" sz="1200" spc="-20" dirty="0">
                <a:latin typeface="Times New Roman"/>
                <a:cs typeface="Times New Roman"/>
              </a:rPr>
              <a:t>) {</a:t>
            </a:r>
          </a:p>
          <a:p>
            <a:pPr marL="12700" algn="l">
              <a:lnSpc>
                <a:spcPct val="100000"/>
              </a:lnSpc>
            </a:pPr>
            <a:r>
              <a:rPr lang="en-IN" sz="1200" spc="-20" dirty="0">
                <a:latin typeface="Times New Roman"/>
                <a:cs typeface="Times New Roman"/>
              </a:rPr>
              <a:t>?&gt;</a:t>
            </a:r>
          </a:p>
          <a:p>
            <a:pPr marL="12700" algn="l">
              <a:lnSpc>
                <a:spcPct val="100000"/>
              </a:lnSpc>
            </a:pPr>
            <a:r>
              <a:rPr lang="en-IN" sz="1200" spc="-20" dirty="0">
                <a:latin typeface="Times New Roman"/>
                <a:cs typeface="Times New Roman"/>
              </a:rPr>
              <a:t>        &lt;script&gt;</a:t>
            </a:r>
          </a:p>
          <a:p>
            <a:pPr marL="12700" algn="l">
              <a:lnSpc>
                <a:spcPct val="100000"/>
              </a:lnSpc>
            </a:pPr>
            <a:r>
              <a:rPr lang="en-IN" sz="1200" spc="-20" dirty="0">
                <a:latin typeface="Times New Roman"/>
                <a:cs typeface="Times New Roman"/>
              </a:rPr>
              <a:t>            alert("Password does not match");</a:t>
            </a:r>
          </a:p>
          <a:p>
            <a:pPr marL="12700" algn="l">
              <a:lnSpc>
                <a:spcPct val="100000"/>
              </a:lnSpc>
            </a:pPr>
            <a:r>
              <a:rPr lang="en-IN" sz="1200" spc="-20" dirty="0">
                <a:latin typeface="Times New Roman"/>
                <a:cs typeface="Times New Roman"/>
              </a:rPr>
              <a:t>        &lt;/script&gt;</a:t>
            </a:r>
          </a:p>
          <a:p>
            <a:pPr marL="12700" algn="l">
              <a:lnSpc>
                <a:spcPct val="100000"/>
              </a:lnSpc>
            </a:pPr>
            <a:r>
              <a:rPr lang="en-IN" sz="1200" spc="-20" dirty="0">
                <a:latin typeface="Times New Roman"/>
                <a:cs typeface="Times New Roman"/>
              </a:rPr>
              <a:t>        &lt;?</a:t>
            </a:r>
            <a:r>
              <a:rPr lang="en-IN" sz="1200" spc="-20" dirty="0" err="1">
                <a:latin typeface="Times New Roman"/>
                <a:cs typeface="Times New Roman"/>
              </a:rPr>
              <a:t>php</a:t>
            </a:r>
            <a:endParaRPr lang="en-IN" sz="1200" spc="-20" dirty="0">
              <a:latin typeface="Times New Roman"/>
              <a:cs typeface="Times New Roman"/>
            </a:endParaRPr>
          </a:p>
          <a:p>
            <a:pPr marL="12700" algn="l">
              <a:lnSpc>
                <a:spcPct val="100000"/>
              </a:lnSpc>
            </a:pPr>
            <a:r>
              <a:rPr lang="en-IN" sz="1200" spc="-20" dirty="0">
                <a:latin typeface="Times New Roman"/>
                <a:cs typeface="Times New Roman"/>
              </a:rPr>
              <a:t>    } else {</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insQuery</a:t>
            </a:r>
            <a:r>
              <a:rPr lang="en-IN" sz="1200" spc="-20" dirty="0">
                <a:latin typeface="Times New Roman"/>
                <a:cs typeface="Times New Roman"/>
              </a:rPr>
              <a:t> = "insert into </a:t>
            </a:r>
            <a:r>
              <a:rPr lang="en-IN" sz="1200" spc="-20" dirty="0" err="1">
                <a:latin typeface="Times New Roman"/>
                <a:cs typeface="Times New Roman"/>
              </a:rPr>
              <a:t>tbl_shop</a:t>
            </a:r>
            <a:r>
              <a:rPr lang="en-IN" sz="1200" spc="-20" dirty="0">
                <a:latin typeface="Times New Roman"/>
                <a:cs typeface="Times New Roman"/>
              </a:rPr>
              <a:t>(shop_name,shop_address,city_id,shop_photo,shop_proof,shop_contactno,shop_email,shop_password,shop_doj,shop_pincode) values('$shop_name','$shop_address',$shop_city,'$file_name_photo','$file_name_proof','$shop_contactno','$shop_email','$shop_password','$shop_doj','$shop_pincode')";</a:t>
            </a:r>
          </a:p>
          <a:p>
            <a:pPr marL="12700" algn="l">
              <a:lnSpc>
                <a:spcPct val="100000"/>
              </a:lnSpc>
            </a:pPr>
            <a:r>
              <a:rPr lang="en-IN" sz="1200" spc="-20" dirty="0">
                <a:latin typeface="Times New Roman"/>
                <a:cs typeface="Times New Roman"/>
              </a:rPr>
              <a:t>        $</a:t>
            </a:r>
            <a:r>
              <a:rPr lang="en-IN" sz="1200" spc="-20" dirty="0" err="1">
                <a:latin typeface="Times New Roman"/>
                <a:cs typeface="Times New Roman"/>
              </a:rPr>
              <a:t>selQuery</a:t>
            </a:r>
            <a:r>
              <a:rPr lang="en-IN" sz="1200" spc="-20" dirty="0">
                <a:latin typeface="Times New Roman"/>
                <a:cs typeface="Times New Roman"/>
              </a:rPr>
              <a:t> = "select * from </a:t>
            </a:r>
            <a:r>
              <a:rPr lang="en-IN" sz="1200" spc="-20" dirty="0" err="1">
                <a:latin typeface="Times New Roman"/>
                <a:cs typeface="Times New Roman"/>
              </a:rPr>
              <a:t>tbl_shop</a:t>
            </a:r>
            <a:r>
              <a:rPr lang="en-IN" sz="1200" spc="-20" dirty="0">
                <a:latin typeface="Times New Roman"/>
                <a:cs typeface="Times New Roman"/>
              </a:rPr>
              <a:t> where </a:t>
            </a:r>
            <a:r>
              <a:rPr lang="en-IN" sz="1200" spc="-20" dirty="0" err="1">
                <a:latin typeface="Times New Roman"/>
                <a:cs typeface="Times New Roman"/>
              </a:rPr>
              <a:t>shop_email</a:t>
            </a:r>
            <a:r>
              <a:rPr lang="en-IN" sz="1200" spc="-20" dirty="0">
                <a:latin typeface="Times New Roman"/>
                <a:cs typeface="Times New Roman"/>
              </a:rPr>
              <a:t> = '$</a:t>
            </a:r>
            <a:r>
              <a:rPr lang="en-IN" sz="1200" spc="-20" dirty="0" err="1">
                <a:latin typeface="Times New Roman"/>
                <a:cs typeface="Times New Roman"/>
              </a:rPr>
              <a:t>shop_email</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$result = $conn-&gt;query($</a:t>
            </a:r>
            <a:r>
              <a:rPr lang="en-IN" sz="1200" spc="-20" dirty="0" err="1">
                <a:latin typeface="Times New Roman"/>
                <a:cs typeface="Times New Roman"/>
              </a:rPr>
              <a:t>selQuery</a:t>
            </a:r>
            <a:r>
              <a:rPr lang="en-IN" sz="1200" spc="-20" dirty="0">
                <a:latin typeface="Times New Roman"/>
                <a:cs typeface="Times New Roman"/>
              </a:rPr>
              <a:t>);</a:t>
            </a:r>
          </a:p>
          <a:p>
            <a:pPr marL="12700" algn="l">
              <a:lnSpc>
                <a:spcPct val="100000"/>
              </a:lnSpc>
            </a:pPr>
            <a:r>
              <a:rPr lang="en-IN" sz="1200" spc="-20" dirty="0">
                <a:latin typeface="Times New Roman"/>
                <a:cs typeface="Times New Roman"/>
              </a:rPr>
              <a:t>        if ($result-&gt;</a:t>
            </a:r>
            <a:r>
              <a:rPr lang="en-IN" sz="1200" spc="-20" dirty="0" err="1">
                <a:latin typeface="Times New Roman"/>
                <a:cs typeface="Times New Roman"/>
              </a:rPr>
              <a:t>num_rows</a:t>
            </a:r>
            <a:r>
              <a:rPr lang="en-IN" sz="1200" spc="-20" dirty="0">
                <a:latin typeface="Times New Roman"/>
                <a:cs typeface="Times New Roman"/>
              </a:rPr>
              <a:t>) {</a:t>
            </a:r>
          </a:p>
          <a:p>
            <a:pPr marL="12700" algn="l">
              <a:lnSpc>
                <a:spcPct val="100000"/>
              </a:lnSpc>
            </a:pPr>
            <a:r>
              <a:rPr lang="en-IN" sz="1200" spc="-20" dirty="0">
                <a:latin typeface="Times New Roman"/>
                <a:cs typeface="Times New Roman"/>
              </a:rPr>
              <a:t>        ?&gt;</a:t>
            </a:r>
          </a:p>
          <a:p>
            <a:pPr marL="12700" algn="l">
              <a:lnSpc>
                <a:spcPct val="100000"/>
              </a:lnSpc>
            </a:pPr>
            <a:r>
              <a:rPr lang="en-IN" sz="1200" spc="-20" dirty="0">
                <a:latin typeface="Times New Roman"/>
                <a:cs typeface="Times New Roman"/>
              </a:rPr>
              <a:t>          </a:t>
            </a:r>
            <a:r>
              <a:rPr lang="en-US" sz="1200" spc="-20" dirty="0">
                <a:latin typeface="Times New Roman"/>
                <a:cs typeface="Times New Roman"/>
              </a:rPr>
              <a:t>&lt;script&gt;</a:t>
            </a:r>
          </a:p>
          <a:p>
            <a:pPr marL="12700" algn="l">
              <a:lnSpc>
                <a:spcPct val="100000"/>
              </a:lnSpc>
            </a:pPr>
            <a:r>
              <a:rPr lang="en-US" sz="1200" spc="-20" dirty="0">
                <a:latin typeface="Times New Roman"/>
                <a:cs typeface="Times New Roman"/>
              </a:rPr>
              <a:t>                alert('Email already exists');</a:t>
            </a:r>
          </a:p>
          <a:p>
            <a:pPr marL="12700" algn="l">
              <a:lnSpc>
                <a:spcPct val="100000"/>
              </a:lnSpc>
            </a:pPr>
            <a:r>
              <a:rPr lang="en-US" sz="1200" spc="-20" dirty="0">
                <a:latin typeface="Times New Roman"/>
                <a:cs typeface="Times New Roman"/>
              </a:rPr>
              <a:t>            &lt;/script&gt;</a:t>
            </a:r>
            <a:endParaRPr lang="en-IN" sz="1200" spc="-20" dirty="0">
              <a:latin typeface="Times New Roman"/>
              <a:cs typeface="Times New Roman"/>
            </a:endParaRPr>
          </a:p>
          <a:p>
            <a:pPr marL="12700">
              <a:lnSpc>
                <a:spcPct val="100000"/>
              </a:lnSpc>
            </a:pPr>
            <a:endParaRPr lang="en-IN"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US" sz="1200" dirty="0">
                <a:latin typeface="Times New Roman"/>
                <a:cs typeface="Times New Roman"/>
              </a:rPr>
              <a:t>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9" name="object 9"/>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7" name="TextBox 16">
            <a:extLst>
              <a:ext uri="{FF2B5EF4-FFF2-40B4-BE49-F238E27FC236}">
                <a16:creationId xmlns:a16="http://schemas.microsoft.com/office/drawing/2014/main" id="{6D12AFF7-3520-6834-9F91-2722139E7108}"/>
              </a:ext>
            </a:extLst>
          </p:cNvPr>
          <p:cNvSpPr txBox="1"/>
          <p:nvPr/>
        </p:nvSpPr>
        <p:spPr>
          <a:xfrm>
            <a:off x="1076006" y="981903"/>
            <a:ext cx="5597844" cy="8771632"/>
          </a:xfrm>
          <a:prstGeom prst="rect">
            <a:avLst/>
          </a:prstGeom>
          <a:noFill/>
        </p:spPr>
        <p:txBody>
          <a:bodyPr wrap="square">
            <a:spAutoFit/>
          </a:bodyPr>
          <a:lstStyle/>
          <a:p>
            <a:pPr algn="l"/>
            <a:r>
              <a:rPr lang="en-IN" sz="1200" dirty="0">
                <a:latin typeface="Times New Roman" panose="02020603050405020304" pitchFamily="18" charset="0"/>
                <a:cs typeface="Times New Roman" panose="02020603050405020304" pitchFamily="18" charset="0"/>
              </a:rPr>
              <a:t>&lt;?</a:t>
            </a:r>
            <a:r>
              <a:rPr lang="en-IN" sz="1200" dirty="0" err="1">
                <a:latin typeface="Times New Roman" panose="02020603050405020304" pitchFamily="18" charset="0"/>
                <a:cs typeface="Times New Roman" panose="02020603050405020304" pitchFamily="18" charset="0"/>
              </a:rPr>
              <a:t>php</a:t>
            </a:r>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 else {</a:t>
            </a:r>
          </a:p>
          <a:p>
            <a:pPr algn="l"/>
            <a:r>
              <a:rPr lang="en-IN" sz="1200" dirty="0">
                <a:latin typeface="Times New Roman" panose="02020603050405020304" pitchFamily="18" charset="0"/>
                <a:cs typeface="Times New Roman" panose="02020603050405020304" pitchFamily="18" charset="0"/>
              </a:rPr>
              <a:t>            if ($conn-&gt;query($</a:t>
            </a:r>
            <a:r>
              <a:rPr lang="en-IN" sz="1200" dirty="0" err="1">
                <a:latin typeface="Times New Roman" panose="02020603050405020304" pitchFamily="18" charset="0"/>
                <a:cs typeface="Times New Roman" panose="02020603050405020304" pitchFamily="18" charset="0"/>
              </a:rPr>
              <a:t>insQuery</a:t>
            </a:r>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move_uploaded_file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temp_file_name_photo</a:t>
            </a:r>
            <a:r>
              <a:rPr lang="en-IN" sz="1200" dirty="0">
                <a:latin typeface="Times New Roman" panose="02020603050405020304" pitchFamily="18" charset="0"/>
                <a:cs typeface="Times New Roman" panose="02020603050405020304" pitchFamily="18" charset="0"/>
              </a:rPr>
              <a:t>, '../Assets/Files/Shop/Photo/' . $</a:t>
            </a:r>
            <a:r>
              <a:rPr lang="en-IN" sz="1200" dirty="0" err="1">
                <a:latin typeface="Times New Roman" panose="02020603050405020304" pitchFamily="18" charset="0"/>
                <a:cs typeface="Times New Roman" panose="02020603050405020304" pitchFamily="18" charset="0"/>
              </a:rPr>
              <a:t>file_name_photo</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move_uploaded_file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temp_file_name_proof</a:t>
            </a:r>
            <a:r>
              <a:rPr lang="en-IN" sz="1200" dirty="0">
                <a:latin typeface="Times New Roman" panose="02020603050405020304" pitchFamily="18" charset="0"/>
                <a:cs typeface="Times New Roman" panose="02020603050405020304" pitchFamily="18" charset="0"/>
              </a:rPr>
              <a:t>, '../Assets/Files/Shop/Proof/' . $</a:t>
            </a:r>
            <a:r>
              <a:rPr lang="en-IN" sz="1200" dirty="0" err="1">
                <a:latin typeface="Times New Roman" panose="02020603050405020304" pitchFamily="18" charset="0"/>
                <a:cs typeface="Times New Roman" panose="02020603050405020304" pitchFamily="18" charset="0"/>
              </a:rPr>
              <a:t>file_name_proof</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?&gt;</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                    alert('Successfully registered');</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php</a:t>
            </a:r>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selQuery</a:t>
            </a:r>
            <a:r>
              <a:rPr lang="en-IN" sz="1200" dirty="0">
                <a:latin typeface="Times New Roman" panose="02020603050405020304" pitchFamily="18" charset="0"/>
                <a:cs typeface="Times New Roman" panose="02020603050405020304" pitchFamily="18" charset="0"/>
              </a:rPr>
              <a:t> = "select * from </a:t>
            </a:r>
            <a:r>
              <a:rPr lang="en-IN" sz="1200" dirty="0" err="1">
                <a:latin typeface="Times New Roman" panose="02020603050405020304" pitchFamily="18" charset="0"/>
                <a:cs typeface="Times New Roman" panose="02020603050405020304" pitchFamily="18" charset="0"/>
              </a:rPr>
              <a:t>tbl_shop</a:t>
            </a:r>
            <a:r>
              <a:rPr lang="en-IN" sz="1200" dirty="0">
                <a:latin typeface="Times New Roman" panose="02020603050405020304" pitchFamily="18" charset="0"/>
                <a:cs typeface="Times New Roman" panose="02020603050405020304" pitchFamily="18" charset="0"/>
              </a:rPr>
              <a:t> where </a:t>
            </a:r>
            <a:r>
              <a:rPr lang="en-IN" sz="1200" dirty="0" err="1">
                <a:latin typeface="Times New Roman" panose="02020603050405020304" pitchFamily="18" charset="0"/>
                <a:cs typeface="Times New Roman" panose="02020603050405020304" pitchFamily="18" charset="0"/>
              </a:rPr>
              <a:t>shop_email</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shop_email</a:t>
            </a:r>
            <a:r>
              <a:rPr lang="en-IN" sz="1200" dirty="0">
                <a:latin typeface="Times New Roman" panose="02020603050405020304" pitchFamily="18" charset="0"/>
                <a:cs typeface="Times New Roman" panose="02020603050405020304" pitchFamily="18" charset="0"/>
              </a:rPr>
              <a:t>' and </a:t>
            </a:r>
            <a:r>
              <a:rPr lang="en-IN" sz="1200" dirty="0" err="1">
                <a:latin typeface="Times New Roman" panose="02020603050405020304" pitchFamily="18" charset="0"/>
                <a:cs typeface="Times New Roman" panose="02020603050405020304" pitchFamily="18" charset="0"/>
              </a:rPr>
              <a:t>shop_password</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shop_password</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$result = $conn-&gt;query($</a:t>
            </a:r>
            <a:r>
              <a:rPr lang="en-IN" sz="1200" dirty="0" err="1">
                <a:latin typeface="Times New Roman" panose="02020603050405020304" pitchFamily="18" charset="0"/>
                <a:cs typeface="Times New Roman" panose="02020603050405020304" pitchFamily="18" charset="0"/>
              </a:rPr>
              <a:t>selQuery</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$data = $result-&gt;</a:t>
            </a:r>
            <a:r>
              <a:rPr lang="en-IN" sz="1200" dirty="0" err="1">
                <a:latin typeface="Times New Roman" panose="02020603050405020304" pitchFamily="18" charset="0"/>
                <a:cs typeface="Times New Roman" panose="02020603050405020304" pitchFamily="18" charset="0"/>
              </a:rPr>
              <a:t>fetch_assoc</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$_SESSION['</a:t>
            </a:r>
            <a:r>
              <a:rPr lang="en-IN" sz="1200" dirty="0" err="1">
                <a:latin typeface="Times New Roman" panose="02020603050405020304" pitchFamily="18" charset="0"/>
                <a:cs typeface="Times New Roman" panose="02020603050405020304" pitchFamily="18" charset="0"/>
              </a:rPr>
              <a:t>sid</a:t>
            </a:r>
            <a:r>
              <a:rPr lang="en-IN" sz="1200" dirty="0">
                <a:latin typeface="Times New Roman" panose="02020603050405020304" pitchFamily="18" charset="0"/>
                <a:cs typeface="Times New Roman" panose="02020603050405020304" pitchFamily="18" charset="0"/>
              </a:rPr>
              <a:t>'] = $data['</a:t>
            </a:r>
            <a:r>
              <a:rPr lang="en-IN" sz="1200" dirty="0" err="1">
                <a:latin typeface="Times New Roman" panose="02020603050405020304" pitchFamily="18" charset="0"/>
                <a:cs typeface="Times New Roman" panose="02020603050405020304" pitchFamily="18" charset="0"/>
              </a:rPr>
              <a:t>shop_id</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?&gt;</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window.location</a:t>
            </a:r>
            <a:r>
              <a:rPr lang="en-IN" sz="1200" dirty="0">
                <a:latin typeface="Times New Roman" panose="02020603050405020304" pitchFamily="18" charset="0"/>
                <a:cs typeface="Times New Roman" panose="02020603050405020304" pitchFamily="18" charset="0"/>
              </a:rPr>
              <a:t> = '../Shop/</a:t>
            </a:r>
            <a:r>
              <a:rPr lang="en-IN" sz="1200" dirty="0" err="1">
                <a:latin typeface="Times New Roman" panose="02020603050405020304" pitchFamily="18" charset="0"/>
                <a:cs typeface="Times New Roman" panose="02020603050405020304" pitchFamily="18" charset="0"/>
              </a:rPr>
              <a:t>ShopHomePage.php</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&lt;?</a:t>
            </a:r>
            <a:r>
              <a:rPr lang="en-IN" sz="1200" dirty="0" err="1">
                <a:latin typeface="Times New Roman" panose="02020603050405020304" pitchFamily="18" charset="0"/>
                <a:cs typeface="Times New Roman" panose="02020603050405020304" pitchFamily="18" charset="0"/>
              </a:rPr>
              <a:t>php</a:t>
            </a:r>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?&gt;</a:t>
            </a:r>
          </a:p>
          <a:p>
            <a:pPr algn="l"/>
            <a:r>
              <a:rPr lang="en-IN" sz="1200" dirty="0">
                <a:latin typeface="Times New Roman" panose="02020603050405020304" pitchFamily="18" charset="0"/>
                <a:cs typeface="Times New Roman" panose="02020603050405020304" pitchFamily="18" charset="0"/>
              </a:rPr>
              <a:t>&lt;!DOCTYPE html&gt;</a:t>
            </a:r>
          </a:p>
          <a:p>
            <a:pPr algn="l"/>
            <a:r>
              <a:rPr lang="en-IN" sz="1200" dirty="0">
                <a:latin typeface="Times New Roman" panose="02020603050405020304" pitchFamily="18" charset="0"/>
                <a:cs typeface="Times New Roman" panose="02020603050405020304" pitchFamily="18" charset="0"/>
              </a:rPr>
              <a:t>&lt;html lang="</a:t>
            </a:r>
            <a:r>
              <a:rPr lang="en-IN" sz="1200" dirty="0" err="1">
                <a:latin typeface="Times New Roman" panose="02020603050405020304" pitchFamily="18" charset="0"/>
                <a:cs typeface="Times New Roman" panose="02020603050405020304" pitchFamily="18" charset="0"/>
              </a:rPr>
              <a:t>en</a:t>
            </a:r>
            <a:r>
              <a:rPr lang="en-IN" sz="1200" dirty="0">
                <a:latin typeface="Times New Roman" panose="02020603050405020304" pitchFamily="18" charset="0"/>
                <a:cs typeface="Times New Roman" panose="02020603050405020304" pitchFamily="18" charset="0"/>
              </a:rPr>
              <a:t>"&gt;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&lt;head&gt;</a:t>
            </a:r>
          </a:p>
          <a:p>
            <a:pPr algn="l"/>
            <a:r>
              <a:rPr lang="en-IN" sz="1200" dirty="0">
                <a:latin typeface="Times New Roman" panose="02020603050405020304" pitchFamily="18" charset="0"/>
                <a:cs typeface="Times New Roman" panose="02020603050405020304" pitchFamily="18" charset="0"/>
              </a:rPr>
              <a:t>    &lt;meta charset="utf-8"&gt;</a:t>
            </a:r>
          </a:p>
          <a:p>
            <a:pPr algn="l"/>
            <a:r>
              <a:rPr lang="en-IN" sz="1200" dirty="0">
                <a:latin typeface="Times New Roman" panose="02020603050405020304" pitchFamily="18" charset="0"/>
                <a:cs typeface="Times New Roman" panose="02020603050405020304" pitchFamily="18" charset="0"/>
              </a:rPr>
              <a:t>    &lt;title&gt;GREENCART - shop registration&lt;/title&gt;</a:t>
            </a:r>
          </a:p>
          <a:p>
            <a:pPr algn="l"/>
            <a:r>
              <a:rPr lang="en-IN" sz="1200" dirty="0">
                <a:latin typeface="Times New Roman" panose="02020603050405020304" pitchFamily="18" charset="0"/>
                <a:cs typeface="Times New Roman" panose="02020603050405020304" pitchFamily="18" charset="0"/>
              </a:rPr>
              <a:t>    &lt;meta content="width=device-width, initial-scale=1.0" name="viewport"&gt;</a:t>
            </a:r>
          </a:p>
          <a:p>
            <a:pPr algn="l"/>
            <a:r>
              <a:rPr lang="en-IN" sz="1200" dirty="0">
                <a:latin typeface="Times New Roman" panose="02020603050405020304" pitchFamily="18" charset="0"/>
                <a:cs typeface="Times New Roman" panose="02020603050405020304" pitchFamily="18" charset="0"/>
              </a:rPr>
              <a:t>    &lt;meta content="Free HTML Templates" name="keywords"&gt;</a:t>
            </a:r>
          </a:p>
          <a:p>
            <a:pPr algn="l"/>
            <a:r>
              <a:rPr lang="en-IN" sz="1200" dirty="0">
                <a:latin typeface="Times New Roman" panose="02020603050405020304" pitchFamily="18" charset="0"/>
                <a:cs typeface="Times New Roman" panose="02020603050405020304" pitchFamily="18" charset="0"/>
              </a:rPr>
              <a:t>    &lt;meta content="Free HTML Templates" name="description"&gt;</a:t>
            </a:r>
          </a:p>
          <a:p>
            <a:pPr algn="l"/>
            <a:r>
              <a:rPr lang="en-IN" sz="1200" dirty="0">
                <a:latin typeface="Times New Roman" panose="02020603050405020304" pitchFamily="18" charset="0"/>
                <a:cs typeface="Times New Roman" panose="02020603050405020304" pitchFamily="18" charset="0"/>
              </a:rPr>
              <a:t>&lt;link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="../Assets//Template//Login//assets/</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/bootstrap.min.css"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="stylesheet"&gt;</a:t>
            </a:r>
          </a:p>
          <a:p>
            <a:pPr algn="l"/>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="../Assets//Template//Login//assets/</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/font-awesome.min.css"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="stylesheet"&gt;</a:t>
            </a:r>
          </a:p>
          <a:p>
            <a:pPr algn="l"/>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="../Assets//Template//Login//assets/</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/style.css"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&lt;link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="../Assets//Template//</a:t>
            </a:r>
            <a:r>
              <a:rPr lang="en-IN" sz="1200" dirty="0" err="1">
                <a:latin typeface="Times New Roman" panose="02020603050405020304" pitchFamily="18" charset="0"/>
                <a:cs typeface="Times New Roman" panose="02020603050405020304" pitchFamily="18" charset="0"/>
              </a:rPr>
              <a:t>MainTemplate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/favicon.ico"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="icon"&gt;</a:t>
            </a:r>
          </a:p>
          <a:p>
            <a:pPr algn="l"/>
            <a:r>
              <a:rPr lang="en-US" sz="1200" dirty="0">
                <a:latin typeface="Times New Roman" panose="02020603050405020304" pitchFamily="18" charset="0"/>
                <a:cs typeface="Times New Roman" panose="02020603050405020304" pitchFamily="18" charset="0"/>
              </a:rPr>
              <a:t>&lt;link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preconnect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="https://fonts.gstatic.com"&gt;</a:t>
            </a:r>
          </a:p>
          <a:p>
            <a:pPr algn="l"/>
            <a:r>
              <a:rPr lang="en-US" sz="1200" dirty="0">
                <a:latin typeface="Times New Roman" panose="02020603050405020304" pitchFamily="18" charset="0"/>
                <a:cs typeface="Times New Roman" panose="02020603050405020304" pitchFamily="18" charset="0"/>
              </a:rPr>
              <a:t> &lt;link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="https://fonts.googleapis.com/css2?family=</a:t>
            </a:r>
            <a:r>
              <a:rPr lang="en-US" sz="1200" dirty="0" err="1">
                <a:latin typeface="Times New Roman" panose="02020603050405020304" pitchFamily="18" charset="0"/>
                <a:cs typeface="Times New Roman" panose="02020603050405020304" pitchFamily="18" charset="0"/>
              </a:rPr>
              <a:t>Poppins&amp;family</a:t>
            </a:r>
            <a:r>
              <a:rPr lang="en-US" sz="1200" dirty="0">
                <a:latin typeface="Times New Roman" panose="02020603050405020304" pitchFamily="18" charset="0"/>
                <a:cs typeface="Times New Roman" panose="02020603050405020304" pitchFamily="18" charset="0"/>
              </a:rPr>
              <a:t>=Roboto:wght@700&amp;display=swap"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endParaRPr lang="en-IN"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US" sz="1200" dirty="0">
                <a:latin typeface="Times New Roman"/>
                <a:cs typeface="Times New Roman"/>
              </a:rPr>
              <a:t>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9" name="object 9"/>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7" name="TextBox 16">
            <a:extLst>
              <a:ext uri="{FF2B5EF4-FFF2-40B4-BE49-F238E27FC236}">
                <a16:creationId xmlns:a16="http://schemas.microsoft.com/office/drawing/2014/main" id="{6D12AFF7-3520-6834-9F91-2722139E7108}"/>
              </a:ext>
            </a:extLst>
          </p:cNvPr>
          <p:cNvSpPr txBox="1"/>
          <p:nvPr/>
        </p:nvSpPr>
        <p:spPr>
          <a:xfrm>
            <a:off x="1076006" y="981903"/>
            <a:ext cx="5597844" cy="8771632"/>
          </a:xfrm>
          <a:prstGeom prst="rect">
            <a:avLst/>
          </a:prstGeom>
          <a:noFill/>
        </p:spPr>
        <p:txBody>
          <a:bodyPr wrap="square">
            <a:spAutoFit/>
          </a:bodyPr>
          <a:lstStyle/>
          <a:p>
            <a:pPr algn="l"/>
            <a:r>
              <a:rPr lang="en-US" sz="1200" dirty="0">
                <a:latin typeface="Times New Roman" panose="02020603050405020304" pitchFamily="18" charset="0"/>
                <a:cs typeface="Times New Roman" panose="02020603050405020304" pitchFamily="18" charset="0"/>
              </a:rPr>
              <a:t>&lt;link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="https://cdn.jsdelivr.net/</a:t>
            </a:r>
            <a:r>
              <a:rPr lang="en-US" sz="1200" dirty="0" err="1">
                <a:latin typeface="Times New Roman" panose="02020603050405020304" pitchFamily="18" charset="0"/>
                <a:cs typeface="Times New Roman" panose="02020603050405020304" pitchFamily="18" charset="0"/>
              </a:rPr>
              <a:t>npm</a:t>
            </a:r>
            <a:r>
              <a:rPr lang="en-US" sz="1200" dirty="0">
                <a:latin typeface="Times New Roman" panose="02020603050405020304" pitchFamily="18" charset="0"/>
                <a:cs typeface="Times New Roman" panose="02020603050405020304" pitchFamily="18" charset="0"/>
              </a:rPr>
              <a:t>/bootstrap-icons@1.4.1/font/bootstrap-icons.css"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p>
          <a:p>
            <a:pPr algn="l"/>
            <a:r>
              <a:rPr lang="en-US" sz="1200" dirty="0">
                <a:latin typeface="Times New Roman" panose="02020603050405020304" pitchFamily="18" charset="0"/>
                <a:cs typeface="Times New Roman" panose="02020603050405020304" pitchFamily="18" charset="0"/>
              </a:rPr>
              <a:t>    &lt;link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="../Assets//Template//</a:t>
            </a:r>
            <a:r>
              <a:rPr lang="en-US" sz="1200" dirty="0" err="1">
                <a:latin typeface="Times New Roman" panose="02020603050405020304" pitchFamily="18" charset="0"/>
                <a:cs typeface="Times New Roman" panose="02020603050405020304" pitchFamily="18" charset="0"/>
              </a:rPr>
              <a:t>MainTemplate</a:t>
            </a:r>
            <a:r>
              <a:rPr lang="en-US" sz="1200" dirty="0">
                <a:latin typeface="Times New Roman" panose="02020603050405020304" pitchFamily="18" charset="0"/>
                <a:cs typeface="Times New Roman" panose="02020603050405020304" pitchFamily="18" charset="0"/>
              </a:rPr>
              <a:t>//lib/</a:t>
            </a:r>
            <a:r>
              <a:rPr lang="en-US" sz="1200" dirty="0" err="1">
                <a:latin typeface="Times New Roman" panose="02020603050405020304" pitchFamily="18" charset="0"/>
                <a:cs typeface="Times New Roman" panose="02020603050405020304" pitchFamily="18" charset="0"/>
              </a:rPr>
              <a:t>flaticon</a:t>
            </a:r>
            <a:r>
              <a:rPr lang="en-US" sz="1200" dirty="0">
                <a:latin typeface="Times New Roman" panose="02020603050405020304" pitchFamily="18" charset="0"/>
                <a:cs typeface="Times New Roman" panose="02020603050405020304" pitchFamily="18" charset="0"/>
              </a:rPr>
              <a:t>/font/flaticon.css"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p>
          <a:p>
            <a:pPr algn="l"/>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="../Assets//Template//</a:t>
            </a:r>
            <a:r>
              <a:rPr lang="en-US" sz="1200" dirty="0" err="1">
                <a:latin typeface="Times New Roman" panose="02020603050405020304" pitchFamily="18" charset="0"/>
                <a:cs typeface="Times New Roman" panose="02020603050405020304" pitchFamily="18" charset="0"/>
              </a:rPr>
              <a:t>MainTemplate</a:t>
            </a:r>
            <a:r>
              <a:rPr lang="en-US" sz="1200" dirty="0">
                <a:latin typeface="Times New Roman" panose="02020603050405020304" pitchFamily="18" charset="0"/>
                <a:cs typeface="Times New Roman" panose="02020603050405020304" pitchFamily="18" charset="0"/>
              </a:rPr>
              <a:t>//lib/</a:t>
            </a:r>
            <a:r>
              <a:rPr lang="en-US" sz="1200" dirty="0" err="1">
                <a:latin typeface="Times New Roman" panose="02020603050405020304" pitchFamily="18" charset="0"/>
                <a:cs typeface="Times New Roman" panose="02020603050405020304" pitchFamily="18" charset="0"/>
              </a:rPr>
              <a:t>owlcarousel</a:t>
            </a:r>
            <a:r>
              <a:rPr lang="en-US" sz="1200" dirty="0">
                <a:latin typeface="Times New Roman" panose="02020603050405020304" pitchFamily="18" charset="0"/>
                <a:cs typeface="Times New Roman" panose="02020603050405020304" pitchFamily="18" charset="0"/>
              </a:rPr>
              <a:t>/assets/owl.carousel.min.css"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p>
          <a:p>
            <a:pPr algn="l"/>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="../Assets///Template//</a:t>
            </a:r>
            <a:r>
              <a:rPr lang="en-US" sz="1200" dirty="0" err="1">
                <a:latin typeface="Times New Roman" panose="02020603050405020304" pitchFamily="18" charset="0"/>
                <a:cs typeface="Times New Roman" panose="02020603050405020304" pitchFamily="18" charset="0"/>
              </a:rPr>
              <a:t>MainTemplate</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css</a:t>
            </a:r>
            <a:r>
              <a:rPr lang="en-US" sz="1200" dirty="0">
                <a:latin typeface="Times New Roman" panose="02020603050405020304" pitchFamily="18" charset="0"/>
                <a:cs typeface="Times New Roman" panose="02020603050405020304" pitchFamily="18" charset="0"/>
              </a:rPr>
              <a:t>/bootstrap.min.css"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p>
          <a:p>
            <a:pPr algn="l"/>
            <a:r>
              <a:rPr lang="en-US" sz="1200" dirty="0">
                <a:latin typeface="Times New Roman" panose="02020603050405020304" pitchFamily="18" charset="0"/>
                <a:cs typeface="Times New Roman" panose="02020603050405020304" pitchFamily="18" charset="0"/>
              </a:rPr>
              <a:t>&lt;link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="../Assets///Template//</a:t>
            </a:r>
            <a:r>
              <a:rPr lang="en-US" sz="1200" dirty="0" err="1">
                <a:latin typeface="Times New Roman" panose="02020603050405020304" pitchFamily="18" charset="0"/>
                <a:cs typeface="Times New Roman" panose="02020603050405020304" pitchFamily="18" charset="0"/>
              </a:rPr>
              <a:t>MainTemplate</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css</a:t>
            </a:r>
            <a:r>
              <a:rPr lang="en-US" sz="1200" dirty="0">
                <a:latin typeface="Times New Roman" panose="02020603050405020304" pitchFamily="18" charset="0"/>
                <a:cs typeface="Times New Roman" panose="02020603050405020304" pitchFamily="18" charset="0"/>
              </a:rPr>
              <a:t>/style.css"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="stylesheet"&gt;</a:t>
            </a:r>
          </a:p>
          <a:p>
            <a:pPr algn="l"/>
            <a:r>
              <a:rPr lang="en-US" sz="1200" dirty="0">
                <a:latin typeface="Times New Roman" panose="02020603050405020304" pitchFamily="18" charset="0"/>
                <a:cs typeface="Times New Roman" panose="02020603050405020304" pitchFamily="18" charset="0"/>
              </a:rPr>
              <a:t>    &lt;link </a:t>
            </a:r>
            <a:r>
              <a:rPr lang="en-US" sz="1200" dirty="0" err="1">
                <a:latin typeface="Times New Roman" panose="02020603050405020304" pitchFamily="18" charset="0"/>
                <a:cs typeface="Times New Roman" panose="02020603050405020304" pitchFamily="18" charset="0"/>
              </a:rPr>
              <a:t>rel</a:t>
            </a:r>
            <a:r>
              <a:rPr lang="en-US" sz="1200" dirty="0">
                <a:latin typeface="Times New Roman" panose="02020603050405020304" pitchFamily="18" charset="0"/>
                <a:cs typeface="Times New Roman" panose="02020603050405020304" pitchFamily="18" charset="0"/>
              </a:rPr>
              <a:t>="stylesheet" </a:t>
            </a:r>
            <a:r>
              <a:rPr lang="en-US" sz="1200" dirty="0" err="1">
                <a:latin typeface="Times New Roman" panose="02020603050405020304" pitchFamily="18" charset="0"/>
                <a:cs typeface="Times New Roman" panose="02020603050405020304" pitchFamily="18" charset="0"/>
              </a:rPr>
              <a:t>href</a:t>
            </a:r>
            <a:r>
              <a:rPr lang="en-US" sz="1200" dirty="0">
                <a:latin typeface="Times New Roman" panose="02020603050405020304" pitchFamily="18" charset="0"/>
                <a:cs typeface="Times New Roman" panose="02020603050405020304" pitchFamily="18" charset="0"/>
              </a:rPr>
              <a:t>="../Assets//CSS//Guest//userRegistration.css"&gt;</a:t>
            </a:r>
          </a:p>
          <a:p>
            <a:pPr algn="l"/>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="https://cdnjs.cloudflare.com/ajax/libs/bootstrap-</a:t>
            </a:r>
            <a:r>
              <a:rPr lang="en-IN" sz="1200" dirty="0" err="1">
                <a:latin typeface="Times New Roman" panose="02020603050405020304" pitchFamily="18" charset="0"/>
                <a:cs typeface="Times New Roman" panose="02020603050405020304" pitchFamily="18" charset="0"/>
              </a:rPr>
              <a:t>datepicker</a:t>
            </a:r>
            <a:r>
              <a:rPr lang="en-IN" sz="1200" dirty="0">
                <a:latin typeface="Times New Roman" panose="02020603050405020304" pitchFamily="18" charset="0"/>
                <a:cs typeface="Times New Roman" panose="02020603050405020304" pitchFamily="18" charset="0"/>
              </a:rPr>
              <a:t>/1.4.1/</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/bootstrap-datepicker3.css" /&gt;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&lt;/head&gt;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&lt;body&gt;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pPr algn="l"/>
            <a:r>
              <a:rPr lang="en-IN" sz="1200" dirty="0">
                <a:latin typeface="Times New Roman" panose="02020603050405020304" pitchFamily="18" charset="0"/>
                <a:cs typeface="Times New Roman" panose="02020603050405020304" pitchFamily="18" charset="0"/>
              </a:rPr>
              <a:t>    &lt;nav class="navbar navbar-expand-</a:t>
            </a:r>
            <a:r>
              <a:rPr lang="en-IN" sz="1200" dirty="0" err="1">
                <a:latin typeface="Times New Roman" panose="02020603050405020304" pitchFamily="18" charset="0"/>
                <a:cs typeface="Times New Roman" panose="02020603050405020304" pitchFamily="18" charset="0"/>
              </a:rPr>
              <a:t>lg</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bg</a:t>
            </a:r>
            <a:r>
              <a:rPr lang="en-IN" sz="1200" dirty="0">
                <a:latin typeface="Times New Roman" panose="02020603050405020304" pitchFamily="18" charset="0"/>
                <a:cs typeface="Times New Roman" panose="02020603050405020304" pitchFamily="18" charset="0"/>
              </a:rPr>
              <a:t>-white navbar-light shadow-</a:t>
            </a:r>
            <a:r>
              <a:rPr lang="en-IN" sz="1200" dirty="0" err="1">
                <a:latin typeface="Times New Roman" panose="02020603050405020304" pitchFamily="18" charset="0"/>
                <a:cs typeface="Times New Roman" panose="02020603050405020304" pitchFamily="18" charset="0"/>
              </a:rPr>
              <a:t>sm</a:t>
            </a:r>
            <a:r>
              <a:rPr lang="en-IN" sz="1200" dirty="0">
                <a:latin typeface="Times New Roman" panose="02020603050405020304" pitchFamily="18" charset="0"/>
                <a:cs typeface="Times New Roman" panose="02020603050405020304" pitchFamily="18" charset="0"/>
              </a:rPr>
              <a:t> py-3 py-lg-0 px-3 px-lg-0"&gt;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="index.html" class="navbar-brand ms-lg-5"&gt;</a:t>
            </a:r>
          </a:p>
          <a:p>
            <a:pPr algn="l"/>
            <a:r>
              <a:rPr lang="en-IN" sz="1200" dirty="0">
                <a:latin typeface="Times New Roman" panose="02020603050405020304" pitchFamily="18" charset="0"/>
                <a:cs typeface="Times New Roman" panose="02020603050405020304" pitchFamily="18" charset="0"/>
              </a:rPr>
              <a:t>            &lt;h1 class="m-0 text-uppercase" style="</a:t>
            </a:r>
            <a:r>
              <a:rPr lang="en-IN" sz="1200" dirty="0" err="1">
                <a:latin typeface="Times New Roman" panose="02020603050405020304" pitchFamily="18" charset="0"/>
                <a:cs typeface="Times New Roman" panose="02020603050405020304" pitchFamily="18" charset="0"/>
              </a:rPr>
              <a:t>color</a:t>
            </a:r>
            <a:r>
              <a:rPr lang="en-IN" sz="1200" dirty="0">
                <a:latin typeface="Times New Roman" panose="02020603050405020304" pitchFamily="18" charset="0"/>
                <a:cs typeface="Times New Roman" panose="02020603050405020304" pitchFamily="18" charset="0"/>
              </a:rPr>
              <a:t>:#548302;"&gt;&lt;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 class="bi  fs-1 text-primary me-3"&gt;&lt;/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&gt;GREENCART&lt;/h1&gt;</a:t>
            </a:r>
          </a:p>
          <a:p>
            <a:pPr algn="l"/>
            <a:r>
              <a:rPr lang="en-IN" sz="1200" dirty="0">
                <a:latin typeface="Times New Roman" panose="02020603050405020304" pitchFamily="18" charset="0"/>
                <a:cs typeface="Times New Roman" panose="02020603050405020304" pitchFamily="18" charset="0"/>
              </a:rPr>
              <a:t>        &lt;/a&gt;</a:t>
            </a:r>
            <a:endParaRPr lang="en-US"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&lt;button class="navbar-toggler" type="button" data-bs-toggle="collapse" data-bs-target="#</a:t>
            </a:r>
            <a:r>
              <a:rPr lang="en-IN" sz="1200" dirty="0" err="1">
                <a:latin typeface="Times New Roman" panose="02020603050405020304" pitchFamily="18" charset="0"/>
                <a:cs typeface="Times New Roman" panose="02020603050405020304" pitchFamily="18" charset="0"/>
              </a:rPr>
              <a:t>navbarCollapse</a:t>
            </a:r>
            <a:r>
              <a:rPr lang="en-IN" sz="1200" dirty="0">
                <a:latin typeface="Times New Roman" panose="02020603050405020304" pitchFamily="18" charset="0"/>
                <a:cs typeface="Times New Roman" panose="02020603050405020304" pitchFamily="18" charset="0"/>
              </a:rPr>
              <a:t>"&gt;</a:t>
            </a:r>
          </a:p>
          <a:p>
            <a:pPr algn="l"/>
            <a:r>
              <a:rPr lang="en-IN" sz="1200" dirty="0">
                <a:latin typeface="Times New Roman" panose="02020603050405020304" pitchFamily="18" charset="0"/>
                <a:cs typeface="Times New Roman" panose="02020603050405020304" pitchFamily="18" charset="0"/>
              </a:rPr>
              <a:t>            &lt;span class="navbar-toggler-icon"&gt;&lt;/span&gt;</a:t>
            </a:r>
          </a:p>
          <a:p>
            <a:pPr algn="l"/>
            <a:r>
              <a:rPr lang="en-IN" sz="1200" dirty="0">
                <a:latin typeface="Times New Roman" panose="02020603050405020304" pitchFamily="18" charset="0"/>
                <a:cs typeface="Times New Roman" panose="02020603050405020304" pitchFamily="18" charset="0"/>
              </a:rPr>
              <a:t>        &lt;/button&gt;</a:t>
            </a:r>
          </a:p>
          <a:p>
            <a:pPr algn="l"/>
            <a:r>
              <a:rPr lang="en-IN" sz="1200" dirty="0">
                <a:latin typeface="Times New Roman" panose="02020603050405020304" pitchFamily="18" charset="0"/>
                <a:cs typeface="Times New Roman" panose="02020603050405020304" pitchFamily="18" charset="0"/>
              </a:rPr>
              <a:t>        &lt;div class="collapse navbar-collapse" id="</a:t>
            </a:r>
            <a:r>
              <a:rPr lang="en-IN" sz="1200" dirty="0" err="1">
                <a:latin typeface="Times New Roman" panose="02020603050405020304" pitchFamily="18" charset="0"/>
                <a:cs typeface="Times New Roman" panose="02020603050405020304" pitchFamily="18" charset="0"/>
              </a:rPr>
              <a:t>navbarCollapse</a:t>
            </a:r>
            <a:r>
              <a:rPr lang="en-IN" sz="1200" dirty="0">
                <a:latin typeface="Times New Roman" panose="02020603050405020304" pitchFamily="18" charset="0"/>
                <a:cs typeface="Times New Roman" panose="02020603050405020304" pitchFamily="18" charset="0"/>
              </a:rPr>
              <a:t>"&gt;</a:t>
            </a:r>
          </a:p>
          <a:p>
            <a:pPr algn="l"/>
            <a:r>
              <a:rPr lang="en-IN" sz="1200" dirty="0">
                <a:latin typeface="Times New Roman" panose="02020603050405020304" pitchFamily="18" charset="0"/>
                <a:cs typeface="Times New Roman" panose="02020603050405020304" pitchFamily="18" charset="0"/>
              </a:rPr>
              <a:t>            &lt;div class="navbar-nav </a:t>
            </a:r>
            <a:r>
              <a:rPr lang="en-IN" sz="1200" dirty="0" err="1">
                <a:latin typeface="Times New Roman" panose="02020603050405020304" pitchFamily="18" charset="0"/>
                <a:cs typeface="Times New Roman" panose="02020603050405020304" pitchFamily="18" charset="0"/>
              </a:rPr>
              <a:t>ms</a:t>
            </a:r>
            <a:r>
              <a:rPr lang="en-IN" sz="1200" dirty="0">
                <a:latin typeface="Times New Roman" panose="02020603050405020304" pitchFamily="18" charset="0"/>
                <a:cs typeface="Times New Roman" panose="02020603050405020304" pitchFamily="18" charset="0"/>
              </a:rPr>
              <a:t>-auto py-0"&gt;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index.php</a:t>
            </a:r>
            <a:r>
              <a:rPr lang="en-IN" sz="1200" dirty="0">
                <a:latin typeface="Times New Roman" panose="02020603050405020304" pitchFamily="18" charset="0"/>
                <a:cs typeface="Times New Roman" panose="02020603050405020304" pitchFamily="18" charset="0"/>
              </a:rPr>
              <a:t>" class="nav-item nav-link"&gt;Home&lt;/a&gt;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login.php</a:t>
            </a:r>
            <a:r>
              <a:rPr lang="en-IN" sz="1200" dirty="0">
                <a:latin typeface="Times New Roman" panose="02020603050405020304" pitchFamily="18" charset="0"/>
                <a:cs typeface="Times New Roman" panose="02020603050405020304" pitchFamily="18" charset="0"/>
              </a:rPr>
              <a:t>" class="nav-item nav-link"&gt;Login&lt;/a&gt;</a:t>
            </a:r>
          </a:p>
          <a:p>
            <a:pPr algn="l"/>
            <a:r>
              <a:rPr lang="en-IN" sz="1200" dirty="0">
                <a:latin typeface="Times New Roman" panose="02020603050405020304" pitchFamily="18" charset="0"/>
                <a:cs typeface="Times New Roman" panose="02020603050405020304" pitchFamily="18" charset="0"/>
              </a:rPr>
              <a:t>                &lt;div class="nav-item dropdown"&gt;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 class="nav-link active dropdown-toggle" data-bs-toggle="dropdown"&gt;Register&lt;/a&gt;</a:t>
            </a:r>
          </a:p>
          <a:p>
            <a:pPr algn="l"/>
            <a:r>
              <a:rPr lang="en-IN" sz="1200" dirty="0">
                <a:latin typeface="Times New Roman" panose="02020603050405020304" pitchFamily="18" charset="0"/>
                <a:cs typeface="Times New Roman" panose="02020603050405020304" pitchFamily="18" charset="0"/>
              </a:rPr>
              <a:t>                    &lt;div class="dropdown-menu m-0"&gt;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userRegistration.php</a:t>
            </a:r>
            <a:r>
              <a:rPr lang="en-IN" sz="1200" dirty="0">
                <a:latin typeface="Times New Roman" panose="02020603050405020304" pitchFamily="18" charset="0"/>
                <a:cs typeface="Times New Roman" panose="02020603050405020304" pitchFamily="18" charset="0"/>
              </a:rPr>
              <a:t>" class="dropdown-item"&gt;User&lt;/a&gt;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ShopRegistration.php</a:t>
            </a:r>
            <a:r>
              <a:rPr lang="en-IN" sz="1200" dirty="0">
                <a:latin typeface="Times New Roman" panose="02020603050405020304" pitchFamily="18" charset="0"/>
                <a:cs typeface="Times New Roman" panose="02020603050405020304" pitchFamily="18" charset="0"/>
              </a:rPr>
              <a:t>" class="dropdown-item"&gt;Shop&lt;/a&gt;</a:t>
            </a:r>
          </a:p>
          <a:p>
            <a:pPr algn="l"/>
            <a:r>
              <a:rPr lang="en-IN" sz="1200" dirty="0">
                <a:latin typeface="Times New Roman" panose="02020603050405020304" pitchFamily="18" charset="0"/>
                <a:cs typeface="Times New Roman" panose="02020603050405020304" pitchFamily="18" charset="0"/>
              </a:rPr>
              <a:t>                    &lt;/div&gt;</a:t>
            </a:r>
          </a:p>
          <a:p>
            <a:pPr algn="l"/>
            <a:r>
              <a:rPr lang="en-IN" sz="1200" dirty="0">
                <a:latin typeface="Times New Roman" panose="02020603050405020304" pitchFamily="18" charset="0"/>
                <a:cs typeface="Times New Roman" panose="02020603050405020304" pitchFamily="18" charset="0"/>
              </a:rPr>
              <a:t>                &lt;/div&gt;</a:t>
            </a:r>
          </a:p>
          <a:p>
            <a:pPr algn="l"/>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="contact.html" class="nav-item nav-link nav-contact text-white px-5 ms-lg-5"&gt;Contact</a:t>
            </a:r>
          </a:p>
          <a:p>
            <a:pPr algn="l"/>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 class="bi bi-arrow-right"&gt;&lt;/</a:t>
            </a:r>
            <a:r>
              <a:rPr lang="en-IN" sz="1200" dirty="0" err="1">
                <a:latin typeface="Times New Roman" panose="02020603050405020304" pitchFamily="18" charset="0"/>
                <a:cs typeface="Times New Roman" panose="02020603050405020304" pitchFamily="18" charset="0"/>
              </a:rPr>
              <a:t>i</a:t>
            </a:r>
            <a:r>
              <a:rPr lang="en-IN" sz="1200" dirty="0">
                <a:latin typeface="Times New Roman" panose="02020603050405020304" pitchFamily="18" charset="0"/>
                <a:cs typeface="Times New Roman" panose="02020603050405020304" pitchFamily="18" charset="0"/>
              </a:rPr>
              <a:t>&gt;&lt;/a&gt;</a:t>
            </a:r>
          </a:p>
        </p:txBody>
      </p:sp>
    </p:spTree>
    <p:extLst>
      <p:ext uri="{BB962C8B-B14F-4D97-AF65-F5344CB8AC3E}">
        <p14:creationId xmlns:p14="http://schemas.microsoft.com/office/powerpoint/2010/main" val="3017105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US" sz="1200" dirty="0">
                <a:latin typeface="Times New Roman"/>
                <a:cs typeface="Times New Roman"/>
              </a:rPr>
              <a:t>7</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9" name="object 9"/>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7" name="TextBox 16">
            <a:extLst>
              <a:ext uri="{FF2B5EF4-FFF2-40B4-BE49-F238E27FC236}">
                <a16:creationId xmlns:a16="http://schemas.microsoft.com/office/drawing/2014/main" id="{6D12AFF7-3520-6834-9F91-2722139E7108}"/>
              </a:ext>
            </a:extLst>
          </p:cNvPr>
          <p:cNvSpPr txBox="1"/>
          <p:nvPr/>
        </p:nvSpPr>
        <p:spPr>
          <a:xfrm>
            <a:off x="1076006" y="981903"/>
            <a:ext cx="5597844" cy="8771632"/>
          </a:xfrm>
          <a:prstGeom prst="rect">
            <a:avLst/>
          </a:prstGeom>
          <a:noFill/>
        </p:spPr>
        <p:txBody>
          <a:bodyPr wrap="square">
            <a:spAutoFit/>
          </a:bodyPr>
          <a:lstStyle/>
          <a:p>
            <a:pPr algn="l"/>
            <a:r>
              <a:rPr lang="en-US" sz="1200" dirty="0">
                <a:latin typeface="Times New Roman" panose="02020603050405020304" pitchFamily="18" charset="0"/>
                <a:cs typeface="Times New Roman" panose="02020603050405020304" pitchFamily="18" charset="0"/>
              </a:rPr>
              <a:t>&lt;/div&gt;</a:t>
            </a:r>
          </a:p>
          <a:p>
            <a:pPr algn="l"/>
            <a:r>
              <a:rPr lang="en-US" sz="1200" dirty="0">
                <a:latin typeface="Times New Roman" panose="02020603050405020304" pitchFamily="18" charset="0"/>
                <a:cs typeface="Times New Roman" panose="02020603050405020304" pitchFamily="18" charset="0"/>
              </a:rPr>
              <a:t>        &lt;/div&gt;</a:t>
            </a:r>
          </a:p>
          <a:p>
            <a:pPr algn="l"/>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    &lt;/nav&gt;</a:t>
            </a:r>
          </a:p>
          <a:p>
            <a:pPr algn="l"/>
            <a:r>
              <a:rPr lang="en-US" sz="1200" dirty="0">
                <a:latin typeface="Times New Roman" panose="02020603050405020304" pitchFamily="18" charset="0"/>
                <a:cs typeface="Times New Roman" panose="02020603050405020304" pitchFamily="18" charset="0"/>
              </a:rPr>
              <a:t>    </a:t>
            </a:r>
          </a:p>
          <a:p>
            <a:pPr algn="l"/>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    &lt;section class="d-flex justify-content-center" style="</a:t>
            </a:r>
            <a:r>
              <a:rPr lang="en-US" sz="1200" dirty="0" err="1">
                <a:latin typeface="Times New Roman" panose="02020603050405020304" pitchFamily="18" charset="0"/>
                <a:cs typeface="Times New Roman" panose="02020603050405020304" pitchFamily="18" charset="0"/>
              </a:rPr>
              <a:t>background:url</a:t>
            </a:r>
            <a:r>
              <a:rPr lang="en-US" sz="1200" dirty="0">
                <a:latin typeface="Times New Roman" panose="02020603050405020304" pitchFamily="18" charset="0"/>
                <a:cs typeface="Times New Roman" panose="02020603050405020304" pitchFamily="18" charset="0"/>
              </a:rPr>
              <a:t>('../Assets//</a:t>
            </a:r>
            <a:r>
              <a:rPr lang="en-US" sz="1200" dirty="0" err="1">
                <a:latin typeface="Times New Roman" panose="02020603050405020304" pitchFamily="18" charset="0"/>
                <a:cs typeface="Times New Roman" panose="02020603050405020304" pitchFamily="18" charset="0"/>
              </a:rPr>
              <a:t>Img</a:t>
            </a:r>
            <a:r>
              <a:rPr lang="en-US" sz="1200" dirty="0">
                <a:latin typeface="Times New Roman" panose="02020603050405020304" pitchFamily="18" charset="0"/>
                <a:cs typeface="Times New Roman" panose="02020603050405020304" pitchFamily="18" charset="0"/>
              </a:rPr>
              <a:t>//login.jpg');background-repeat: no-repeat;"&gt;</a:t>
            </a:r>
          </a:p>
          <a:p>
            <a:pPr algn="l"/>
            <a:r>
              <a:rPr lang="en-US" sz="1200" dirty="0">
                <a:latin typeface="Times New Roman" panose="02020603050405020304" pitchFamily="18" charset="0"/>
                <a:cs typeface="Times New Roman" panose="02020603050405020304" pitchFamily="18" charset="0"/>
              </a:rPr>
              <a:t>        &lt;form class="form-control" style="width:85%;margin-top: 5%;margin-bottom: 5%; </a:t>
            </a:r>
            <a:r>
              <a:rPr lang="en-US" sz="1200" dirty="0" err="1">
                <a:latin typeface="Times New Roman" panose="02020603050405020304" pitchFamily="18" charset="0"/>
                <a:cs typeface="Times New Roman" panose="02020603050405020304" pitchFamily="18" charset="0"/>
              </a:rPr>
              <a:t>background:rgb</a:t>
            </a:r>
            <a:r>
              <a:rPr lang="en-US" sz="1200" dirty="0">
                <a:latin typeface="Times New Roman" panose="02020603050405020304" pitchFamily="18" charset="0"/>
                <a:cs typeface="Times New Roman" panose="02020603050405020304" pitchFamily="18" charset="0"/>
              </a:rPr>
              <a:t>(255,255,255); padding:5%;" method="post" </a:t>
            </a:r>
            <a:r>
              <a:rPr lang="en-US" sz="1200" dirty="0" err="1">
                <a:latin typeface="Times New Roman" panose="02020603050405020304" pitchFamily="18" charset="0"/>
                <a:cs typeface="Times New Roman" panose="02020603050405020304" pitchFamily="18" charset="0"/>
              </a:rPr>
              <a:t>enctype</a:t>
            </a:r>
            <a:r>
              <a:rPr lang="en-US" sz="1200" dirty="0">
                <a:latin typeface="Times New Roman" panose="02020603050405020304" pitchFamily="18" charset="0"/>
                <a:cs typeface="Times New Roman" panose="02020603050405020304" pitchFamily="18" charset="0"/>
              </a:rPr>
              <a:t>="multipart/form-data"&gt;</a:t>
            </a:r>
          </a:p>
          <a:p>
            <a:pPr algn="l"/>
            <a:r>
              <a:rPr lang="en-US" sz="1200" dirty="0">
                <a:latin typeface="Times New Roman" panose="02020603050405020304" pitchFamily="18" charset="0"/>
                <a:cs typeface="Times New Roman" panose="02020603050405020304" pitchFamily="18" charset="0"/>
              </a:rPr>
              <a:t>            &lt;p class="h3 text-center" style="color: #548302;"&gt;SHOP REGISTRATION&lt;/p&gt;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for=""&gt;Name: &lt;/label&gt;</a:t>
            </a:r>
          </a:p>
          <a:p>
            <a:pPr algn="l"/>
            <a:r>
              <a:rPr lang="en-US" sz="1200" dirty="0">
                <a:latin typeface="Times New Roman" panose="02020603050405020304" pitchFamily="18" charset="0"/>
                <a:cs typeface="Times New Roman" panose="02020603050405020304" pitchFamily="18" charset="0"/>
              </a:rPr>
              <a:t>                &lt;input type="text" class="form-control" placeholder="Enter shop name" name="</a:t>
            </a:r>
            <a:r>
              <a:rPr lang="en-US" sz="1200" dirty="0" err="1">
                <a:latin typeface="Times New Roman" panose="02020603050405020304" pitchFamily="18" charset="0"/>
                <a:cs typeface="Times New Roman" panose="02020603050405020304" pitchFamily="18" charset="0"/>
              </a:rPr>
              <a:t>txt_shop_name</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class="control-label" for="date"&gt;Address&lt;/label&gt;</a:t>
            </a: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textarea</a:t>
            </a:r>
            <a:r>
              <a:rPr lang="en-US" sz="1200" dirty="0">
                <a:latin typeface="Times New Roman" panose="02020603050405020304" pitchFamily="18" charset="0"/>
                <a:cs typeface="Times New Roman" panose="02020603050405020304" pitchFamily="18" charset="0"/>
              </a:rPr>
              <a:t> class="form-control" name="</a:t>
            </a:r>
            <a:r>
              <a:rPr lang="en-US" sz="1200" dirty="0" err="1">
                <a:latin typeface="Times New Roman" panose="02020603050405020304" pitchFamily="18" charset="0"/>
                <a:cs typeface="Times New Roman" panose="02020603050405020304" pitchFamily="18" charset="0"/>
              </a:rPr>
              <a:t>txt_shop_address</a:t>
            </a:r>
            <a:r>
              <a:rPr lang="en-US" sz="1200" dirty="0">
                <a:latin typeface="Times New Roman" panose="02020603050405020304" pitchFamily="18" charset="0"/>
                <a:cs typeface="Times New Roman" panose="02020603050405020304" pitchFamily="18" charset="0"/>
              </a:rPr>
              <a:t>" placeholder="Enter shop address" rows="5" required&gt;&lt;/</a:t>
            </a:r>
            <a:r>
              <a:rPr lang="en-US" sz="1200" dirty="0" err="1">
                <a:latin typeface="Times New Roman" panose="02020603050405020304" pitchFamily="18" charset="0"/>
                <a:cs typeface="Times New Roman" panose="02020603050405020304" pitchFamily="18" charset="0"/>
              </a:rPr>
              <a:t>textarea</a:t>
            </a:r>
            <a:r>
              <a:rPr lang="en-US" sz="1200" dirty="0">
                <a:latin typeface="Times New Roman" panose="02020603050405020304" pitchFamily="18" charset="0"/>
                <a:cs typeface="Times New Roman" panose="02020603050405020304" pitchFamily="18" charset="0"/>
              </a:rPr>
              <a:t>&gt;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a:t>
            </a:r>
            <a:r>
              <a:rPr lang="en-US" sz="1200" dirty="0" err="1">
                <a:latin typeface="Times New Roman" panose="02020603050405020304" pitchFamily="18" charset="0"/>
                <a:cs typeface="Times New Roman" panose="02020603050405020304" pitchFamily="18" charset="0"/>
              </a:rPr>
              <a:t>Pincode</a:t>
            </a:r>
            <a:r>
              <a:rPr lang="en-US" sz="1200" dirty="0">
                <a:latin typeface="Times New Roman" panose="02020603050405020304" pitchFamily="18" charset="0"/>
                <a:cs typeface="Times New Roman" panose="02020603050405020304" pitchFamily="18" charset="0"/>
              </a:rPr>
              <a:t>: &lt;/label&gt;</a:t>
            </a:r>
          </a:p>
          <a:p>
            <a:pPr algn="l"/>
            <a:r>
              <a:rPr lang="en-US" sz="1200" dirty="0">
                <a:latin typeface="Times New Roman" panose="02020603050405020304" pitchFamily="18" charset="0"/>
                <a:cs typeface="Times New Roman" panose="02020603050405020304" pitchFamily="18" charset="0"/>
              </a:rPr>
              <a:t>                &lt;input type="number" class="form-control" placeholder="Enter </a:t>
            </a:r>
            <a:r>
              <a:rPr lang="en-US" sz="1200" dirty="0" err="1">
                <a:latin typeface="Times New Roman" panose="02020603050405020304" pitchFamily="18" charset="0"/>
                <a:cs typeface="Times New Roman" panose="02020603050405020304" pitchFamily="18" charset="0"/>
              </a:rPr>
              <a:t>Pincode</a:t>
            </a:r>
            <a:r>
              <a:rPr lang="en-US" sz="1200" dirty="0">
                <a:latin typeface="Times New Roman" panose="02020603050405020304" pitchFamily="18" charset="0"/>
                <a:cs typeface="Times New Roman" panose="02020603050405020304" pitchFamily="18" charset="0"/>
              </a:rPr>
              <a:t>" name="</a:t>
            </a:r>
            <a:r>
              <a:rPr lang="en-US" sz="1200" dirty="0" err="1">
                <a:latin typeface="Times New Roman" panose="02020603050405020304" pitchFamily="18" charset="0"/>
                <a:cs typeface="Times New Roman" panose="02020603050405020304" pitchFamily="18" charset="0"/>
              </a:rPr>
              <a:t>txt_shop_pincode</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class="control-label" for="date" name="</a:t>
            </a:r>
            <a:r>
              <a:rPr lang="en-US" sz="1200" dirty="0" err="1">
                <a:latin typeface="Times New Roman" panose="02020603050405020304" pitchFamily="18" charset="0"/>
                <a:cs typeface="Times New Roman" panose="02020603050405020304" pitchFamily="18" charset="0"/>
              </a:rPr>
              <a:t>sel_district</a:t>
            </a:r>
            <a:r>
              <a:rPr lang="en-US" sz="1200" dirty="0">
                <a:latin typeface="Times New Roman" panose="02020603050405020304" pitchFamily="18" charset="0"/>
                <a:cs typeface="Times New Roman" panose="02020603050405020304" pitchFamily="18" charset="0"/>
              </a:rPr>
              <a:t>"&gt;District&lt;/label&gt;</a:t>
            </a:r>
          </a:p>
          <a:p>
            <a:pPr algn="l"/>
            <a:r>
              <a:rPr lang="en-US" sz="1200" dirty="0">
                <a:latin typeface="Times New Roman" panose="02020603050405020304" pitchFamily="18" charset="0"/>
                <a:cs typeface="Times New Roman" panose="02020603050405020304" pitchFamily="18" charset="0"/>
              </a:rPr>
              <a:t>                &lt;select class="form-select" required name="</a:t>
            </a:r>
            <a:r>
              <a:rPr lang="en-US" sz="1200" dirty="0" err="1">
                <a:latin typeface="Times New Roman" panose="02020603050405020304" pitchFamily="18" charset="0"/>
                <a:cs typeface="Times New Roman" panose="02020603050405020304" pitchFamily="18" charset="0"/>
              </a:rPr>
              <a:t>sel_district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onChange</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getCity</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this.value</a:t>
            </a:r>
            <a:r>
              <a:rPr lang="en-US" sz="1200" dirty="0">
                <a:latin typeface="Times New Roman" panose="02020603050405020304" pitchFamily="18" charset="0"/>
                <a:cs typeface="Times New Roman" panose="02020603050405020304" pitchFamily="18" charset="0"/>
              </a:rPr>
              <a:t>)"&gt;</a:t>
            </a:r>
          </a:p>
          <a:p>
            <a:pPr algn="l"/>
            <a:r>
              <a:rPr lang="en-US" sz="1200" dirty="0">
                <a:latin typeface="Times New Roman" panose="02020603050405020304" pitchFamily="18" charset="0"/>
                <a:cs typeface="Times New Roman" panose="02020603050405020304" pitchFamily="18" charset="0"/>
              </a:rPr>
              <a:t>                    &lt;option value="0"&gt;---Select District---&lt;/option&gt;</a:t>
            </a: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php</a:t>
            </a:r>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selQuery</a:t>
            </a:r>
            <a:r>
              <a:rPr lang="en-US" sz="1200" dirty="0">
                <a:latin typeface="Times New Roman" panose="02020603050405020304" pitchFamily="18" charset="0"/>
                <a:cs typeface="Times New Roman" panose="02020603050405020304" pitchFamily="18" charset="0"/>
              </a:rPr>
              <a:t> = "select * from </a:t>
            </a:r>
            <a:r>
              <a:rPr lang="en-US" sz="1200" dirty="0" err="1">
                <a:latin typeface="Times New Roman" panose="02020603050405020304" pitchFamily="18" charset="0"/>
                <a:cs typeface="Times New Roman" panose="02020603050405020304" pitchFamily="18" charset="0"/>
              </a:rPr>
              <a:t>tbl_district</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                    $result = $conn-&gt;query($</a:t>
            </a:r>
            <a:r>
              <a:rPr lang="en-US" sz="1200" dirty="0" err="1">
                <a:latin typeface="Times New Roman" panose="02020603050405020304" pitchFamily="18" charset="0"/>
                <a:cs typeface="Times New Roman" panose="02020603050405020304" pitchFamily="18" charset="0"/>
              </a:rPr>
              <a:t>selQuery</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                    while ($row = $result-&gt;</a:t>
            </a:r>
            <a:r>
              <a:rPr lang="en-US" sz="1200" dirty="0" err="1">
                <a:latin typeface="Times New Roman" panose="02020603050405020304" pitchFamily="18" charset="0"/>
                <a:cs typeface="Times New Roman" panose="02020603050405020304" pitchFamily="18" charset="0"/>
              </a:rPr>
              <a:t>fetch_assoc</a:t>
            </a:r>
            <a:r>
              <a:rPr lang="en-US" sz="1200" dirty="0">
                <a:latin typeface="Times New Roman" panose="02020603050405020304" pitchFamily="18" charset="0"/>
                <a:cs typeface="Times New Roman" panose="02020603050405020304" pitchFamily="18" charset="0"/>
              </a:rPr>
              <a:t>()) {</a:t>
            </a:r>
          </a:p>
          <a:p>
            <a:pPr algn="l"/>
            <a:r>
              <a:rPr lang="en-US" sz="1200" dirty="0">
                <a:latin typeface="Times New Roman" panose="02020603050405020304" pitchFamily="18" charset="0"/>
                <a:cs typeface="Times New Roman" panose="02020603050405020304" pitchFamily="18" charset="0"/>
              </a:rPr>
              <a:t>                    ?&gt;</a:t>
            </a:r>
          </a:p>
          <a:p>
            <a:pPr algn="l"/>
            <a:r>
              <a:rPr lang="en-US" sz="1200" dirty="0">
                <a:latin typeface="Times New Roman" panose="02020603050405020304" pitchFamily="18" charset="0"/>
                <a:cs typeface="Times New Roman" panose="02020603050405020304" pitchFamily="18" charset="0"/>
              </a:rPr>
              <a:t>                        &lt;option value=&lt;?</a:t>
            </a:r>
            <a:r>
              <a:rPr lang="en-US" sz="1200" dirty="0" err="1">
                <a:latin typeface="Times New Roman" panose="02020603050405020304" pitchFamily="18" charset="0"/>
                <a:cs typeface="Times New Roman" panose="02020603050405020304" pitchFamily="18" charset="0"/>
              </a:rPr>
              <a:t>php</a:t>
            </a:r>
            <a:r>
              <a:rPr lang="en-US" sz="1200" dirty="0">
                <a:latin typeface="Times New Roman" panose="02020603050405020304" pitchFamily="18" charset="0"/>
                <a:cs typeface="Times New Roman" panose="02020603050405020304" pitchFamily="18" charset="0"/>
              </a:rPr>
              <a:t> echo $row['</a:t>
            </a:r>
            <a:r>
              <a:rPr lang="en-US" sz="1200" dirty="0" err="1">
                <a:latin typeface="Times New Roman" panose="02020603050405020304" pitchFamily="18" charset="0"/>
                <a:cs typeface="Times New Roman" panose="02020603050405020304" pitchFamily="18" charset="0"/>
              </a:rPr>
              <a:t>district_id</a:t>
            </a:r>
            <a:r>
              <a:rPr lang="en-US" sz="1200" dirty="0">
                <a:latin typeface="Times New Roman" panose="02020603050405020304" pitchFamily="18" charset="0"/>
                <a:cs typeface="Times New Roman" panose="02020603050405020304" pitchFamily="18" charset="0"/>
              </a:rPr>
              <a:t>']; ?&gt;&gt;</a:t>
            </a: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php</a:t>
            </a:r>
            <a:r>
              <a:rPr lang="en-US" sz="1200" dirty="0">
                <a:latin typeface="Times New Roman" panose="02020603050405020304" pitchFamily="18" charset="0"/>
                <a:cs typeface="Times New Roman" panose="02020603050405020304" pitchFamily="18" charset="0"/>
              </a:rPr>
              <a:t> echo $row['</a:t>
            </a:r>
            <a:r>
              <a:rPr lang="en-US" sz="1200" dirty="0" err="1">
                <a:latin typeface="Times New Roman" panose="02020603050405020304" pitchFamily="18" charset="0"/>
                <a:cs typeface="Times New Roman" panose="02020603050405020304" pitchFamily="18" charset="0"/>
              </a:rPr>
              <a:t>district_name</a:t>
            </a:r>
            <a:r>
              <a:rPr lang="en-US" sz="1200" dirty="0">
                <a:latin typeface="Times New Roman" panose="02020603050405020304" pitchFamily="18" charset="0"/>
                <a:cs typeface="Times New Roman" panose="02020603050405020304" pitchFamily="18" charset="0"/>
              </a:rPr>
              <a:t>']; ?&gt;</a:t>
            </a:r>
          </a:p>
          <a:p>
            <a:pPr algn="l"/>
            <a:r>
              <a:rPr lang="en-US" sz="1200" dirty="0">
                <a:latin typeface="Times New Roman" panose="02020603050405020304" pitchFamily="18" charset="0"/>
                <a:cs typeface="Times New Roman" panose="02020603050405020304" pitchFamily="18" charset="0"/>
              </a:rPr>
              <a:t>                        &lt;/option&gt;</a:t>
            </a: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php</a:t>
            </a:r>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                    }</a:t>
            </a:r>
          </a:p>
          <a:p>
            <a:pPr algn="l"/>
            <a:r>
              <a:rPr lang="en-US" sz="1200" dirty="0">
                <a:latin typeface="Times New Roman" panose="02020603050405020304" pitchFamily="18" charset="0"/>
                <a:cs typeface="Times New Roman" panose="02020603050405020304" pitchFamily="18" charset="0"/>
              </a:rPr>
              <a:t>                    ?&gt;</a:t>
            </a:r>
          </a:p>
          <a:p>
            <a:pPr algn="l"/>
            <a:r>
              <a:rPr lang="en-US" sz="1200" dirty="0">
                <a:latin typeface="Times New Roman" panose="02020603050405020304" pitchFamily="18" charset="0"/>
                <a:cs typeface="Times New Roman" panose="02020603050405020304" pitchFamily="18" charset="0"/>
              </a:rPr>
              <a:t>                &lt;/select&gt;</a:t>
            </a:r>
          </a:p>
          <a:p>
            <a:pPr algn="l"/>
            <a:r>
              <a:rPr lang="en-US" sz="1200" dirty="0">
                <a:latin typeface="Times New Roman" panose="02020603050405020304" pitchFamily="18" charset="0"/>
                <a:cs typeface="Times New Roman" panose="02020603050405020304" pitchFamily="18" charset="0"/>
              </a:rPr>
              <a:t>            &lt;/div&gt;</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006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a:t>
            </a:r>
            <a:r>
              <a:rPr lang="en-IN" sz="1200" dirty="0">
                <a:latin typeface="Times New Roman"/>
                <a:cs typeface="Times New Roman"/>
              </a:rPr>
              <a:t>8</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9" name="object 9"/>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7" name="TextBox 16">
            <a:extLst>
              <a:ext uri="{FF2B5EF4-FFF2-40B4-BE49-F238E27FC236}">
                <a16:creationId xmlns:a16="http://schemas.microsoft.com/office/drawing/2014/main" id="{6D12AFF7-3520-6834-9F91-2722139E7108}"/>
              </a:ext>
            </a:extLst>
          </p:cNvPr>
          <p:cNvSpPr txBox="1"/>
          <p:nvPr/>
        </p:nvSpPr>
        <p:spPr>
          <a:xfrm>
            <a:off x="1076006" y="981903"/>
            <a:ext cx="5597844" cy="8771632"/>
          </a:xfrm>
          <a:prstGeom prst="rect">
            <a:avLst/>
          </a:prstGeom>
          <a:noFill/>
        </p:spPr>
        <p:txBody>
          <a:bodyPr wrap="square">
            <a:spAutoFit/>
          </a:bodyPr>
          <a:lstStyle/>
          <a:p>
            <a:pPr algn="l"/>
            <a:r>
              <a:rPr lang="en-US" sz="1200" dirty="0">
                <a:latin typeface="Times New Roman" panose="02020603050405020304" pitchFamily="18" charset="0"/>
                <a:cs typeface="Times New Roman" panose="02020603050405020304" pitchFamily="18" charset="0"/>
              </a:rPr>
              <a:t>&lt;div class="mb-3" id="</a:t>
            </a:r>
            <a:r>
              <a:rPr lang="en-US" sz="1200" dirty="0" err="1">
                <a:latin typeface="Times New Roman" panose="02020603050405020304" pitchFamily="18" charset="0"/>
                <a:cs typeface="Times New Roman" panose="02020603050405020304" pitchFamily="18" charset="0"/>
              </a:rPr>
              <a:t>get_city</a:t>
            </a:r>
            <a:r>
              <a:rPr lang="en-US" sz="1200" dirty="0">
                <a:latin typeface="Times New Roman" panose="02020603050405020304" pitchFamily="18" charset="0"/>
                <a:cs typeface="Times New Roman" panose="02020603050405020304" pitchFamily="18" charset="0"/>
              </a:rPr>
              <a:t>"&gt;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a:t>
            </a:r>
            <a:r>
              <a:rPr lang="en-US" sz="1200" dirty="0" err="1">
                <a:latin typeface="Times New Roman" panose="02020603050405020304" pitchFamily="18" charset="0"/>
                <a:cs typeface="Times New Roman" panose="02020603050405020304" pitchFamily="18" charset="0"/>
              </a:rPr>
              <a:t>formFile</a:t>
            </a:r>
            <a:r>
              <a:rPr lang="en-US" sz="1200" dirty="0">
                <a:latin typeface="Times New Roman" panose="02020603050405020304" pitchFamily="18" charset="0"/>
                <a:cs typeface="Times New Roman" panose="02020603050405020304" pitchFamily="18" charset="0"/>
              </a:rPr>
              <a:t>" class="form-label"&gt;Shop Photo&lt;/label&gt;</a:t>
            </a:r>
          </a:p>
          <a:p>
            <a:pPr algn="l"/>
            <a:r>
              <a:rPr lang="en-US" sz="1200" dirty="0">
                <a:latin typeface="Times New Roman" panose="02020603050405020304" pitchFamily="18" charset="0"/>
                <a:cs typeface="Times New Roman" panose="02020603050405020304" pitchFamily="18" charset="0"/>
              </a:rPr>
              <a:t>                &lt;input type="file" class="form-control" id="</a:t>
            </a:r>
            <a:r>
              <a:rPr lang="en-US" sz="1200" dirty="0" err="1">
                <a:latin typeface="Times New Roman" panose="02020603050405020304" pitchFamily="18" charset="0"/>
                <a:cs typeface="Times New Roman" panose="02020603050405020304" pitchFamily="18" charset="0"/>
              </a:rPr>
              <a:t>formFile</a:t>
            </a:r>
            <a:r>
              <a:rPr lang="en-US" sz="1200" dirty="0">
                <a:latin typeface="Times New Roman" panose="02020603050405020304" pitchFamily="18" charset="0"/>
                <a:cs typeface="Times New Roman" panose="02020603050405020304" pitchFamily="18" charset="0"/>
              </a:rPr>
              <a:t>" name="</a:t>
            </a:r>
            <a:r>
              <a:rPr lang="en-US" sz="1200" dirty="0" err="1">
                <a:latin typeface="Times New Roman" panose="02020603050405020304" pitchFamily="18" charset="0"/>
                <a:cs typeface="Times New Roman" panose="02020603050405020304" pitchFamily="18" charset="0"/>
              </a:rPr>
              <a:t>shop_photo</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a:t>
            </a:r>
            <a:r>
              <a:rPr lang="en-US" sz="1200" dirty="0" err="1">
                <a:latin typeface="Times New Roman" panose="02020603050405020304" pitchFamily="18" charset="0"/>
                <a:cs typeface="Times New Roman" panose="02020603050405020304" pitchFamily="18" charset="0"/>
              </a:rPr>
              <a:t>formFile</a:t>
            </a:r>
            <a:r>
              <a:rPr lang="en-US" sz="1200" dirty="0">
                <a:latin typeface="Times New Roman" panose="02020603050405020304" pitchFamily="18" charset="0"/>
                <a:cs typeface="Times New Roman" panose="02020603050405020304" pitchFamily="18" charset="0"/>
              </a:rPr>
              <a:t>" class="form-label"&gt;Shop Proof&lt;/label&gt;</a:t>
            </a:r>
          </a:p>
          <a:p>
            <a:pPr algn="l"/>
            <a:r>
              <a:rPr lang="en-US" sz="1200" dirty="0">
                <a:latin typeface="Times New Roman" panose="02020603050405020304" pitchFamily="18" charset="0"/>
                <a:cs typeface="Times New Roman" panose="02020603050405020304" pitchFamily="18" charset="0"/>
              </a:rPr>
              <a:t>                &lt;input type="file" class="form-control" id="</a:t>
            </a:r>
            <a:r>
              <a:rPr lang="en-US" sz="1200" dirty="0" err="1">
                <a:latin typeface="Times New Roman" panose="02020603050405020304" pitchFamily="18" charset="0"/>
                <a:cs typeface="Times New Roman" panose="02020603050405020304" pitchFamily="18" charset="0"/>
              </a:rPr>
              <a:t>formFile</a:t>
            </a:r>
            <a:r>
              <a:rPr lang="en-US" sz="1200" dirty="0">
                <a:latin typeface="Times New Roman" panose="02020603050405020304" pitchFamily="18" charset="0"/>
                <a:cs typeface="Times New Roman" panose="02020603050405020304" pitchFamily="18" charset="0"/>
              </a:rPr>
              <a:t>" name="</a:t>
            </a:r>
            <a:r>
              <a:rPr lang="en-US" sz="1200" dirty="0" err="1">
                <a:latin typeface="Times New Roman" panose="02020603050405020304" pitchFamily="18" charset="0"/>
                <a:cs typeface="Times New Roman" panose="02020603050405020304" pitchFamily="18" charset="0"/>
              </a:rPr>
              <a:t>shop_proof</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for=""&gt;Contact number: &lt;/label&gt;</a:t>
            </a:r>
          </a:p>
          <a:p>
            <a:pPr algn="l"/>
            <a:r>
              <a:rPr lang="en-US" sz="1200" dirty="0">
                <a:latin typeface="Times New Roman" panose="02020603050405020304" pitchFamily="18" charset="0"/>
                <a:cs typeface="Times New Roman" panose="02020603050405020304" pitchFamily="18" charset="0"/>
              </a:rPr>
              <a:t>                &lt;input type="number" class="form-control" placeholder="Enter Contact" name="</a:t>
            </a:r>
            <a:r>
              <a:rPr lang="en-US" sz="1200" dirty="0" err="1">
                <a:latin typeface="Times New Roman" panose="02020603050405020304" pitchFamily="18" charset="0"/>
                <a:cs typeface="Times New Roman" panose="02020603050405020304" pitchFamily="18" charset="0"/>
              </a:rPr>
              <a:t>txt_shop_contactno</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for=""&gt;Email: &lt;/label&gt;</a:t>
            </a:r>
          </a:p>
          <a:p>
            <a:pPr algn="l"/>
            <a:r>
              <a:rPr lang="en-US" sz="1200" dirty="0">
                <a:latin typeface="Times New Roman" panose="02020603050405020304" pitchFamily="18" charset="0"/>
                <a:cs typeface="Times New Roman" panose="02020603050405020304" pitchFamily="18" charset="0"/>
              </a:rPr>
              <a:t>                &lt;input type="email" class="form-control" placeholder="Enter Email" name="</a:t>
            </a:r>
            <a:r>
              <a:rPr lang="en-US" sz="1200" dirty="0" err="1">
                <a:latin typeface="Times New Roman" panose="02020603050405020304" pitchFamily="18" charset="0"/>
                <a:cs typeface="Times New Roman" panose="02020603050405020304" pitchFamily="18" charset="0"/>
              </a:rPr>
              <a:t>txt_shop_email</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for=""&gt;Password: &lt;/label&gt;</a:t>
            </a:r>
          </a:p>
          <a:p>
            <a:pPr algn="l"/>
            <a:r>
              <a:rPr lang="en-US" sz="1200" dirty="0">
                <a:latin typeface="Times New Roman" panose="02020603050405020304" pitchFamily="18" charset="0"/>
                <a:cs typeface="Times New Roman" panose="02020603050405020304" pitchFamily="18" charset="0"/>
              </a:rPr>
              <a:t>                &lt;input type="password" class="form-control" placeholder="Enter Password" name="</a:t>
            </a:r>
            <a:r>
              <a:rPr lang="en-US" sz="1200" dirty="0" err="1">
                <a:latin typeface="Times New Roman" panose="02020603050405020304" pitchFamily="18" charset="0"/>
                <a:cs typeface="Times New Roman" panose="02020603050405020304" pitchFamily="18" charset="0"/>
              </a:rPr>
              <a:t>txt_shop_password</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&lt;div class="mb-3"&gt;</a:t>
            </a:r>
          </a:p>
          <a:p>
            <a:pPr algn="l"/>
            <a:r>
              <a:rPr lang="en-US" sz="1200" dirty="0">
                <a:latin typeface="Times New Roman" panose="02020603050405020304" pitchFamily="18" charset="0"/>
                <a:cs typeface="Times New Roman" panose="02020603050405020304" pitchFamily="18" charset="0"/>
              </a:rPr>
              <a:t>                &lt;label for=""&gt;Confirm Password: &lt;/label&gt;</a:t>
            </a:r>
          </a:p>
          <a:p>
            <a:pPr algn="l"/>
            <a:r>
              <a:rPr lang="en-US" sz="1200" dirty="0">
                <a:latin typeface="Times New Roman" panose="02020603050405020304" pitchFamily="18" charset="0"/>
                <a:cs typeface="Times New Roman" panose="02020603050405020304" pitchFamily="18" charset="0"/>
              </a:rPr>
              <a:t>                &lt;input type="password" class="form-control" placeholder="Confirm Password" name="</a:t>
            </a:r>
            <a:r>
              <a:rPr lang="en-US" sz="1200" dirty="0" err="1">
                <a:latin typeface="Times New Roman" panose="02020603050405020304" pitchFamily="18" charset="0"/>
                <a:cs typeface="Times New Roman" panose="02020603050405020304" pitchFamily="18" charset="0"/>
              </a:rPr>
              <a:t>txt_shop_cpassword</a:t>
            </a:r>
            <a:r>
              <a:rPr lang="en-US" sz="1200" dirty="0">
                <a:latin typeface="Times New Roman" panose="02020603050405020304" pitchFamily="18" charset="0"/>
                <a:cs typeface="Times New Roman" panose="02020603050405020304" pitchFamily="18" charset="0"/>
              </a:rPr>
              <a:t>" required&gt;</a:t>
            </a:r>
          </a:p>
          <a:p>
            <a:pPr algn="l"/>
            <a:r>
              <a:rPr lang="en-US" sz="1200" dirty="0">
                <a:latin typeface="Times New Roman" panose="02020603050405020304" pitchFamily="18" charset="0"/>
                <a:cs typeface="Times New Roman" panose="02020603050405020304" pitchFamily="18" charset="0"/>
              </a:rPr>
              <a:t>            &lt;/div&gt;</a:t>
            </a:r>
          </a:p>
          <a:p>
            <a:pPr algn="l"/>
            <a:r>
              <a:rPr lang="en-US" sz="1200" dirty="0">
                <a:latin typeface="Times New Roman" panose="02020603050405020304" pitchFamily="18" charset="0"/>
                <a:cs typeface="Times New Roman" panose="02020603050405020304" pitchFamily="18" charset="0"/>
              </a:rPr>
              <a:t>            &lt;center&gt;</a:t>
            </a:r>
          </a:p>
          <a:p>
            <a:pPr algn="l"/>
            <a:r>
              <a:rPr lang="en-US" sz="1200" dirty="0">
                <a:latin typeface="Times New Roman" panose="02020603050405020304" pitchFamily="18" charset="0"/>
                <a:cs typeface="Times New Roman" panose="02020603050405020304" pitchFamily="18" charset="0"/>
              </a:rPr>
              <a:t>                &lt;button type="submit" class="</a:t>
            </a:r>
            <a:r>
              <a:rPr lang="en-US" sz="1200" dirty="0" err="1">
                <a:latin typeface="Times New Roman" panose="02020603050405020304" pitchFamily="18" charset="0"/>
                <a:cs typeface="Times New Roman" panose="02020603050405020304" pitchFamily="18" charset="0"/>
              </a:rPr>
              <a:t>btn</a:t>
            </a:r>
            <a:r>
              <a:rPr lang="en-US" sz="1200" dirty="0">
                <a:latin typeface="Times New Roman" panose="02020603050405020304" pitchFamily="18" charset="0"/>
                <a:cs typeface="Times New Roman" panose="02020603050405020304" pitchFamily="18" charset="0"/>
              </a:rPr>
              <a:t>" style="background: #548302;color:#fff;" name="</a:t>
            </a:r>
            <a:r>
              <a:rPr lang="en-US" sz="1200" dirty="0" err="1">
                <a:latin typeface="Times New Roman" panose="02020603050405020304" pitchFamily="18" charset="0"/>
                <a:cs typeface="Times New Roman" panose="02020603050405020304" pitchFamily="18" charset="0"/>
              </a:rPr>
              <a:t>btn_submit</a:t>
            </a:r>
            <a:r>
              <a:rPr lang="en-US" sz="1200" dirty="0">
                <a:latin typeface="Times New Roman" panose="02020603050405020304" pitchFamily="18" charset="0"/>
                <a:cs typeface="Times New Roman" panose="02020603050405020304" pitchFamily="18" charset="0"/>
              </a:rPr>
              <a:t>"&gt;Submit&lt;/button&gt;</a:t>
            </a:r>
          </a:p>
          <a:p>
            <a:pPr algn="l"/>
            <a:r>
              <a:rPr lang="en-US" sz="1200" dirty="0">
                <a:latin typeface="Times New Roman" panose="02020603050405020304" pitchFamily="18" charset="0"/>
                <a:cs typeface="Times New Roman" panose="02020603050405020304" pitchFamily="18" charset="0"/>
              </a:rPr>
              <a:t>            &lt;/center&gt;</a:t>
            </a:r>
          </a:p>
          <a:p>
            <a:pPr algn="l"/>
            <a:r>
              <a:rPr lang="en-US" sz="1200" dirty="0">
                <a:latin typeface="Times New Roman" panose="02020603050405020304" pitchFamily="18" charset="0"/>
                <a:cs typeface="Times New Roman" panose="02020603050405020304" pitchFamily="18" charset="0"/>
              </a:rPr>
              <a:t>        &lt;/form&gt;</a:t>
            </a:r>
          </a:p>
          <a:p>
            <a:pPr algn="l"/>
            <a:r>
              <a:rPr lang="en-US" sz="1200" dirty="0">
                <a:latin typeface="Times New Roman" panose="02020603050405020304" pitchFamily="18" charset="0"/>
                <a:cs typeface="Times New Roman" panose="02020603050405020304" pitchFamily="18" charset="0"/>
              </a:rPr>
              <a:t>    &lt;/section&gt;</a:t>
            </a:r>
          </a:p>
          <a:p>
            <a:pPr algn="l"/>
            <a:r>
              <a:rPr lang="en-IN" sz="1200" dirty="0">
                <a:latin typeface="Times New Roman" panose="02020603050405020304" pitchFamily="18" charset="0"/>
                <a:cs typeface="Times New Roman" panose="02020603050405020304" pitchFamily="18" charset="0"/>
              </a:rPr>
              <a:t>&lt;?</a:t>
            </a:r>
            <a:r>
              <a:rPr lang="en-IN" sz="1200" dirty="0" err="1">
                <a:latin typeface="Times New Roman" panose="02020603050405020304" pitchFamily="18" charset="0"/>
                <a:cs typeface="Times New Roman" panose="02020603050405020304" pitchFamily="18" charset="0"/>
              </a:rPr>
              <a:t>php</a:t>
            </a:r>
            <a:r>
              <a:rPr lang="en-IN" sz="1200" dirty="0">
                <a:latin typeface="Times New Roman" panose="02020603050405020304" pitchFamily="18" charset="0"/>
                <a:cs typeface="Times New Roman" panose="02020603050405020304" pitchFamily="18" charset="0"/>
              </a:rPr>
              <a:t> include('../Assets/Template/</a:t>
            </a:r>
            <a:r>
              <a:rPr lang="en-IN" sz="1200" dirty="0" err="1">
                <a:latin typeface="Times New Roman" panose="02020603050405020304" pitchFamily="18" charset="0"/>
                <a:cs typeface="Times New Roman" panose="02020603050405020304" pitchFamily="18" charset="0"/>
              </a:rPr>
              <a:t>MainTemplate</a:t>
            </a:r>
            <a:r>
              <a:rPr lang="en-IN" sz="1200" dirty="0">
                <a:latin typeface="Times New Roman" panose="02020603050405020304" pitchFamily="18" charset="0"/>
                <a:cs typeface="Times New Roman" panose="02020603050405020304" pitchFamily="18" charset="0"/>
              </a:rPr>
              <a:t>/Guest/</a:t>
            </a:r>
            <a:r>
              <a:rPr lang="en-IN" sz="1200" dirty="0" err="1">
                <a:latin typeface="Times New Roman" panose="02020603050405020304" pitchFamily="18" charset="0"/>
                <a:cs typeface="Times New Roman" panose="02020603050405020304" pitchFamily="18" charset="0"/>
              </a:rPr>
              <a:t>footer.php</a:t>
            </a:r>
            <a:r>
              <a:rPr lang="en-IN" sz="1200" dirty="0">
                <a:latin typeface="Times New Roman" panose="02020603050405020304" pitchFamily="18" charset="0"/>
                <a:cs typeface="Times New Roman" panose="02020603050405020304" pitchFamily="18" charset="0"/>
              </a:rPr>
              <a:t>'); ?&gt;</a:t>
            </a:r>
          </a:p>
          <a:p>
            <a:pPr algn="l"/>
            <a:r>
              <a:rPr lang="fr-FR" sz="1200" dirty="0">
                <a:latin typeface="Times New Roman" panose="02020603050405020304" pitchFamily="18" charset="0"/>
                <a:cs typeface="Times New Roman" panose="02020603050405020304" pitchFamily="18" charset="0"/>
              </a:rPr>
              <a:t>&lt;!-- JavaScript </a:t>
            </a:r>
            <a:r>
              <a:rPr lang="fr-FR" sz="1200" dirty="0" err="1">
                <a:latin typeface="Times New Roman" panose="02020603050405020304" pitchFamily="18" charset="0"/>
                <a:cs typeface="Times New Roman" panose="02020603050405020304" pitchFamily="18" charset="0"/>
              </a:rPr>
              <a:t>Libraries</a:t>
            </a:r>
            <a:r>
              <a:rPr lang="fr-FR" sz="1200" dirty="0">
                <a:latin typeface="Times New Roman" panose="02020603050405020304" pitchFamily="18" charset="0"/>
                <a:cs typeface="Times New Roman" panose="02020603050405020304" pitchFamily="18" charset="0"/>
              </a:rPr>
              <a:t> --&gt;</a:t>
            </a:r>
          </a:p>
          <a:p>
            <a:pPr algn="l"/>
            <a:r>
              <a:rPr lang="fr-FR" sz="1200" dirty="0">
                <a:latin typeface="Times New Roman" panose="02020603050405020304" pitchFamily="18" charset="0"/>
                <a:cs typeface="Times New Roman" panose="02020603050405020304" pitchFamily="18" charset="0"/>
              </a:rPr>
              <a:t>    &lt;script src="https://code.jquery.com/jquery-3.4.1.min.js"&gt;&lt;/script&gt;</a:t>
            </a:r>
          </a:p>
          <a:p>
            <a:pPr algn="l"/>
            <a:r>
              <a:rPr lang="fr-FR" sz="1200" dirty="0">
                <a:latin typeface="Times New Roman" panose="02020603050405020304" pitchFamily="18" charset="0"/>
                <a:cs typeface="Times New Roman" panose="02020603050405020304" pitchFamily="18" charset="0"/>
              </a:rPr>
              <a:t>    &lt;script src="https://cdn.jsdelivr.net/</a:t>
            </a:r>
            <a:r>
              <a:rPr lang="fr-FR" sz="1200" dirty="0" err="1">
                <a:latin typeface="Times New Roman" panose="02020603050405020304" pitchFamily="18" charset="0"/>
                <a:cs typeface="Times New Roman" panose="02020603050405020304" pitchFamily="18" charset="0"/>
              </a:rPr>
              <a:t>npm</a:t>
            </a:r>
            <a:r>
              <a:rPr lang="fr-FR" sz="1200" dirty="0">
                <a:latin typeface="Times New Roman" panose="02020603050405020304" pitchFamily="18" charset="0"/>
                <a:cs typeface="Times New Roman" panose="02020603050405020304" pitchFamily="18" charset="0"/>
              </a:rPr>
              <a:t>/bootstrap@5.0.0/</a:t>
            </a:r>
            <a:r>
              <a:rPr lang="fr-FR" sz="1200" dirty="0" err="1">
                <a:latin typeface="Times New Roman" panose="02020603050405020304" pitchFamily="18" charset="0"/>
                <a:cs typeface="Times New Roman" panose="02020603050405020304" pitchFamily="18" charset="0"/>
              </a:rPr>
              <a:t>dist</a:t>
            </a:r>
            <a:r>
              <a:rPr lang="fr-FR" sz="1200" dirty="0">
                <a:latin typeface="Times New Roman" panose="02020603050405020304" pitchFamily="18" charset="0"/>
                <a:cs typeface="Times New Roman" panose="02020603050405020304" pitchFamily="18" charset="0"/>
              </a:rPr>
              <a:t>/</a:t>
            </a:r>
            <a:r>
              <a:rPr lang="fr-FR" sz="1200" dirty="0" err="1">
                <a:latin typeface="Times New Roman" panose="02020603050405020304" pitchFamily="18" charset="0"/>
                <a:cs typeface="Times New Roman" panose="02020603050405020304" pitchFamily="18" charset="0"/>
              </a:rPr>
              <a:t>js</a:t>
            </a:r>
            <a:r>
              <a:rPr lang="fr-FR" sz="1200" dirty="0">
                <a:latin typeface="Times New Roman" panose="02020603050405020304" pitchFamily="18" charset="0"/>
                <a:cs typeface="Times New Roman" panose="02020603050405020304" pitchFamily="18" charset="0"/>
              </a:rPr>
              <a:t>/bootstrap.bundle.min.js"&gt;&lt;/script&gt;</a:t>
            </a:r>
          </a:p>
          <a:p>
            <a:pPr algn="l"/>
            <a:r>
              <a:rPr lang="fr-FR" sz="1200" dirty="0">
                <a:latin typeface="Times New Roman" panose="02020603050405020304" pitchFamily="18" charset="0"/>
                <a:cs typeface="Times New Roman" panose="02020603050405020304" pitchFamily="18" charset="0"/>
              </a:rPr>
              <a:t>&lt;script src="../Assets//Template//</a:t>
            </a:r>
            <a:r>
              <a:rPr lang="fr-FR" sz="1200" dirty="0" err="1">
                <a:latin typeface="Times New Roman" panose="02020603050405020304" pitchFamily="18" charset="0"/>
                <a:cs typeface="Times New Roman" panose="02020603050405020304" pitchFamily="18" charset="0"/>
              </a:rPr>
              <a:t>MainTemplate</a:t>
            </a:r>
            <a:r>
              <a:rPr lang="fr-FR" sz="1200" dirty="0">
                <a:latin typeface="Times New Roman" panose="02020603050405020304" pitchFamily="18" charset="0"/>
                <a:cs typeface="Times New Roman" panose="02020603050405020304" pitchFamily="18" charset="0"/>
              </a:rPr>
              <a:t>//lib//</a:t>
            </a:r>
            <a:r>
              <a:rPr lang="fr-FR" sz="1200" dirty="0" err="1">
                <a:latin typeface="Times New Roman" panose="02020603050405020304" pitchFamily="18" charset="0"/>
                <a:cs typeface="Times New Roman" panose="02020603050405020304" pitchFamily="18" charset="0"/>
              </a:rPr>
              <a:t>easing</a:t>
            </a:r>
            <a:r>
              <a:rPr lang="fr-FR" sz="1200" dirty="0">
                <a:latin typeface="Times New Roman" panose="02020603050405020304" pitchFamily="18" charset="0"/>
                <a:cs typeface="Times New Roman" panose="02020603050405020304" pitchFamily="18" charset="0"/>
              </a:rPr>
              <a:t>/easing.min.js"&gt;&lt;/script&gt;</a:t>
            </a:r>
          </a:p>
          <a:p>
            <a:pPr algn="l"/>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468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39</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9" name="object 9"/>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
        <p:nvSpPr>
          <p:cNvPr id="17" name="TextBox 16">
            <a:extLst>
              <a:ext uri="{FF2B5EF4-FFF2-40B4-BE49-F238E27FC236}">
                <a16:creationId xmlns:a16="http://schemas.microsoft.com/office/drawing/2014/main" id="{6D12AFF7-3520-6834-9F91-2722139E7108}"/>
              </a:ext>
            </a:extLst>
          </p:cNvPr>
          <p:cNvSpPr txBox="1"/>
          <p:nvPr/>
        </p:nvSpPr>
        <p:spPr>
          <a:xfrm>
            <a:off x="1076006" y="981903"/>
            <a:ext cx="5597844" cy="7848302"/>
          </a:xfrm>
          <a:prstGeom prst="rect">
            <a:avLst/>
          </a:prstGeom>
          <a:noFill/>
        </p:spPr>
        <p:txBody>
          <a:bodyPr wrap="square">
            <a:spAutoFit/>
          </a:bodyPr>
          <a:lstStyle/>
          <a:p>
            <a:pPr algn="l"/>
            <a:r>
              <a:rPr lang="en-US" sz="1200" dirty="0">
                <a:latin typeface="Times New Roman" panose="02020603050405020304" pitchFamily="18" charset="0"/>
                <a:cs typeface="Times New Roman" panose="02020603050405020304" pitchFamily="18" charset="0"/>
              </a:rPr>
              <a:t> &lt;script </a:t>
            </a:r>
            <a:r>
              <a:rPr lang="en-US" sz="1200" dirty="0" err="1">
                <a:latin typeface="Times New Roman" panose="02020603050405020304" pitchFamily="18" charset="0"/>
                <a:cs typeface="Times New Roman" panose="02020603050405020304" pitchFamily="18" charset="0"/>
              </a:rPr>
              <a:t>src</a:t>
            </a:r>
            <a:r>
              <a:rPr lang="en-US" sz="1200" dirty="0">
                <a:latin typeface="Times New Roman" panose="02020603050405020304" pitchFamily="18" charset="0"/>
                <a:cs typeface="Times New Roman" panose="02020603050405020304" pitchFamily="18" charset="0"/>
              </a:rPr>
              <a:t>="../Assets//Template//</a:t>
            </a:r>
            <a:r>
              <a:rPr lang="en-US" sz="1200" dirty="0" err="1">
                <a:latin typeface="Times New Roman" panose="02020603050405020304" pitchFamily="18" charset="0"/>
                <a:cs typeface="Times New Roman" panose="02020603050405020304" pitchFamily="18" charset="0"/>
              </a:rPr>
              <a:t>MainTemplate</a:t>
            </a:r>
            <a:r>
              <a:rPr lang="en-US" sz="1200" dirty="0">
                <a:latin typeface="Times New Roman" panose="02020603050405020304" pitchFamily="18" charset="0"/>
                <a:cs typeface="Times New Roman" panose="02020603050405020304" pitchFamily="18" charset="0"/>
              </a:rPr>
              <a:t>//lib/waypoints/waypoints.min.js"&gt;&lt;/script&gt;</a:t>
            </a:r>
          </a:p>
          <a:p>
            <a:pPr algn="l"/>
            <a:r>
              <a:rPr lang="en-IN" sz="1200" dirty="0">
                <a:latin typeface="Times New Roman" panose="02020603050405020304" pitchFamily="18" charset="0"/>
                <a:cs typeface="Times New Roman" panose="02020603050405020304" pitchFamily="18" charset="0"/>
              </a:rPr>
              <a:t>&lt;script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="../Assets//Template//</a:t>
            </a:r>
            <a:r>
              <a:rPr lang="en-IN" sz="1200" dirty="0" err="1">
                <a:latin typeface="Times New Roman" panose="02020603050405020304" pitchFamily="18" charset="0"/>
                <a:cs typeface="Times New Roman" panose="02020603050405020304" pitchFamily="18" charset="0"/>
              </a:rPr>
              <a:t>MainTemplate</a:t>
            </a:r>
            <a:r>
              <a:rPr lang="en-IN" sz="1200" dirty="0">
                <a:latin typeface="Times New Roman" panose="02020603050405020304" pitchFamily="18" charset="0"/>
                <a:cs typeface="Times New Roman" panose="02020603050405020304" pitchFamily="18" charset="0"/>
              </a:rPr>
              <a:t>//lib/</a:t>
            </a:r>
            <a:r>
              <a:rPr lang="en-IN" sz="1200" dirty="0" err="1">
                <a:latin typeface="Times New Roman" panose="02020603050405020304" pitchFamily="18" charset="0"/>
                <a:cs typeface="Times New Roman" panose="02020603050405020304" pitchFamily="18" charset="0"/>
              </a:rPr>
              <a:t>owlcarousel</a:t>
            </a:r>
            <a:r>
              <a:rPr lang="en-IN" sz="1200" dirty="0">
                <a:latin typeface="Times New Roman" panose="02020603050405020304" pitchFamily="18" charset="0"/>
                <a:cs typeface="Times New Roman" panose="02020603050405020304" pitchFamily="18" charset="0"/>
              </a:rPr>
              <a:t>/owl.carousel.min.js"&gt;&lt;/script&gt;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="../Assets//Template//</a:t>
            </a:r>
            <a:r>
              <a:rPr lang="en-IN" sz="1200" dirty="0" err="1">
                <a:latin typeface="Times New Roman" panose="02020603050405020304" pitchFamily="18" charset="0"/>
                <a:cs typeface="Times New Roman" panose="02020603050405020304" pitchFamily="18" charset="0"/>
              </a:rPr>
              <a:t>MainTemplate</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/main.js"&gt;&lt;/script&gt;</a:t>
            </a:r>
          </a:p>
          <a:p>
            <a:pPr algn="l"/>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="../Assets//JS//</a:t>
            </a:r>
            <a:r>
              <a:rPr lang="en-IN" sz="1200" dirty="0" err="1">
                <a:latin typeface="Times New Roman" panose="02020603050405020304" pitchFamily="18" charset="0"/>
                <a:cs typeface="Times New Roman" panose="02020603050405020304" pitchFamily="18" charset="0"/>
              </a:rPr>
              <a:t>Guset</a:t>
            </a:r>
            <a:r>
              <a:rPr lang="en-IN" sz="1200" dirty="0">
                <a:latin typeface="Times New Roman" panose="02020603050405020304" pitchFamily="18" charset="0"/>
                <a:cs typeface="Times New Roman" panose="02020603050405020304" pitchFamily="18" charset="0"/>
              </a:rPr>
              <a:t>//userRegistration.js"&gt;&lt;/script&gt;</a:t>
            </a:r>
          </a:p>
          <a:p>
            <a:pPr algn="l"/>
            <a:r>
              <a:rPr lang="en-IN" sz="1200" dirty="0">
                <a:latin typeface="Times New Roman" panose="02020603050405020304" pitchFamily="18" charset="0"/>
                <a:cs typeface="Times New Roman" panose="02020603050405020304" pitchFamily="18" charset="0"/>
              </a:rPr>
              <a:t>    &lt;!-- Include jQuery --&gt;</a:t>
            </a:r>
          </a:p>
          <a:p>
            <a:pPr algn="l"/>
            <a:r>
              <a:rPr lang="en-IN" sz="1200" dirty="0">
                <a:latin typeface="Times New Roman" panose="02020603050405020304" pitchFamily="18" charset="0"/>
                <a:cs typeface="Times New Roman" panose="02020603050405020304" pitchFamily="18" charset="0"/>
              </a:rPr>
              <a:t>    &lt;script type="text/</a:t>
            </a:r>
            <a:r>
              <a:rPr lang="en-IN" sz="1200" dirty="0" err="1">
                <a:latin typeface="Times New Roman" panose="02020603050405020304" pitchFamily="18" charset="0"/>
                <a:cs typeface="Times New Roman" panose="02020603050405020304" pitchFamily="18" charset="0"/>
              </a:rPr>
              <a:t>javascript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="https://code.jquery.com/jquery-1.11.3.min.js"&gt;&lt;/script&gt;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&lt;script type="text/</a:t>
            </a:r>
            <a:r>
              <a:rPr lang="en-IN" sz="1200" dirty="0" err="1">
                <a:latin typeface="Times New Roman" panose="02020603050405020304" pitchFamily="18" charset="0"/>
                <a:cs typeface="Times New Roman" panose="02020603050405020304" pitchFamily="18" charset="0"/>
              </a:rPr>
              <a:t>javascript</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="https://cdnjs.cloudflare.com/ajax/libs/bootstrap-</a:t>
            </a:r>
            <a:r>
              <a:rPr lang="en-IN" sz="1200" dirty="0" err="1">
                <a:latin typeface="Times New Roman" panose="02020603050405020304" pitchFamily="18" charset="0"/>
                <a:cs typeface="Times New Roman" panose="02020603050405020304" pitchFamily="18" charset="0"/>
              </a:rPr>
              <a:t>datepicker</a:t>
            </a:r>
            <a:r>
              <a:rPr lang="en-IN" sz="1200" dirty="0">
                <a:latin typeface="Times New Roman" panose="02020603050405020304" pitchFamily="18" charset="0"/>
                <a:cs typeface="Times New Roman" panose="02020603050405020304" pitchFamily="18" charset="0"/>
              </a:rPr>
              <a:t>/1.4.1/</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/bootstrap-datepicker.min.js"&gt;&lt;/script&gt;</a:t>
            </a:r>
          </a:p>
          <a:p>
            <a:pPr algn="l"/>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="../Assets//JS//Ajax//jQuery.js"&gt;&lt;/script&gt;</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        $(document).ready(function() {</a:t>
            </a:r>
          </a:p>
          <a:p>
            <a:pPr algn="l"/>
            <a:r>
              <a:rPr lang="en-IN" sz="1200" dirty="0">
                <a:latin typeface="Times New Roman" panose="02020603050405020304" pitchFamily="18" charset="0"/>
                <a:cs typeface="Times New Roman" panose="02020603050405020304" pitchFamily="18" charset="0"/>
              </a:rPr>
              <a:t>            var </a:t>
            </a:r>
            <a:r>
              <a:rPr lang="en-IN" sz="1200" dirty="0" err="1">
                <a:latin typeface="Times New Roman" panose="02020603050405020304" pitchFamily="18" charset="0"/>
                <a:cs typeface="Times New Roman" panose="02020603050405020304" pitchFamily="18" charset="0"/>
              </a:rPr>
              <a:t>date_input</a:t>
            </a:r>
            <a:r>
              <a:rPr lang="en-IN" sz="1200" dirty="0">
                <a:latin typeface="Times New Roman" panose="02020603050405020304" pitchFamily="18" charset="0"/>
                <a:cs typeface="Times New Roman" panose="02020603050405020304" pitchFamily="18" charset="0"/>
              </a:rPr>
              <a:t> = $('input[name="date"]'); //our date input has the name "date"</a:t>
            </a:r>
          </a:p>
          <a:p>
            <a:pPr algn="l"/>
            <a:r>
              <a:rPr lang="en-IN" sz="1200" dirty="0">
                <a:latin typeface="Times New Roman" panose="02020603050405020304" pitchFamily="18" charset="0"/>
                <a:cs typeface="Times New Roman" panose="02020603050405020304" pitchFamily="18" charset="0"/>
              </a:rPr>
              <a:t>            var container = $('.bootstrap-iso form').length &gt; 0 ? $('.bootstrap-iso form').parent() : "body";</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date_input.datepicker</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format: 'mm/dd/</a:t>
            </a:r>
            <a:r>
              <a:rPr lang="en-IN" sz="1200" dirty="0" err="1">
                <a:latin typeface="Times New Roman" panose="02020603050405020304" pitchFamily="18" charset="0"/>
                <a:cs typeface="Times New Roman" panose="02020603050405020304" pitchFamily="18" charset="0"/>
              </a:rPr>
              <a:t>yyyy</a:t>
            </a:r>
            <a:r>
              <a:rPr lang="en-IN" sz="1200" dirty="0">
                <a:latin typeface="Times New Roman" panose="02020603050405020304" pitchFamily="18" charset="0"/>
                <a:cs typeface="Times New Roman" panose="02020603050405020304" pitchFamily="18" charset="0"/>
              </a:rPr>
              <a:t>',</a:t>
            </a:r>
          </a:p>
          <a:p>
            <a:pPr algn="l"/>
            <a:r>
              <a:rPr lang="en-IN" sz="1200" dirty="0">
                <a:latin typeface="Times New Roman" panose="02020603050405020304" pitchFamily="18" charset="0"/>
                <a:cs typeface="Times New Roman" panose="02020603050405020304" pitchFamily="18" charset="0"/>
              </a:rPr>
              <a:t>                container: container,</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todayHighlight</a:t>
            </a:r>
            <a:r>
              <a:rPr lang="en-IN" sz="1200" dirty="0">
                <a:latin typeface="Times New Roman" panose="02020603050405020304" pitchFamily="18" charset="0"/>
                <a:cs typeface="Times New Roman" panose="02020603050405020304" pitchFamily="18" charset="0"/>
              </a:rPr>
              <a:t>: true,</a:t>
            </a: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autoclose</a:t>
            </a:r>
            <a:r>
              <a:rPr lang="en-IN" sz="1200" dirty="0">
                <a:latin typeface="Times New Roman" panose="02020603050405020304" pitchFamily="18" charset="0"/>
                <a:cs typeface="Times New Roman" panose="02020603050405020304" pitchFamily="18" charset="0"/>
              </a:rPr>
              <a:t>: true,</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&lt;script&gt;</a:t>
            </a:r>
          </a:p>
          <a:p>
            <a:pPr algn="l"/>
            <a:r>
              <a:rPr lang="en-IN" sz="1200" dirty="0">
                <a:latin typeface="Times New Roman" panose="02020603050405020304" pitchFamily="18" charset="0"/>
                <a:cs typeface="Times New Roman" panose="02020603050405020304" pitchFamily="18" charset="0"/>
              </a:rPr>
              <a:t>        function </a:t>
            </a:r>
            <a:r>
              <a:rPr lang="en-IN" sz="1200" dirty="0" err="1">
                <a:latin typeface="Times New Roman" panose="02020603050405020304" pitchFamily="18" charset="0"/>
                <a:cs typeface="Times New Roman" panose="02020603050405020304" pitchFamily="18" charset="0"/>
              </a:rPr>
              <a:t>getCity</a:t>
            </a:r>
            <a:r>
              <a:rPr lang="en-IN" sz="1200" dirty="0">
                <a:latin typeface="Times New Roman" panose="02020603050405020304" pitchFamily="18" charset="0"/>
                <a:cs typeface="Times New Roman" panose="02020603050405020304" pitchFamily="18" charset="0"/>
              </a:rPr>
              <a:t>(did) {</a:t>
            </a:r>
          </a:p>
          <a:p>
            <a:pPr algn="l"/>
            <a:r>
              <a:rPr lang="en-IN" sz="1200" dirty="0">
                <a:latin typeface="Times New Roman" panose="02020603050405020304" pitchFamily="18" charset="0"/>
                <a:cs typeface="Times New Roman" panose="02020603050405020304" pitchFamily="18" charset="0"/>
              </a:rPr>
              <a:t>            $.ajax({</a:t>
            </a:r>
          </a:p>
          <a:p>
            <a:pPr algn="l"/>
            <a:r>
              <a:rPr lang="en-IN" sz="1200" dirty="0">
                <a:latin typeface="Times New Roman" panose="02020603050405020304" pitchFamily="18" charset="0"/>
                <a:cs typeface="Times New Roman" panose="02020603050405020304" pitchFamily="18" charset="0"/>
              </a:rPr>
              <a:t>                url: '../Assets//</a:t>
            </a:r>
            <a:r>
              <a:rPr lang="en-IN" sz="1200" dirty="0" err="1">
                <a:latin typeface="Times New Roman" panose="02020603050405020304" pitchFamily="18" charset="0"/>
                <a:cs typeface="Times New Roman" panose="02020603050405020304" pitchFamily="18" charset="0"/>
              </a:rPr>
              <a:t>AjaxPages</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AjaxCity.php?did</a:t>
            </a:r>
            <a:r>
              <a:rPr lang="en-IN" sz="1200" dirty="0">
                <a:latin typeface="Times New Roman" panose="02020603050405020304" pitchFamily="18" charset="0"/>
                <a:cs typeface="Times New Roman" panose="02020603050405020304" pitchFamily="18" charset="0"/>
              </a:rPr>
              <a:t>=' + did,</a:t>
            </a:r>
          </a:p>
          <a:p>
            <a:pPr algn="l"/>
            <a:r>
              <a:rPr lang="en-IN" sz="1200" dirty="0">
                <a:latin typeface="Times New Roman" panose="02020603050405020304" pitchFamily="18" charset="0"/>
                <a:cs typeface="Times New Roman" panose="02020603050405020304" pitchFamily="18" charset="0"/>
              </a:rPr>
              <a:t>                success: function(result) {</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get_city</a:t>
            </a:r>
            <a:r>
              <a:rPr lang="en-IN" sz="1200" dirty="0">
                <a:latin typeface="Times New Roman" panose="02020603050405020304" pitchFamily="18" charset="0"/>
                <a:cs typeface="Times New Roman" panose="02020603050405020304" pitchFamily="18" charset="0"/>
              </a:rPr>
              <a:t>").html(result);</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a:t>
            </a:r>
          </a:p>
          <a:p>
            <a:pPr algn="l"/>
            <a:r>
              <a:rPr lang="en-IN" sz="1200" dirty="0">
                <a:latin typeface="Times New Roman" panose="02020603050405020304" pitchFamily="18" charset="0"/>
                <a:cs typeface="Times New Roman" panose="02020603050405020304" pitchFamily="18" charset="0"/>
              </a:rPr>
              <a:t>    &lt;/script&gt;</a:t>
            </a:r>
          </a:p>
          <a:p>
            <a:pPr algn="l"/>
            <a:r>
              <a:rPr lang="en-IN" sz="1200" dirty="0">
                <a:latin typeface="Times New Roman" panose="02020603050405020304" pitchFamily="18" charset="0"/>
                <a:cs typeface="Times New Roman" panose="02020603050405020304" pitchFamily="18" charset="0"/>
              </a:rPr>
              <a:t>&lt;/body&gt;</a:t>
            </a:r>
          </a:p>
          <a:p>
            <a:pPr algn="l"/>
            <a:endParaRPr lang="en-IN" sz="1200" dirty="0">
              <a:latin typeface="Times New Roman" panose="02020603050405020304" pitchFamily="18" charset="0"/>
              <a:cs typeface="Times New Roman" panose="02020603050405020304" pitchFamily="18" charset="0"/>
            </a:endParaRPr>
          </a:p>
          <a:p>
            <a:pPr algn="l"/>
            <a:r>
              <a:rPr lang="en-IN" sz="1200" dirty="0">
                <a:latin typeface="Times New Roman" panose="02020603050405020304" pitchFamily="18" charset="0"/>
                <a:cs typeface="Times New Roman" panose="02020603050405020304" pitchFamily="18" charset="0"/>
              </a:rPr>
              <a:t>&lt;/html&gt;</a:t>
            </a:r>
          </a:p>
        </p:txBody>
      </p:sp>
    </p:spTree>
    <p:extLst>
      <p:ext uri="{BB962C8B-B14F-4D97-AF65-F5344CB8AC3E}">
        <p14:creationId xmlns:p14="http://schemas.microsoft.com/office/powerpoint/2010/main" val="1828519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692123"/>
          </a:xfrm>
          <a:prstGeom prst="rect">
            <a:avLst/>
          </a:prstGeom>
        </p:spPr>
        <p:txBody>
          <a:bodyPr vert="horz" wrap="square" lIns="0" tIns="12700" rIns="0" bIns="0" rtlCol="0">
            <a:spAutoFit/>
          </a:bodyPr>
          <a:lstStyle/>
          <a:p>
            <a:pPr>
              <a:lnSpc>
                <a:spcPct val="100000"/>
              </a:lnSpc>
              <a:spcBef>
                <a:spcPts val="455"/>
              </a:spcBef>
            </a:pPr>
            <a:endParaRPr sz="1200" dirty="0">
              <a:latin typeface="Times New Roman"/>
              <a:cs typeface="Times New Roman"/>
            </a:endParaRPr>
          </a:p>
          <a:p>
            <a:pPr marL="12700">
              <a:lnSpc>
                <a:spcPct val="100000"/>
              </a:lnSpc>
              <a:spcBef>
                <a:spcPts val="5"/>
              </a:spcBef>
            </a:pPr>
            <a:r>
              <a:rPr sz="1200" b="1" dirty="0">
                <a:latin typeface="Times New Roman"/>
                <a:cs typeface="Times New Roman"/>
              </a:rPr>
              <a:t>6.2</a:t>
            </a:r>
            <a:r>
              <a:rPr sz="1200" b="1" spc="-25" dirty="0">
                <a:latin typeface="Times New Roman"/>
                <a:cs typeface="Times New Roman"/>
              </a:rPr>
              <a:t> </a:t>
            </a:r>
            <a:r>
              <a:rPr sz="1200" b="1" dirty="0">
                <a:latin typeface="Times New Roman"/>
                <a:cs typeface="Times New Roman"/>
              </a:rPr>
              <a:t>CODE</a:t>
            </a:r>
            <a:r>
              <a:rPr sz="1200" b="1" spc="-25" dirty="0">
                <a:latin typeface="Times New Roman"/>
                <a:cs typeface="Times New Roman"/>
              </a:rPr>
              <a:t> </a:t>
            </a:r>
            <a:r>
              <a:rPr sz="1200" b="1" dirty="0">
                <a:latin typeface="Times New Roman"/>
                <a:cs typeface="Times New Roman"/>
              </a:rPr>
              <a:t>FOR</a:t>
            </a:r>
            <a:r>
              <a:rPr sz="1200" b="1" spc="-25" dirty="0">
                <a:latin typeface="Times New Roman"/>
                <a:cs typeface="Times New Roman"/>
              </a:rPr>
              <a:t> </a:t>
            </a:r>
            <a:r>
              <a:rPr lang="en-US" sz="1200" b="1" spc="-25" dirty="0">
                <a:latin typeface="Times New Roman"/>
                <a:cs typeface="Times New Roman"/>
              </a:rPr>
              <a:t>ADDING PLANTS</a:t>
            </a:r>
            <a:endParaRPr lang="en-US" sz="1200" b="1" spc="-10" dirty="0">
              <a:latin typeface="Times New Roman"/>
              <a:cs typeface="Times New Roman"/>
            </a:endParaRPr>
          </a:p>
          <a:p>
            <a:pPr marL="12700">
              <a:lnSpc>
                <a:spcPct val="100000"/>
              </a:lnSpc>
              <a:spcBef>
                <a:spcPts val="5"/>
              </a:spcBef>
            </a:pPr>
            <a:endParaRPr lang="en-IN" sz="1200" b="1" spc="-10" dirty="0">
              <a:latin typeface="Times New Roman"/>
              <a:cs typeface="Times New Roman"/>
            </a:endParaRP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php</a:t>
            </a:r>
            <a:endParaRPr lang="en-US" sz="1200" dirty="0">
              <a:latin typeface="Times New Roman" panose="02020603050405020304" pitchFamily="18" charset="0"/>
              <a:cs typeface="Times New Roman" panose="02020603050405020304" pitchFamily="18" charset="0"/>
            </a:endParaRPr>
          </a:p>
          <a:p>
            <a:pPr algn="l"/>
            <a:r>
              <a:rPr lang="en-US" sz="1200" dirty="0" err="1">
                <a:latin typeface="Times New Roman" panose="02020603050405020304" pitchFamily="18" charset="0"/>
                <a:cs typeface="Times New Roman" panose="02020603050405020304" pitchFamily="18" charset="0"/>
              </a:rPr>
              <a:t>ob_start</a:t>
            </a:r>
            <a:r>
              <a:rPr lang="en-US" sz="1200" dirty="0">
                <a:latin typeface="Times New Roman" panose="02020603050405020304" pitchFamily="18" charset="0"/>
                <a:cs typeface="Times New Roman" panose="02020603050405020304" pitchFamily="18" charset="0"/>
              </a:rPr>
              <a:t>();</a:t>
            </a:r>
          </a:p>
          <a:p>
            <a:pPr algn="l"/>
            <a:r>
              <a:rPr lang="en-US" sz="1200" dirty="0" err="1">
                <a:latin typeface="Times New Roman" panose="02020603050405020304" pitchFamily="18" charset="0"/>
                <a:cs typeface="Times New Roman" panose="02020603050405020304" pitchFamily="18" charset="0"/>
              </a:rPr>
              <a:t>session_start</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include("../Assets/Connection/</a:t>
            </a:r>
            <a:r>
              <a:rPr lang="en-US" sz="1200" dirty="0" err="1">
                <a:latin typeface="Times New Roman" panose="02020603050405020304" pitchFamily="18" charset="0"/>
                <a:cs typeface="Times New Roman" panose="02020603050405020304" pitchFamily="18" charset="0"/>
              </a:rPr>
              <a:t>connection.php</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if (!$_SESSION['</a:t>
            </a:r>
            <a:r>
              <a:rPr lang="en-US" sz="1200" dirty="0" err="1">
                <a:latin typeface="Times New Roman" panose="02020603050405020304" pitchFamily="18" charset="0"/>
                <a:cs typeface="Times New Roman" panose="02020603050405020304" pitchFamily="18" charset="0"/>
              </a:rPr>
              <a:t>sid</a:t>
            </a:r>
            <a:r>
              <a:rPr lang="en-US" sz="1200" dirty="0">
                <a:latin typeface="Times New Roman" panose="02020603050405020304" pitchFamily="18" charset="0"/>
                <a:cs typeface="Times New Roman" panose="02020603050405020304" pitchFamily="18" charset="0"/>
              </a:rPr>
              <a:t>']) {</a:t>
            </a:r>
          </a:p>
          <a:p>
            <a:pPr algn="l"/>
            <a:r>
              <a:rPr lang="en-US" sz="1200" dirty="0">
                <a:latin typeface="Times New Roman" panose="02020603050405020304" pitchFamily="18" charset="0"/>
                <a:cs typeface="Times New Roman" panose="02020603050405020304" pitchFamily="18" charset="0"/>
              </a:rPr>
              <a:t>    ?&gt;</a:t>
            </a:r>
          </a:p>
          <a:p>
            <a:pPr algn="l"/>
            <a:r>
              <a:rPr lang="en-US" sz="1200" dirty="0">
                <a:latin typeface="Times New Roman" panose="02020603050405020304" pitchFamily="18" charset="0"/>
                <a:cs typeface="Times New Roman" panose="02020603050405020304" pitchFamily="18" charset="0"/>
              </a:rPr>
              <a:t>    &lt;script&gt;</a:t>
            </a:r>
          </a:p>
          <a:p>
            <a:pPr algn="l"/>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window.location</a:t>
            </a:r>
            <a:r>
              <a:rPr lang="en-US" sz="1200" dirty="0">
                <a:latin typeface="Times New Roman" panose="02020603050405020304" pitchFamily="18" charset="0"/>
                <a:cs typeface="Times New Roman" panose="02020603050405020304" pitchFamily="18" charset="0"/>
              </a:rPr>
              <a:t> = '../</a:t>
            </a:r>
            <a:r>
              <a:rPr lang="en-US" sz="1200" dirty="0" err="1">
                <a:latin typeface="Times New Roman" panose="02020603050405020304" pitchFamily="18" charset="0"/>
                <a:cs typeface="Times New Roman" panose="02020603050405020304" pitchFamily="18" charset="0"/>
              </a:rPr>
              <a:t>index.php</a:t>
            </a:r>
            <a:r>
              <a:rPr lang="en-US" sz="1200" dirty="0">
                <a:latin typeface="Times New Roman" panose="02020603050405020304" pitchFamily="18" charset="0"/>
                <a:cs typeface="Times New Roman" panose="02020603050405020304" pitchFamily="18" charset="0"/>
              </a:rPr>
              <a:t>'</a:t>
            </a:r>
          </a:p>
          <a:p>
            <a:pPr algn="l"/>
            <a:r>
              <a:rPr lang="en-US" sz="1200" dirty="0">
                <a:latin typeface="Times New Roman" panose="02020603050405020304" pitchFamily="18" charset="0"/>
                <a:cs typeface="Times New Roman" panose="02020603050405020304" pitchFamily="18" charset="0"/>
              </a:rPr>
              <a:t>    &lt;/script&gt;</a:t>
            </a:r>
          </a:p>
          <a:p>
            <a:pPr algn="l"/>
            <a:r>
              <a:rPr lang="en-US" sz="1200" dirty="0">
                <a:latin typeface="Times New Roman" panose="02020603050405020304" pitchFamily="18" charset="0"/>
                <a:cs typeface="Times New Roman" panose="02020603050405020304" pitchFamily="18" charset="0"/>
              </a:rPr>
              <a:t>    &lt;?</a:t>
            </a:r>
            <a:r>
              <a:rPr lang="en-US" sz="1200" dirty="0" err="1">
                <a:latin typeface="Times New Roman" panose="02020603050405020304" pitchFamily="18" charset="0"/>
                <a:cs typeface="Times New Roman" panose="02020603050405020304" pitchFamily="18" charset="0"/>
              </a:rPr>
              <a:t>php</a:t>
            </a:r>
            <a:endParaRPr lang="en-US" sz="1200" dirty="0">
              <a:latin typeface="Times New Roman" panose="02020603050405020304" pitchFamily="18" charset="0"/>
              <a:cs typeface="Times New Roman" panose="02020603050405020304" pitchFamily="18" charset="0"/>
            </a:endParaRPr>
          </a:p>
          <a:p>
            <a:pPr algn="l"/>
            <a:r>
              <a:rPr lang="en-US" sz="1200" dirty="0">
                <a:latin typeface="Times New Roman" panose="02020603050405020304" pitchFamily="18" charset="0"/>
                <a:cs typeface="Times New Roman" panose="02020603050405020304" pitchFamily="18" charset="0"/>
              </a:rPr>
              <a:t>}</a:t>
            </a:r>
          </a:p>
          <a:p>
            <a:pPr marL="12700">
              <a:lnSpc>
                <a:spcPct val="100000"/>
              </a:lnSpc>
              <a:spcBef>
                <a:spcPts val="5"/>
              </a:spcBef>
            </a:pPr>
            <a:r>
              <a:rPr lang="en-IN" sz="1200" dirty="0">
                <a:latin typeface="Times New Roman"/>
                <a:cs typeface="Times New Roman"/>
              </a:rPr>
              <a:t>if (</a:t>
            </a:r>
            <a:r>
              <a:rPr lang="en-IN" sz="1200" dirty="0" err="1">
                <a:latin typeface="Times New Roman"/>
                <a:cs typeface="Times New Roman"/>
              </a:rPr>
              <a:t>isset</a:t>
            </a:r>
            <a:r>
              <a:rPr lang="en-IN" sz="1200" dirty="0">
                <a:latin typeface="Times New Roman"/>
                <a:cs typeface="Times New Roman"/>
              </a:rPr>
              <a:t>($_POST['</a:t>
            </a:r>
            <a:r>
              <a:rPr lang="en-IN" sz="1200" dirty="0" err="1">
                <a:latin typeface="Times New Roman"/>
                <a:cs typeface="Times New Roman"/>
              </a:rPr>
              <a:t>btn_save</a:t>
            </a:r>
            <a:r>
              <a:rPr lang="en-IN" sz="1200" dirty="0">
                <a:latin typeface="Times New Roman"/>
                <a:cs typeface="Times New Roman"/>
              </a:rPr>
              <a:t>'])) {</a:t>
            </a:r>
          </a:p>
          <a:p>
            <a:pPr marL="12700">
              <a:lnSpc>
                <a:spcPct val="100000"/>
              </a:lnSpc>
              <a:spcBef>
                <a:spcPts val="5"/>
              </a:spcBef>
            </a:pPr>
            <a:r>
              <a:rPr lang="en-IN" sz="1200" dirty="0">
                <a:latin typeface="Times New Roman"/>
                <a:cs typeface="Times New Roman"/>
              </a:rPr>
              <a:t>    if ($data['</a:t>
            </a:r>
            <a:r>
              <a:rPr lang="en-IN" sz="1200" dirty="0" err="1">
                <a:latin typeface="Times New Roman"/>
                <a:cs typeface="Times New Roman"/>
              </a:rPr>
              <a:t>shop_status</a:t>
            </a:r>
            <a:r>
              <a:rPr lang="en-IN" sz="1200" dirty="0">
                <a:latin typeface="Times New Roman"/>
                <a:cs typeface="Times New Roman"/>
              </a:rPr>
              <a:t>'] == true &amp;&amp; $data['</a:t>
            </a:r>
            <a:r>
              <a:rPr lang="en-IN" sz="1200" dirty="0" err="1">
                <a:latin typeface="Times New Roman"/>
                <a:cs typeface="Times New Roman"/>
              </a:rPr>
              <a:t>shop_del_status</a:t>
            </a:r>
            <a:r>
              <a:rPr lang="en-IN" sz="1200" dirty="0">
                <a:latin typeface="Times New Roman"/>
                <a:cs typeface="Times New Roman"/>
              </a:rPr>
              <a:t>'] == false) {</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plant_name</a:t>
            </a:r>
            <a:r>
              <a:rPr lang="en-IN" sz="1200" dirty="0">
                <a:latin typeface="Times New Roman"/>
                <a:cs typeface="Times New Roman"/>
              </a:rPr>
              <a:t> = $_POST['</a:t>
            </a:r>
            <a:r>
              <a:rPr lang="en-IN" sz="1200" dirty="0" err="1">
                <a:latin typeface="Times New Roman"/>
                <a:cs typeface="Times New Roman"/>
              </a:rPr>
              <a:t>txt_plant_name</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plant_category</a:t>
            </a:r>
            <a:r>
              <a:rPr lang="en-IN" sz="1200" dirty="0">
                <a:latin typeface="Times New Roman"/>
                <a:cs typeface="Times New Roman"/>
              </a:rPr>
              <a:t> = $_POST['</a:t>
            </a:r>
            <a:r>
              <a:rPr lang="en-IN" sz="1200" dirty="0" err="1">
                <a:latin typeface="Times New Roman"/>
                <a:cs typeface="Times New Roman"/>
              </a:rPr>
              <a:t>sel_plant_category</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plant_description</a:t>
            </a:r>
            <a:r>
              <a:rPr lang="en-IN" sz="1200" dirty="0">
                <a:latin typeface="Times New Roman"/>
                <a:cs typeface="Times New Roman"/>
              </a:rPr>
              <a:t> = $_POST['</a:t>
            </a:r>
            <a:r>
              <a:rPr lang="en-IN" sz="1200" dirty="0" err="1">
                <a:latin typeface="Times New Roman"/>
                <a:cs typeface="Times New Roman"/>
              </a:rPr>
              <a:t>txt_plant_description</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plant_price</a:t>
            </a:r>
            <a:r>
              <a:rPr lang="en-IN" sz="1200" dirty="0">
                <a:latin typeface="Times New Roman"/>
                <a:cs typeface="Times New Roman"/>
              </a:rPr>
              <a:t> = $_POST['</a:t>
            </a:r>
            <a:r>
              <a:rPr lang="en-IN" sz="1200" dirty="0" err="1">
                <a:latin typeface="Times New Roman"/>
                <a:cs typeface="Times New Roman"/>
              </a:rPr>
              <a:t>txt_plant_price</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$time = time() . date('m-d-Y');</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file_name_photo</a:t>
            </a:r>
            <a:r>
              <a:rPr lang="en-IN" sz="1200" dirty="0">
                <a:latin typeface="Times New Roman"/>
                <a:cs typeface="Times New Roman"/>
              </a:rPr>
              <a:t> = $time . $_FILES['</a:t>
            </a:r>
            <a:r>
              <a:rPr lang="en-IN" sz="1200" dirty="0" err="1">
                <a:latin typeface="Times New Roman"/>
                <a:cs typeface="Times New Roman"/>
              </a:rPr>
              <a:t>file_plant_photo</a:t>
            </a:r>
            <a:r>
              <a:rPr lang="en-IN" sz="1200" dirty="0">
                <a:latin typeface="Times New Roman"/>
                <a:cs typeface="Times New Roman"/>
              </a:rPr>
              <a:t>']['name'];</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temp_file_name_photo</a:t>
            </a:r>
            <a:r>
              <a:rPr lang="en-IN" sz="1200" dirty="0">
                <a:latin typeface="Times New Roman"/>
                <a:cs typeface="Times New Roman"/>
              </a:rPr>
              <a:t> = $_FILES['</a:t>
            </a:r>
            <a:r>
              <a:rPr lang="en-IN" sz="1200" dirty="0" err="1">
                <a:latin typeface="Times New Roman"/>
                <a:cs typeface="Times New Roman"/>
              </a:rPr>
              <a:t>file_plant_photo</a:t>
            </a:r>
            <a:r>
              <a:rPr lang="en-IN" sz="1200" dirty="0">
                <a:latin typeface="Times New Roman"/>
                <a:cs typeface="Times New Roman"/>
              </a:rPr>
              <a:t>']['</a:t>
            </a:r>
            <a:r>
              <a:rPr lang="en-IN" sz="1200" dirty="0" err="1">
                <a:latin typeface="Times New Roman"/>
                <a:cs typeface="Times New Roman"/>
              </a:rPr>
              <a:t>tmp_name</a:t>
            </a:r>
            <a:r>
              <a:rPr lang="en-IN" sz="1200" dirty="0">
                <a:latin typeface="Times New Roman"/>
                <a:cs typeface="Times New Roman"/>
              </a:rPr>
              <a:t>'];</a:t>
            </a:r>
          </a:p>
          <a:p>
            <a:pPr marL="12700">
              <a:lnSpc>
                <a:spcPct val="100000"/>
              </a:lnSpc>
              <a:spcBef>
                <a:spcPts val="5"/>
              </a:spcBef>
            </a:pPr>
            <a:endParaRPr lang="en-IN" sz="1200" dirty="0">
              <a:latin typeface="Times New Roman"/>
              <a:cs typeface="Times New Roman"/>
            </a:endParaRP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insQuery</a:t>
            </a:r>
            <a:r>
              <a:rPr lang="en-IN" sz="1200" dirty="0">
                <a:latin typeface="Times New Roman"/>
                <a:cs typeface="Times New Roman"/>
              </a:rPr>
              <a:t> = "insert into </a:t>
            </a:r>
            <a:r>
              <a:rPr lang="en-IN" sz="1200" dirty="0" err="1">
                <a:latin typeface="Times New Roman"/>
                <a:cs typeface="Times New Roman"/>
              </a:rPr>
              <a:t>tbl_plant</a:t>
            </a:r>
            <a:r>
              <a:rPr lang="en-IN" sz="1200" dirty="0">
                <a:latin typeface="Times New Roman"/>
                <a:cs typeface="Times New Roman"/>
              </a:rPr>
              <a:t>(</a:t>
            </a:r>
            <a:r>
              <a:rPr lang="en-IN" sz="1200" dirty="0" err="1">
                <a:latin typeface="Times New Roman"/>
                <a:cs typeface="Times New Roman"/>
              </a:rPr>
              <a:t>plant_name,plant_category_id</a:t>
            </a:r>
            <a:r>
              <a:rPr lang="en-IN" sz="1200" dirty="0">
                <a:latin typeface="Times New Roman"/>
                <a:cs typeface="Times New Roman"/>
              </a:rPr>
              <a:t>, </a:t>
            </a:r>
            <a:r>
              <a:rPr lang="en-IN" sz="1200" dirty="0" err="1">
                <a:latin typeface="Times New Roman"/>
                <a:cs typeface="Times New Roman"/>
              </a:rPr>
              <a:t>plant_photo</a:t>
            </a:r>
            <a:r>
              <a:rPr lang="en-IN" sz="1200" dirty="0">
                <a:latin typeface="Times New Roman"/>
                <a:cs typeface="Times New Roman"/>
              </a:rPr>
              <a:t>, </a:t>
            </a:r>
            <a:r>
              <a:rPr lang="en-IN" sz="1200" dirty="0" err="1">
                <a:latin typeface="Times New Roman"/>
                <a:cs typeface="Times New Roman"/>
              </a:rPr>
              <a:t>plant_description</a:t>
            </a:r>
            <a:r>
              <a:rPr lang="en-IN" sz="1200" dirty="0">
                <a:latin typeface="Times New Roman"/>
                <a:cs typeface="Times New Roman"/>
              </a:rPr>
              <a:t>, </a:t>
            </a:r>
            <a:r>
              <a:rPr lang="en-IN" sz="1200" dirty="0" err="1">
                <a:latin typeface="Times New Roman"/>
                <a:cs typeface="Times New Roman"/>
              </a:rPr>
              <a:t>plant_price,shop_id</a:t>
            </a:r>
            <a:r>
              <a:rPr lang="en-IN" sz="1200" dirty="0">
                <a:latin typeface="Times New Roman"/>
                <a:cs typeface="Times New Roman"/>
              </a:rPr>
              <a:t>) values('$plant_name',$plant_category,'$file_name_photo','$plant_description',$plant_price," . $data['</a:t>
            </a:r>
            <a:r>
              <a:rPr lang="en-IN" sz="1200" dirty="0" err="1">
                <a:latin typeface="Times New Roman"/>
                <a:cs typeface="Times New Roman"/>
              </a:rPr>
              <a:t>shop_id</a:t>
            </a:r>
            <a:r>
              <a:rPr lang="en-IN" sz="1200" dirty="0">
                <a:latin typeface="Times New Roman"/>
                <a:cs typeface="Times New Roman"/>
              </a:rPr>
              <a:t>'] . ")";</a:t>
            </a:r>
          </a:p>
          <a:p>
            <a:pPr marL="12700">
              <a:lnSpc>
                <a:spcPct val="100000"/>
              </a:lnSpc>
              <a:spcBef>
                <a:spcPts val="5"/>
              </a:spcBef>
            </a:pPr>
            <a:r>
              <a:rPr lang="en-IN" sz="1200" dirty="0">
                <a:latin typeface="Times New Roman"/>
                <a:cs typeface="Times New Roman"/>
              </a:rPr>
              <a:t>        if ($conn-&gt;query($</a:t>
            </a:r>
            <a:r>
              <a:rPr lang="en-IN" sz="1200" dirty="0" err="1">
                <a:latin typeface="Times New Roman"/>
                <a:cs typeface="Times New Roman"/>
              </a:rPr>
              <a:t>insQuery</a:t>
            </a:r>
            <a:r>
              <a:rPr lang="en-IN" sz="1200" dirty="0">
                <a:latin typeface="Times New Roman"/>
                <a:cs typeface="Times New Roman"/>
              </a:rPr>
              <a:t>)) {</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move_uploaded_file</a:t>
            </a:r>
            <a:r>
              <a:rPr lang="en-IN" sz="1200" dirty="0">
                <a:latin typeface="Times New Roman"/>
                <a:cs typeface="Times New Roman"/>
              </a:rPr>
              <a:t>($</a:t>
            </a:r>
            <a:r>
              <a:rPr lang="en-IN" sz="1200" dirty="0" err="1">
                <a:latin typeface="Times New Roman"/>
                <a:cs typeface="Times New Roman"/>
              </a:rPr>
              <a:t>temp_file_name_photo</a:t>
            </a:r>
            <a:r>
              <a:rPr lang="en-IN" sz="1200" dirty="0">
                <a:latin typeface="Times New Roman"/>
                <a:cs typeface="Times New Roman"/>
              </a:rPr>
              <a:t>, '../Assets/Files/Plant/' . $</a:t>
            </a:r>
            <a:r>
              <a:rPr lang="en-IN" sz="1200" dirty="0" err="1">
                <a:latin typeface="Times New Roman"/>
                <a:cs typeface="Times New Roman"/>
              </a:rPr>
              <a:t>file_name_photo</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?&gt;</a:t>
            </a:r>
          </a:p>
          <a:p>
            <a:pPr marL="12700">
              <a:lnSpc>
                <a:spcPct val="100000"/>
              </a:lnSpc>
              <a:spcBef>
                <a:spcPts val="5"/>
              </a:spcBef>
            </a:pPr>
            <a:r>
              <a:rPr lang="en-IN" sz="1200" dirty="0">
                <a:latin typeface="Times New Roman"/>
                <a:cs typeface="Times New Roman"/>
              </a:rPr>
              <a:t> &lt;script&gt;</a:t>
            </a:r>
          </a:p>
          <a:p>
            <a:pPr marL="12700">
              <a:lnSpc>
                <a:spcPct val="100000"/>
              </a:lnSpc>
              <a:spcBef>
                <a:spcPts val="5"/>
              </a:spcBef>
            </a:pPr>
            <a:r>
              <a:rPr lang="en-IN" sz="1200" dirty="0">
                <a:latin typeface="Times New Roman"/>
                <a:cs typeface="Times New Roman"/>
              </a:rPr>
              <a:t>                alert('Saved')</a:t>
            </a:r>
          </a:p>
          <a:p>
            <a:pPr marL="12700">
              <a:lnSpc>
                <a:spcPct val="100000"/>
              </a:lnSpc>
              <a:spcBef>
                <a:spcPts val="5"/>
              </a:spcBef>
            </a:pPr>
            <a:r>
              <a:rPr lang="en-IN" sz="1200" dirty="0">
                <a:latin typeface="Times New Roman"/>
                <a:cs typeface="Times New Roman"/>
              </a:rPr>
              <a:t>                </a:t>
            </a:r>
            <a:r>
              <a:rPr lang="en-IN" sz="1200" dirty="0" err="1">
                <a:latin typeface="Times New Roman"/>
                <a:cs typeface="Times New Roman"/>
              </a:rPr>
              <a:t>window.location</a:t>
            </a:r>
            <a:r>
              <a:rPr lang="en-IN" sz="1200" dirty="0">
                <a:latin typeface="Times New Roman"/>
                <a:cs typeface="Times New Roman"/>
              </a:rPr>
              <a:t> = './</a:t>
            </a:r>
            <a:r>
              <a:rPr lang="en-IN" sz="1200" dirty="0" err="1">
                <a:latin typeface="Times New Roman"/>
                <a:cs typeface="Times New Roman"/>
              </a:rPr>
              <a:t>ShopPlants.php</a:t>
            </a:r>
            <a:r>
              <a:rPr lang="en-IN" sz="1200" dirty="0">
                <a:latin typeface="Times New Roman"/>
                <a:cs typeface="Times New Roman"/>
              </a:rPr>
              <a:t>'</a:t>
            </a:r>
          </a:p>
          <a:p>
            <a:pPr marL="12700">
              <a:lnSpc>
                <a:spcPct val="100000"/>
              </a:lnSpc>
              <a:spcBef>
                <a:spcPts val="5"/>
              </a:spcBef>
            </a:pPr>
            <a:r>
              <a:rPr lang="en-IN" sz="1200" dirty="0">
                <a:latin typeface="Times New Roman"/>
                <a:cs typeface="Times New Roman"/>
              </a:rPr>
              <a:t>            &lt;/script&gt;</a:t>
            </a:r>
          </a:p>
          <a:p>
            <a:pPr marL="12700">
              <a:lnSpc>
                <a:spcPct val="100000"/>
              </a:lnSpc>
              <a:spcBef>
                <a:spcPts val="5"/>
              </a:spcBef>
            </a:pPr>
            <a:r>
              <a:rPr lang="en-IN" sz="1200" dirty="0">
                <a:latin typeface="Times New Roman"/>
                <a:cs typeface="Times New Roman"/>
              </a:rPr>
              <a:t>            &lt;?</a:t>
            </a:r>
            <a:r>
              <a:rPr lang="en-IN" sz="1200" dirty="0" err="1">
                <a:latin typeface="Times New Roman"/>
                <a:cs typeface="Times New Roman"/>
              </a:rPr>
              <a:t>php</a:t>
            </a:r>
            <a:endParaRPr lang="en-IN" sz="1200" dirty="0">
              <a:latin typeface="Times New Roman"/>
              <a:cs typeface="Times New Roman"/>
            </a:endParaRPr>
          </a:p>
          <a:p>
            <a:pPr marL="12700">
              <a:lnSpc>
                <a:spcPct val="100000"/>
              </a:lnSpc>
              <a:spcBef>
                <a:spcPts val="5"/>
              </a:spcBef>
            </a:pPr>
            <a:r>
              <a:rPr lang="en-IN" sz="1200" dirty="0">
                <a:latin typeface="Times New Roman"/>
                <a:cs typeface="Times New Roman"/>
              </a:rPr>
              <a:t>        }</a:t>
            </a:r>
          </a:p>
          <a:p>
            <a:pPr marL="12700">
              <a:lnSpc>
                <a:spcPct val="100000"/>
              </a:lnSpc>
              <a:spcBef>
                <a:spcPts val="5"/>
              </a:spcBef>
            </a:pPr>
            <a:r>
              <a:rPr lang="en-US" sz="1200" dirty="0">
                <a:latin typeface="Times New Roman"/>
                <a:cs typeface="Times New Roman"/>
              </a:rPr>
              <a:t> } else if ($data['</a:t>
            </a:r>
            <a:r>
              <a:rPr lang="en-US" sz="1200" dirty="0" err="1">
                <a:latin typeface="Times New Roman"/>
                <a:cs typeface="Times New Roman"/>
              </a:rPr>
              <a:t>shop_status</a:t>
            </a:r>
            <a:r>
              <a:rPr lang="en-US" sz="1200" dirty="0">
                <a:latin typeface="Times New Roman"/>
                <a:cs typeface="Times New Roman"/>
              </a:rPr>
              <a:t>'] == true &amp;&amp; $data['</a:t>
            </a:r>
            <a:r>
              <a:rPr lang="en-US" sz="1200" dirty="0" err="1">
                <a:latin typeface="Times New Roman"/>
                <a:cs typeface="Times New Roman"/>
              </a:rPr>
              <a:t>shop_del_status</a:t>
            </a:r>
            <a:r>
              <a:rPr lang="en-US" sz="1200" dirty="0">
                <a:latin typeface="Times New Roman"/>
                <a:cs typeface="Times New Roman"/>
              </a:rPr>
              <a:t>'] == true) {</a:t>
            </a:r>
          </a:p>
          <a:p>
            <a:pPr marL="12700">
              <a:lnSpc>
                <a:spcPct val="100000"/>
              </a:lnSpc>
              <a:spcBef>
                <a:spcPts val="5"/>
              </a:spcBef>
            </a:pPr>
            <a:r>
              <a:rPr lang="en-US" sz="1200" dirty="0">
                <a:latin typeface="Times New Roman"/>
                <a:cs typeface="Times New Roman"/>
              </a:rPr>
              <a:t>        ?&gt;</a:t>
            </a:r>
          </a:p>
          <a:p>
            <a:pPr marL="12700">
              <a:lnSpc>
                <a:spcPct val="100000"/>
              </a:lnSpc>
              <a:spcBef>
                <a:spcPts val="5"/>
              </a:spcBef>
            </a:pPr>
            <a:r>
              <a:rPr lang="en-US" sz="1200" dirty="0">
                <a:latin typeface="Times New Roman"/>
                <a:cs typeface="Times New Roman"/>
              </a:rPr>
              <a:t>            &lt;script&gt;</a:t>
            </a:r>
          </a:p>
          <a:p>
            <a:pPr marL="12700">
              <a:lnSpc>
                <a:spcPct val="100000"/>
              </a:lnSpc>
              <a:spcBef>
                <a:spcPts val="5"/>
              </a:spcBef>
            </a:pPr>
            <a:r>
              <a:rPr lang="en-US" sz="1200" dirty="0">
                <a:latin typeface="Times New Roman"/>
                <a:cs typeface="Times New Roman"/>
              </a:rPr>
              <a:t>                alert("This  feature is not </a:t>
            </a:r>
            <a:r>
              <a:rPr lang="en-US" sz="1200" dirty="0" err="1">
                <a:latin typeface="Times New Roman"/>
                <a:cs typeface="Times New Roman"/>
              </a:rPr>
              <a:t>available.Because</a:t>
            </a:r>
            <a:r>
              <a:rPr lang="en-US" sz="1200" dirty="0">
                <a:latin typeface="Times New Roman"/>
                <a:cs typeface="Times New Roman"/>
              </a:rPr>
              <a:t> your shop's account is temporarily blocked")</a:t>
            </a:r>
          </a:p>
          <a:p>
            <a:pPr marL="12700">
              <a:lnSpc>
                <a:spcPct val="100000"/>
              </a:lnSpc>
              <a:spcBef>
                <a:spcPts val="5"/>
              </a:spcBef>
            </a:pPr>
            <a:r>
              <a:rPr lang="en-US" sz="1200" dirty="0">
                <a:latin typeface="Times New Roman"/>
                <a:cs typeface="Times New Roman"/>
              </a:rPr>
              <a:t>                </a:t>
            </a:r>
            <a:r>
              <a:rPr lang="en-US" sz="1200" dirty="0" err="1">
                <a:latin typeface="Times New Roman"/>
                <a:cs typeface="Times New Roman"/>
              </a:rPr>
              <a:t>window.location</a:t>
            </a:r>
            <a:r>
              <a:rPr lang="en-US" sz="1200" dirty="0">
                <a:latin typeface="Times New Roman"/>
                <a:cs typeface="Times New Roman"/>
              </a:rPr>
              <a:t> = './</a:t>
            </a:r>
            <a:r>
              <a:rPr lang="en-US" sz="1200" dirty="0" err="1">
                <a:latin typeface="Times New Roman"/>
                <a:cs typeface="Times New Roman"/>
              </a:rPr>
              <a:t>ShopPlants.php</a:t>
            </a:r>
            <a:r>
              <a:rPr lang="en-US" sz="1200" dirty="0">
                <a:latin typeface="Times New Roman"/>
                <a:cs typeface="Times New Roman"/>
              </a:rPr>
              <a:t>'</a:t>
            </a:r>
          </a:p>
          <a:p>
            <a:pPr marL="12700">
              <a:lnSpc>
                <a:spcPct val="100000"/>
              </a:lnSpc>
              <a:spcBef>
                <a:spcPts val="5"/>
              </a:spcBef>
            </a:pPr>
            <a:r>
              <a:rPr lang="en-US" sz="1200" dirty="0">
                <a:latin typeface="Times New Roman"/>
                <a:cs typeface="Times New Roman"/>
              </a:rPr>
              <a:t>            &lt;/script&gt;</a:t>
            </a:r>
          </a:p>
          <a:p>
            <a:pPr marL="12700">
              <a:lnSpc>
                <a:spcPct val="100000"/>
              </a:lnSpc>
              <a:spcBef>
                <a:spcPts val="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marL="12700">
              <a:lnSpc>
                <a:spcPct val="100000"/>
              </a:lnSpc>
              <a:spcBef>
                <a:spcPts val="5"/>
              </a:spcBef>
            </a:pPr>
            <a:r>
              <a:rPr lang="en-US" sz="1200" dirty="0">
                <a:latin typeface="Times New Roman"/>
                <a:cs typeface="Times New Roman"/>
              </a:rPr>
              <a:t>    } </a:t>
            </a:r>
            <a:endParaRPr sz="1200" dirty="0">
              <a:latin typeface="Times New Roman"/>
              <a:cs typeface="Times New Roman"/>
            </a:endParaRP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776762"/>
          </a:xfrm>
          <a:prstGeom prst="rect">
            <a:avLst/>
          </a:prstGeom>
        </p:spPr>
        <p:txBody>
          <a:bodyPr vert="horz" wrap="square" lIns="0" tIns="12700" rIns="0" bIns="0" rtlCol="0">
            <a:spAutoFit/>
          </a:bodyPr>
          <a:lstStyle/>
          <a:p>
            <a:pPr>
              <a:lnSpc>
                <a:spcPct val="100000"/>
              </a:lnSpc>
              <a:spcBef>
                <a:spcPts val="455"/>
              </a:spcBef>
            </a:pPr>
            <a:r>
              <a:rPr lang="en-US" sz="1200" dirty="0">
                <a:latin typeface="Times New Roman"/>
                <a:cs typeface="Times New Roman"/>
              </a:rPr>
              <a:t>else {</a:t>
            </a:r>
          </a:p>
          <a:p>
            <a:pPr>
              <a:lnSpc>
                <a:spcPct val="100000"/>
              </a:lnSpc>
              <a:spcBef>
                <a:spcPts val="455"/>
              </a:spcBef>
            </a:pPr>
            <a:r>
              <a:rPr lang="en-US" sz="1200" dirty="0">
                <a:latin typeface="Times New Roman"/>
                <a:cs typeface="Times New Roman"/>
              </a:rPr>
              <a:t>        ?&gt;</a:t>
            </a:r>
          </a:p>
          <a:p>
            <a:pPr>
              <a:lnSpc>
                <a:spcPct val="100000"/>
              </a:lnSpc>
              <a:spcBef>
                <a:spcPts val="455"/>
              </a:spcBef>
            </a:pPr>
            <a:r>
              <a:rPr lang="en-US" sz="1200" dirty="0">
                <a:latin typeface="Times New Roman"/>
                <a:cs typeface="Times New Roman"/>
              </a:rPr>
              <a:t>            &lt;script&gt;</a:t>
            </a:r>
          </a:p>
          <a:p>
            <a:pPr>
              <a:lnSpc>
                <a:spcPct val="100000"/>
              </a:lnSpc>
              <a:spcBef>
                <a:spcPts val="455"/>
              </a:spcBef>
            </a:pPr>
            <a:r>
              <a:rPr lang="en-US" sz="1200" dirty="0">
                <a:latin typeface="Times New Roman"/>
                <a:cs typeface="Times New Roman"/>
              </a:rPr>
              <a:t>                alert('This has not verified')</a:t>
            </a:r>
          </a:p>
          <a:p>
            <a:pPr>
              <a:lnSpc>
                <a:spcPct val="100000"/>
              </a:lnSpc>
              <a:spcBef>
                <a:spcPts val="455"/>
              </a:spcBef>
            </a:pPr>
            <a:r>
              <a:rPr lang="en-US" sz="1200" dirty="0">
                <a:latin typeface="Times New Roman"/>
                <a:cs typeface="Times New Roman"/>
              </a:rPr>
              <a:t>                </a:t>
            </a:r>
            <a:r>
              <a:rPr lang="en-US" sz="1200" dirty="0" err="1">
                <a:latin typeface="Times New Roman"/>
                <a:cs typeface="Times New Roman"/>
              </a:rPr>
              <a:t>window.location</a:t>
            </a:r>
            <a:r>
              <a:rPr lang="en-US" sz="1200" dirty="0">
                <a:latin typeface="Times New Roman"/>
                <a:cs typeface="Times New Roman"/>
              </a:rPr>
              <a:t> = './</a:t>
            </a:r>
            <a:r>
              <a:rPr lang="en-US" sz="1200" dirty="0" err="1">
                <a:latin typeface="Times New Roman"/>
                <a:cs typeface="Times New Roman"/>
              </a:rPr>
              <a:t>ShopPlants.php</a:t>
            </a:r>
            <a:r>
              <a:rPr lang="en-US" sz="1200" dirty="0">
                <a:latin typeface="Times New Roman"/>
                <a:cs typeface="Times New Roman"/>
              </a:rPr>
              <a:t>'</a:t>
            </a:r>
          </a:p>
          <a:p>
            <a:pPr>
              <a:lnSpc>
                <a:spcPct val="100000"/>
              </a:lnSpc>
              <a:spcBef>
                <a:spcPts val="455"/>
              </a:spcBef>
            </a:pPr>
            <a:r>
              <a:rPr lang="en-US" sz="1200" dirty="0">
                <a:latin typeface="Times New Roman"/>
                <a:cs typeface="Times New Roman"/>
              </a:rPr>
              <a:t>            &lt;/script&gt;</a:t>
            </a:r>
          </a:p>
          <a:p>
            <a:pPr>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nSpc>
                <a:spcPct val="100000"/>
              </a:lnSpc>
              <a:spcBef>
                <a:spcPts val="455"/>
              </a:spcBef>
            </a:pPr>
            <a:r>
              <a:rPr lang="en-US" sz="1200" dirty="0">
                <a:latin typeface="Times New Roman"/>
                <a:cs typeface="Times New Roman"/>
              </a:rPr>
              <a:t>    }</a:t>
            </a:r>
          </a:p>
          <a:p>
            <a:pPr>
              <a:lnSpc>
                <a:spcPct val="100000"/>
              </a:lnSpc>
              <a:spcBef>
                <a:spcPts val="455"/>
              </a:spcBef>
            </a:pPr>
            <a:r>
              <a:rPr lang="en-US" sz="1200" dirty="0">
                <a:latin typeface="Times New Roman"/>
                <a:cs typeface="Times New Roman"/>
              </a:rPr>
              <a:t>}</a:t>
            </a:r>
          </a:p>
          <a:p>
            <a:pPr>
              <a:lnSpc>
                <a:spcPct val="100000"/>
              </a:lnSpc>
              <a:spcBef>
                <a:spcPts val="455"/>
              </a:spcBef>
            </a:pPr>
            <a:r>
              <a:rPr lang="en-IN" sz="1200" dirty="0">
                <a:latin typeface="Times New Roman"/>
                <a:cs typeface="Times New Roman"/>
              </a:rPr>
              <a:t>$</a:t>
            </a:r>
            <a:r>
              <a:rPr lang="en-IN" sz="1200" dirty="0" err="1">
                <a:latin typeface="Times New Roman"/>
                <a:cs typeface="Times New Roman"/>
              </a:rPr>
              <a:t>selQuery</a:t>
            </a:r>
            <a:r>
              <a:rPr lang="en-IN" sz="1200" dirty="0">
                <a:latin typeface="Times New Roman"/>
                <a:cs typeface="Times New Roman"/>
              </a:rPr>
              <a:t> = "select * from </a:t>
            </a:r>
            <a:r>
              <a:rPr lang="en-IN" sz="1200" dirty="0" err="1">
                <a:latin typeface="Times New Roman"/>
                <a:cs typeface="Times New Roman"/>
              </a:rPr>
              <a:t>tbl_plant</a:t>
            </a:r>
            <a:r>
              <a:rPr lang="en-IN" sz="1200" dirty="0">
                <a:latin typeface="Times New Roman"/>
                <a:cs typeface="Times New Roman"/>
              </a:rPr>
              <a:t> where </a:t>
            </a:r>
            <a:r>
              <a:rPr lang="en-IN" sz="1200" dirty="0" err="1">
                <a:latin typeface="Times New Roman"/>
                <a:cs typeface="Times New Roman"/>
              </a:rPr>
              <a:t>shop_id</a:t>
            </a:r>
            <a:r>
              <a:rPr lang="en-IN" sz="1200" dirty="0">
                <a:latin typeface="Times New Roman"/>
                <a:cs typeface="Times New Roman"/>
              </a:rPr>
              <a:t> =" . $data['</a:t>
            </a:r>
            <a:r>
              <a:rPr lang="en-IN" sz="1200" dirty="0" err="1">
                <a:latin typeface="Times New Roman"/>
                <a:cs typeface="Times New Roman"/>
              </a:rPr>
              <a:t>shop_id</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$result = $conn-&gt;query($</a:t>
            </a:r>
            <a:r>
              <a:rPr lang="en-IN" sz="1200" dirty="0" err="1">
                <a:latin typeface="Times New Roman"/>
                <a:cs typeface="Times New Roman"/>
              </a:rPr>
              <a:t>selQuery</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$count = $result-&gt;</a:t>
            </a:r>
            <a:r>
              <a:rPr lang="en-IN" sz="1200" dirty="0" err="1">
                <a:latin typeface="Times New Roman"/>
                <a:cs typeface="Times New Roman"/>
              </a:rPr>
              <a:t>num_rows</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a:t>
            </a:r>
            <a:r>
              <a:rPr lang="en-IN" sz="1200" dirty="0" err="1">
                <a:latin typeface="Times New Roman"/>
                <a:cs typeface="Times New Roman"/>
              </a:rPr>
              <a:t>i</a:t>
            </a:r>
            <a:r>
              <a:rPr lang="en-IN" sz="1200" dirty="0">
                <a:latin typeface="Times New Roman"/>
                <a:cs typeface="Times New Roman"/>
              </a:rPr>
              <a:t> = 1;</a:t>
            </a:r>
          </a:p>
          <a:p>
            <a:pPr>
              <a:lnSpc>
                <a:spcPct val="100000"/>
              </a:lnSpc>
              <a:spcBef>
                <a:spcPts val="455"/>
              </a:spcBef>
            </a:pPr>
            <a:r>
              <a:rPr lang="en-IN" sz="1200" dirty="0">
                <a:latin typeface="Times New Roman"/>
                <a:cs typeface="Times New Roman"/>
              </a:rPr>
              <a:t>while ($</a:t>
            </a:r>
            <a:r>
              <a:rPr lang="en-IN" sz="1200" dirty="0" err="1">
                <a:latin typeface="Times New Roman"/>
                <a:cs typeface="Times New Roman"/>
              </a:rPr>
              <a:t>i</a:t>
            </a:r>
            <a:r>
              <a:rPr lang="en-IN" sz="1200" dirty="0">
                <a:latin typeface="Times New Roman"/>
                <a:cs typeface="Times New Roman"/>
              </a:rPr>
              <a:t> &lt;= $count) {</a:t>
            </a:r>
          </a:p>
          <a:p>
            <a:pPr>
              <a:lnSpc>
                <a:spcPct val="100000"/>
              </a:lnSpc>
              <a:spcBef>
                <a:spcPts val="455"/>
              </a:spcBef>
            </a:pPr>
            <a:r>
              <a:rPr lang="en-IN" sz="1200" dirty="0">
                <a:latin typeface="Times New Roman"/>
                <a:cs typeface="Times New Roman"/>
              </a:rPr>
              <a:t>    if (</a:t>
            </a:r>
            <a:r>
              <a:rPr lang="en-IN" sz="1200" dirty="0" err="1">
                <a:latin typeface="Times New Roman"/>
                <a:cs typeface="Times New Roman"/>
              </a:rPr>
              <a:t>isset</a:t>
            </a:r>
            <a:r>
              <a:rPr lang="en-IN" sz="1200" dirty="0">
                <a:latin typeface="Times New Roman"/>
                <a:cs typeface="Times New Roman"/>
              </a:rPr>
              <a:t>($_POST["</a:t>
            </a:r>
            <a:r>
              <a:rPr lang="en-IN" sz="1200" dirty="0" err="1">
                <a:latin typeface="Times New Roman"/>
                <a:cs typeface="Times New Roman"/>
              </a:rPr>
              <a:t>btn_gsubmit$i</a:t>
            </a:r>
            <a:r>
              <a:rPr lang="en-IN" sz="1200" dirty="0">
                <a:latin typeface="Times New Roman"/>
                <a:cs typeface="Times New Roman"/>
              </a:rPr>
              <a:t>"])) {</a:t>
            </a:r>
          </a:p>
          <a:p>
            <a:pPr>
              <a:lnSpc>
                <a:spcPct val="100000"/>
              </a:lnSpc>
              <a:spcBef>
                <a:spcPts val="455"/>
              </a:spcBef>
            </a:pPr>
            <a:r>
              <a:rPr lang="en-IN" sz="1200" dirty="0">
                <a:latin typeface="Times New Roman"/>
                <a:cs typeface="Times New Roman"/>
              </a:rPr>
              <a:t>        $time = time() . date('m-d-Y');</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plantId</a:t>
            </a:r>
            <a:r>
              <a:rPr lang="en-IN" sz="1200" dirty="0">
                <a:latin typeface="Times New Roman"/>
                <a:cs typeface="Times New Roman"/>
              </a:rPr>
              <a:t> = $_POST["</a:t>
            </a:r>
            <a:r>
              <a:rPr lang="en-IN" sz="1200" dirty="0" err="1">
                <a:latin typeface="Times New Roman"/>
                <a:cs typeface="Times New Roman"/>
              </a:rPr>
              <a:t>btn_gsubmit$i</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file_name</a:t>
            </a:r>
            <a:r>
              <a:rPr lang="en-IN" sz="1200" dirty="0">
                <a:latin typeface="Times New Roman"/>
                <a:cs typeface="Times New Roman"/>
              </a:rPr>
              <a:t> = $time . $_FILES["</a:t>
            </a:r>
            <a:r>
              <a:rPr lang="en-IN" sz="1200" dirty="0" err="1">
                <a:latin typeface="Times New Roman"/>
                <a:cs typeface="Times New Roman"/>
              </a:rPr>
              <a:t>file_plant_gallery$i</a:t>
            </a:r>
            <a:r>
              <a:rPr lang="en-IN" sz="1200" dirty="0">
                <a:latin typeface="Times New Roman"/>
                <a:cs typeface="Times New Roman"/>
              </a:rPr>
              <a:t>"]["name"];</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tmp_file_name</a:t>
            </a:r>
            <a:r>
              <a:rPr lang="en-IN" sz="1200" dirty="0">
                <a:latin typeface="Times New Roman"/>
                <a:cs typeface="Times New Roman"/>
              </a:rPr>
              <a:t> = $_FILES["</a:t>
            </a:r>
            <a:r>
              <a:rPr lang="en-IN" sz="1200" dirty="0" err="1">
                <a:latin typeface="Times New Roman"/>
                <a:cs typeface="Times New Roman"/>
              </a:rPr>
              <a:t>file_plant_gallery$i</a:t>
            </a:r>
            <a:r>
              <a:rPr lang="en-IN" sz="1200" dirty="0">
                <a:latin typeface="Times New Roman"/>
                <a:cs typeface="Times New Roman"/>
              </a:rPr>
              <a:t>"]["</a:t>
            </a:r>
            <a:r>
              <a:rPr lang="en-IN" sz="1200" dirty="0" err="1">
                <a:latin typeface="Times New Roman"/>
                <a:cs typeface="Times New Roman"/>
              </a:rPr>
              <a:t>tmp_name</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insQuery</a:t>
            </a:r>
            <a:r>
              <a:rPr lang="en-IN" sz="1200" dirty="0">
                <a:latin typeface="Times New Roman"/>
                <a:cs typeface="Times New Roman"/>
              </a:rPr>
              <a:t> = "insert into </a:t>
            </a:r>
            <a:r>
              <a:rPr lang="en-IN" sz="1200" dirty="0" err="1">
                <a:latin typeface="Times New Roman"/>
                <a:cs typeface="Times New Roman"/>
              </a:rPr>
              <a:t>tbl_plant_gallery</a:t>
            </a:r>
            <a:r>
              <a:rPr lang="en-IN" sz="1200" dirty="0">
                <a:latin typeface="Times New Roman"/>
                <a:cs typeface="Times New Roman"/>
              </a:rPr>
              <a:t>(</a:t>
            </a:r>
            <a:r>
              <a:rPr lang="en-IN" sz="1200" dirty="0" err="1">
                <a:latin typeface="Times New Roman"/>
                <a:cs typeface="Times New Roman"/>
              </a:rPr>
              <a:t>plant_gallery_photo,plant_id</a:t>
            </a:r>
            <a:r>
              <a:rPr lang="en-IN" sz="1200" dirty="0">
                <a:latin typeface="Times New Roman"/>
                <a:cs typeface="Times New Roman"/>
              </a:rPr>
              <a:t>) values('$file_name',$</a:t>
            </a:r>
            <a:r>
              <a:rPr lang="en-IN" sz="1200" dirty="0" err="1">
                <a:latin typeface="Times New Roman"/>
                <a:cs typeface="Times New Roman"/>
              </a:rPr>
              <a:t>plantId</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        if ($conn-&gt;query($</a:t>
            </a:r>
            <a:r>
              <a:rPr lang="en-IN" sz="1200" dirty="0" err="1">
                <a:latin typeface="Times New Roman"/>
                <a:cs typeface="Times New Roman"/>
              </a:rPr>
              <a:t>insQuery</a:t>
            </a:r>
            <a:r>
              <a:rPr lang="en-IN" sz="1200" dirty="0">
                <a:latin typeface="Times New Roman"/>
                <a:cs typeface="Times New Roman"/>
              </a:rPr>
              <a:t>)) {</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move_uploaded_file</a:t>
            </a:r>
            <a:r>
              <a:rPr lang="en-IN" sz="1200" dirty="0">
                <a:latin typeface="Times New Roman"/>
                <a:cs typeface="Times New Roman"/>
              </a:rPr>
              <a:t>($</a:t>
            </a:r>
            <a:r>
              <a:rPr lang="en-IN" sz="1200" dirty="0" err="1">
                <a:latin typeface="Times New Roman"/>
                <a:cs typeface="Times New Roman"/>
              </a:rPr>
              <a:t>tmp_file_name</a:t>
            </a:r>
            <a:r>
              <a:rPr lang="en-IN" sz="1200" dirty="0">
                <a:latin typeface="Times New Roman"/>
                <a:cs typeface="Times New Roman"/>
              </a:rPr>
              <a:t>, '../Assets/Files/</a:t>
            </a:r>
            <a:r>
              <a:rPr lang="en-IN" sz="1200" dirty="0" err="1">
                <a:latin typeface="Times New Roman"/>
                <a:cs typeface="Times New Roman"/>
              </a:rPr>
              <a:t>PlantGallery</a:t>
            </a:r>
            <a:r>
              <a:rPr lang="en-IN" sz="1200" dirty="0">
                <a:latin typeface="Times New Roman"/>
                <a:cs typeface="Times New Roman"/>
              </a:rPr>
              <a:t>/' . $</a:t>
            </a:r>
            <a:r>
              <a:rPr lang="en-IN" sz="1200" dirty="0" err="1">
                <a:latin typeface="Times New Roman"/>
                <a:cs typeface="Times New Roman"/>
              </a:rPr>
              <a:t>file_name</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            ?&gt;</a:t>
            </a:r>
          </a:p>
          <a:p>
            <a:pPr>
              <a:lnSpc>
                <a:spcPct val="100000"/>
              </a:lnSpc>
              <a:spcBef>
                <a:spcPts val="455"/>
              </a:spcBef>
            </a:pPr>
            <a:r>
              <a:rPr lang="en-IN" sz="1200" dirty="0">
                <a:latin typeface="Times New Roman"/>
                <a:cs typeface="Times New Roman"/>
              </a:rPr>
              <a:t>            &lt;script&gt;</a:t>
            </a:r>
          </a:p>
          <a:p>
            <a:pPr>
              <a:lnSpc>
                <a:spcPct val="100000"/>
              </a:lnSpc>
              <a:spcBef>
                <a:spcPts val="455"/>
              </a:spcBef>
            </a:pPr>
            <a:r>
              <a:rPr lang="en-IN" sz="1200" dirty="0">
                <a:latin typeface="Times New Roman"/>
                <a:cs typeface="Times New Roman"/>
              </a:rPr>
              <a:t>                alert('Gallery updated')</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window.location</a:t>
            </a:r>
            <a:r>
              <a:rPr lang="en-IN" sz="1200" dirty="0">
                <a:latin typeface="Times New Roman"/>
                <a:cs typeface="Times New Roman"/>
              </a:rPr>
              <a:t> = './</a:t>
            </a:r>
            <a:r>
              <a:rPr lang="en-IN" sz="1200" dirty="0" err="1">
                <a:latin typeface="Times New Roman"/>
                <a:cs typeface="Times New Roman"/>
              </a:rPr>
              <a:t>ShopPlants.php</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            &lt;/script&gt;</a:t>
            </a:r>
          </a:p>
          <a:p>
            <a:pPr>
              <a:lnSpc>
                <a:spcPct val="100000"/>
              </a:lnSpc>
              <a:spcBef>
                <a:spcPts val="455"/>
              </a:spcBef>
            </a:pPr>
            <a:r>
              <a:rPr lang="en-IN" sz="1200" dirty="0">
                <a:latin typeface="Times New Roman"/>
                <a:cs typeface="Times New Roman"/>
              </a:rPr>
              <a:t>            &lt;?</a:t>
            </a:r>
            <a:r>
              <a:rPr lang="en-IN" sz="1200" dirty="0" err="1">
                <a:latin typeface="Times New Roman"/>
                <a:cs typeface="Times New Roman"/>
              </a:rPr>
              <a:t>php</a:t>
            </a:r>
            <a:endParaRPr lang="en-IN" sz="1200" dirty="0">
              <a:latin typeface="Times New Roman"/>
              <a:cs typeface="Times New Roman"/>
            </a:endParaRPr>
          </a:p>
          <a:p>
            <a:pPr>
              <a:lnSpc>
                <a:spcPct val="100000"/>
              </a:lnSpc>
              <a:spcBef>
                <a:spcPts val="455"/>
              </a:spcBef>
            </a:pPr>
            <a:r>
              <a:rPr lang="en-IN" sz="1200" dirty="0">
                <a:latin typeface="Times New Roman"/>
                <a:cs typeface="Times New Roman"/>
              </a:rPr>
              <a:t>        }</a:t>
            </a:r>
          </a:p>
          <a:p>
            <a:pPr>
              <a:lnSpc>
                <a:spcPct val="100000"/>
              </a:lnSpc>
              <a:spcBef>
                <a:spcPts val="455"/>
              </a:spcBef>
            </a:pPr>
            <a:r>
              <a:rPr lang="en-IN" sz="1200" dirty="0">
                <a:latin typeface="Times New Roman"/>
                <a:cs typeface="Times New Roman"/>
              </a:rPr>
              <a:t>    }</a:t>
            </a:r>
          </a:p>
          <a:p>
            <a:pPr>
              <a:lnSpc>
                <a:spcPct val="100000"/>
              </a:lnSpc>
              <a:spcBef>
                <a:spcPts val="455"/>
              </a:spcBef>
            </a:pPr>
            <a:r>
              <a:rPr lang="en-IN" sz="1200" dirty="0">
                <a:latin typeface="Times New Roman"/>
                <a:cs typeface="Times New Roman"/>
              </a:rPr>
              <a:t>    $</a:t>
            </a:r>
            <a:r>
              <a:rPr lang="en-IN" sz="1200" dirty="0" err="1">
                <a:latin typeface="Times New Roman"/>
                <a:cs typeface="Times New Roman"/>
              </a:rPr>
              <a:t>i</a:t>
            </a: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a:t>
            </a:r>
          </a:p>
          <a:p>
            <a:pPr>
              <a:lnSpc>
                <a:spcPct val="100000"/>
              </a:lnSpc>
              <a:spcBef>
                <a:spcPts val="455"/>
              </a:spcBef>
            </a:pPr>
            <a:r>
              <a:rPr lang="en-IN" sz="1200" dirty="0">
                <a:latin typeface="Times New Roman"/>
                <a:cs typeface="Times New Roman"/>
              </a:rPr>
              <a:t>?&gt;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596486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576707"/>
          </a:xfrm>
          <a:prstGeom prst="rect">
            <a:avLst/>
          </a:prstGeom>
        </p:spPr>
        <p:txBody>
          <a:bodyPr vert="horz" wrap="square" lIns="0" tIns="12700" rIns="0" bIns="0" rtlCol="0">
            <a:spAutoFit/>
          </a:bodyPr>
          <a:lstStyle/>
          <a:p>
            <a:pPr>
              <a:lnSpc>
                <a:spcPct val="100000"/>
              </a:lnSpc>
              <a:spcBef>
                <a:spcPts val="455"/>
              </a:spcBef>
            </a:pPr>
            <a:r>
              <a:rPr lang="en-US" sz="1200" dirty="0">
                <a:latin typeface="Times New Roman"/>
                <a:cs typeface="Times New Roman"/>
              </a:rPr>
              <a:t>&lt;!DOCTYPE html&gt;</a:t>
            </a:r>
          </a:p>
          <a:p>
            <a:pPr>
              <a:lnSpc>
                <a:spcPct val="100000"/>
              </a:lnSpc>
              <a:spcBef>
                <a:spcPts val="455"/>
              </a:spcBef>
            </a:pPr>
            <a:r>
              <a:rPr lang="en-US" sz="1200" dirty="0">
                <a:latin typeface="Times New Roman"/>
                <a:cs typeface="Times New Roman"/>
              </a:rPr>
              <a:t>&lt;html lang="</a:t>
            </a:r>
            <a:r>
              <a:rPr lang="en-US" sz="1200" dirty="0" err="1">
                <a:latin typeface="Times New Roman"/>
                <a:cs typeface="Times New Roman"/>
              </a:rPr>
              <a:t>en</a:t>
            </a:r>
            <a:r>
              <a:rPr lang="en-US" sz="1200" dirty="0">
                <a:latin typeface="Times New Roman"/>
                <a:cs typeface="Times New Roman"/>
              </a:rPr>
              <a:t>"&gt;</a:t>
            </a:r>
          </a:p>
          <a:p>
            <a:pPr>
              <a:lnSpc>
                <a:spcPct val="100000"/>
              </a:lnSpc>
              <a:spcBef>
                <a:spcPts val="455"/>
              </a:spcBef>
            </a:pPr>
            <a:endParaRPr lang="en-US" sz="1200" dirty="0">
              <a:latin typeface="Times New Roman"/>
              <a:cs typeface="Times New Roman"/>
            </a:endParaRPr>
          </a:p>
          <a:p>
            <a:pPr>
              <a:lnSpc>
                <a:spcPct val="100000"/>
              </a:lnSpc>
              <a:spcBef>
                <a:spcPts val="455"/>
              </a:spcBef>
            </a:pPr>
            <a:r>
              <a:rPr lang="en-US" sz="1200" dirty="0">
                <a:latin typeface="Times New Roman"/>
                <a:cs typeface="Times New Roman"/>
              </a:rPr>
              <a:t>&lt;head&gt;</a:t>
            </a:r>
          </a:p>
          <a:p>
            <a:pPr>
              <a:lnSpc>
                <a:spcPct val="100000"/>
              </a:lnSpc>
              <a:spcBef>
                <a:spcPts val="455"/>
              </a:spcBef>
            </a:pPr>
            <a:r>
              <a:rPr lang="en-US" sz="1200" dirty="0">
                <a:latin typeface="Times New Roman"/>
                <a:cs typeface="Times New Roman"/>
              </a:rPr>
              <a:t>    &lt;meta charset="utf-8"&gt;</a:t>
            </a:r>
          </a:p>
          <a:p>
            <a:pPr>
              <a:lnSpc>
                <a:spcPct val="100000"/>
              </a:lnSpc>
              <a:spcBef>
                <a:spcPts val="455"/>
              </a:spcBef>
            </a:pPr>
            <a:r>
              <a:rPr lang="en-US" sz="1200" dirty="0">
                <a:latin typeface="Times New Roman"/>
                <a:cs typeface="Times New Roman"/>
              </a:rPr>
              <a:t>    &lt;title&gt;GREENCART-Shop plants&lt;/title&gt;</a:t>
            </a:r>
          </a:p>
          <a:p>
            <a:pPr>
              <a:lnSpc>
                <a:spcPct val="100000"/>
              </a:lnSpc>
              <a:spcBef>
                <a:spcPts val="455"/>
              </a:spcBef>
            </a:pPr>
            <a:r>
              <a:rPr lang="en-US" sz="1200" dirty="0">
                <a:latin typeface="Times New Roman"/>
                <a:cs typeface="Times New Roman"/>
              </a:rPr>
              <a:t>    &lt;meta content="width=device-width, initial-scale=1.0" name="viewport"&gt;</a:t>
            </a:r>
          </a:p>
          <a:p>
            <a:pPr>
              <a:lnSpc>
                <a:spcPct val="100000"/>
              </a:lnSpc>
              <a:spcBef>
                <a:spcPts val="455"/>
              </a:spcBef>
            </a:pPr>
            <a:r>
              <a:rPr lang="en-US" sz="1200" dirty="0">
                <a:latin typeface="Times New Roman"/>
                <a:cs typeface="Times New Roman"/>
              </a:rPr>
              <a:t>    &lt;meta content="" name="keywords"&gt;</a:t>
            </a:r>
          </a:p>
          <a:p>
            <a:pPr>
              <a:lnSpc>
                <a:spcPct val="100000"/>
              </a:lnSpc>
              <a:spcBef>
                <a:spcPts val="455"/>
              </a:spcBef>
            </a:pPr>
            <a:r>
              <a:rPr lang="en-US" sz="1200" dirty="0">
                <a:latin typeface="Times New Roman"/>
                <a:cs typeface="Times New Roman"/>
              </a:rPr>
              <a:t>    &lt;meta content="" name="description"&gt;</a:t>
            </a:r>
          </a:p>
          <a:p>
            <a:pPr>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href</a:t>
            </a:r>
            <a:r>
              <a:rPr lang="en-US" sz="1200" dirty="0">
                <a:latin typeface="Times New Roman"/>
                <a:cs typeface="Times New Roman"/>
              </a:rPr>
              <a:t>='https://unpkg.com/boxicons@2.1.4/</a:t>
            </a:r>
            <a:r>
              <a:rPr lang="en-US" sz="1200" dirty="0" err="1">
                <a:latin typeface="Times New Roman"/>
                <a:cs typeface="Times New Roman"/>
              </a:rPr>
              <a:t>css</a:t>
            </a:r>
            <a:r>
              <a:rPr lang="en-US" sz="1200" dirty="0">
                <a:latin typeface="Times New Roman"/>
                <a:cs typeface="Times New Roman"/>
              </a:rPr>
              <a:t>/boxicons.min.css'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href</a:t>
            </a:r>
            <a:r>
              <a:rPr lang="en-US" sz="1200" dirty="0">
                <a:latin typeface="Times New Roman"/>
                <a:cs typeface="Times New Roman"/>
              </a:rPr>
              <a:t>="https://fonts.googleapis.com/</a:t>
            </a:r>
            <a:r>
              <a:rPr lang="en-US" sz="1200" dirty="0" err="1">
                <a:latin typeface="Times New Roman"/>
                <a:cs typeface="Times New Roman"/>
              </a:rPr>
              <a:t>icon?family</a:t>
            </a:r>
            <a:r>
              <a:rPr lang="en-US" sz="1200" dirty="0">
                <a:latin typeface="Times New Roman"/>
                <a:cs typeface="Times New Roman"/>
              </a:rPr>
              <a:t>=</a:t>
            </a:r>
            <a:r>
              <a:rPr lang="en-US" sz="1200" dirty="0" err="1">
                <a:latin typeface="Times New Roman"/>
                <a:cs typeface="Times New Roman"/>
              </a:rPr>
              <a:t>Material+Icons</a:t>
            </a:r>
            <a:r>
              <a:rPr lang="en-US" sz="1200" dirty="0">
                <a:latin typeface="Times New Roman"/>
                <a:cs typeface="Times New Roman"/>
              </a:rPr>
              <a:t>"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endParaRPr lang="en-US" sz="1200" dirty="0">
              <a:latin typeface="Times New Roman"/>
              <a:cs typeface="Times New Roman"/>
            </a:endParaRP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href</a:t>
            </a:r>
            <a:r>
              <a:rPr lang="en-US" sz="1200" dirty="0">
                <a:latin typeface="Times New Roman"/>
                <a:cs typeface="Times New Roman"/>
              </a:rPr>
              <a:t>="</a:t>
            </a:r>
            <a:r>
              <a:rPr lang="en-US" sz="1200" dirty="0" err="1">
                <a:latin typeface="Times New Roman"/>
                <a:cs typeface="Times New Roman"/>
              </a:rPr>
              <a:t>img</a:t>
            </a:r>
            <a:r>
              <a:rPr lang="en-US" sz="1200" dirty="0">
                <a:latin typeface="Times New Roman"/>
                <a:cs typeface="Times New Roman"/>
              </a:rPr>
              <a:t>/favicon.ico" </a:t>
            </a:r>
            <a:r>
              <a:rPr lang="en-US" sz="1200" dirty="0" err="1">
                <a:latin typeface="Times New Roman"/>
                <a:cs typeface="Times New Roman"/>
              </a:rPr>
              <a:t>rel</a:t>
            </a:r>
            <a:r>
              <a:rPr lang="en-US" sz="1200" dirty="0">
                <a:latin typeface="Times New Roman"/>
                <a:cs typeface="Times New Roman"/>
              </a:rPr>
              <a:t>="icon"&gt;</a:t>
            </a:r>
          </a:p>
          <a:p>
            <a:pPr>
              <a:lnSpc>
                <a:spcPct val="100000"/>
              </a:lnSpc>
              <a:spcBef>
                <a:spcPts val="455"/>
              </a:spcBef>
            </a:pPr>
            <a:endParaRPr lang="en-US" sz="1200" dirty="0">
              <a:latin typeface="Times New Roman"/>
              <a:cs typeface="Times New Roman"/>
            </a:endParaRP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rel</a:t>
            </a:r>
            <a:r>
              <a:rPr lang="en-US" sz="1200" dirty="0">
                <a:latin typeface="Times New Roman"/>
                <a:cs typeface="Times New Roman"/>
              </a:rPr>
              <a:t>="</a:t>
            </a:r>
            <a:r>
              <a:rPr lang="en-US" sz="1200" dirty="0" err="1">
                <a:latin typeface="Times New Roman"/>
                <a:cs typeface="Times New Roman"/>
              </a:rPr>
              <a:t>preconnect</a:t>
            </a:r>
            <a:r>
              <a:rPr lang="en-US" sz="1200" dirty="0">
                <a:latin typeface="Times New Roman"/>
                <a:cs typeface="Times New Roman"/>
              </a:rPr>
              <a:t>" </a:t>
            </a:r>
            <a:r>
              <a:rPr lang="en-US" sz="1200" dirty="0" err="1">
                <a:latin typeface="Times New Roman"/>
                <a:cs typeface="Times New Roman"/>
              </a:rPr>
              <a:t>href</a:t>
            </a:r>
            <a:r>
              <a:rPr lang="en-US" sz="1200" dirty="0">
                <a:latin typeface="Times New Roman"/>
                <a:cs typeface="Times New Roman"/>
              </a:rPr>
              <a:t>="https://fonts.googleapis.com"&gt;</a:t>
            </a:r>
          </a:p>
          <a:p>
            <a:pPr>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rel</a:t>
            </a:r>
            <a:r>
              <a:rPr lang="en-US" sz="1200" dirty="0">
                <a:latin typeface="Times New Roman"/>
                <a:cs typeface="Times New Roman"/>
              </a:rPr>
              <a:t>="</a:t>
            </a:r>
            <a:r>
              <a:rPr lang="en-US" sz="1200" dirty="0" err="1">
                <a:latin typeface="Times New Roman"/>
                <a:cs typeface="Times New Roman"/>
              </a:rPr>
              <a:t>preconnect</a:t>
            </a:r>
            <a:r>
              <a:rPr lang="en-US" sz="1200" dirty="0">
                <a:latin typeface="Times New Roman"/>
                <a:cs typeface="Times New Roman"/>
              </a:rPr>
              <a:t>" </a:t>
            </a:r>
            <a:r>
              <a:rPr lang="en-US" sz="1200" dirty="0" err="1">
                <a:latin typeface="Times New Roman"/>
                <a:cs typeface="Times New Roman"/>
              </a:rPr>
              <a:t>href</a:t>
            </a:r>
            <a:r>
              <a:rPr lang="en-US" sz="1200" dirty="0">
                <a:latin typeface="Times New Roman"/>
                <a:cs typeface="Times New Roman"/>
              </a:rPr>
              <a:t>="https://fonts.gstatic.com" </a:t>
            </a:r>
            <a:r>
              <a:rPr lang="en-US" sz="1200" dirty="0" err="1">
                <a:latin typeface="Times New Roman"/>
                <a:cs typeface="Times New Roman"/>
              </a:rPr>
              <a:t>crossorigin</a:t>
            </a:r>
            <a:r>
              <a:rPr lang="en-US" sz="1200" dirty="0">
                <a:latin typeface="Times New Roman"/>
                <a:cs typeface="Times New Roman"/>
              </a:rPr>
              <a:t>&gt;</a:t>
            </a:r>
          </a:p>
          <a:p>
            <a:pPr>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href</a:t>
            </a:r>
            <a:r>
              <a:rPr lang="en-US" sz="1200" dirty="0">
                <a:latin typeface="Times New Roman"/>
                <a:cs typeface="Times New Roman"/>
              </a:rPr>
              <a:t>="https://fonts.googleapis.com/css2?family=Open+Sans:wght@400;600&amp;family=Roboto:wght@500;700&amp;display=swap"</a:t>
            </a:r>
          </a:p>
          <a:p>
            <a:pPr>
              <a:lnSpc>
                <a:spcPct val="100000"/>
              </a:lnSpc>
              <a:spcBef>
                <a:spcPts val="455"/>
              </a:spcBef>
            </a:pPr>
            <a:r>
              <a:rPr lang="en-US" sz="1200" dirty="0">
                <a:latin typeface="Times New Roman"/>
                <a:cs typeface="Times New Roman"/>
              </a:rPr>
              <a:t>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href</a:t>
            </a:r>
            <a:r>
              <a:rPr lang="en-US" sz="1200" dirty="0">
                <a:latin typeface="Times New Roman"/>
                <a:cs typeface="Times New Roman"/>
              </a:rPr>
              <a:t>="https://cdnjs.cloudflare.com/ajax/libs/font-awesome/5.10.0/</a:t>
            </a:r>
            <a:r>
              <a:rPr lang="en-US" sz="1200" dirty="0" err="1">
                <a:latin typeface="Times New Roman"/>
                <a:cs typeface="Times New Roman"/>
              </a:rPr>
              <a:t>css</a:t>
            </a:r>
            <a:r>
              <a:rPr lang="en-US" sz="1200" dirty="0">
                <a:latin typeface="Times New Roman"/>
                <a:cs typeface="Times New Roman"/>
              </a:rPr>
              <a:t>/all.min.css"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href</a:t>
            </a:r>
            <a:r>
              <a:rPr lang="en-US" sz="1200" dirty="0">
                <a:latin typeface="Times New Roman"/>
                <a:cs typeface="Times New Roman"/>
              </a:rPr>
              <a:t>="https://cdn.jsdelivr.net/</a:t>
            </a:r>
            <a:r>
              <a:rPr lang="en-US" sz="1200" dirty="0" err="1">
                <a:latin typeface="Times New Roman"/>
                <a:cs typeface="Times New Roman"/>
              </a:rPr>
              <a:t>npm</a:t>
            </a:r>
            <a:r>
              <a:rPr lang="en-US" sz="1200" dirty="0">
                <a:latin typeface="Times New Roman"/>
                <a:cs typeface="Times New Roman"/>
              </a:rPr>
              <a:t>/bootstrap-icons@1.4.1/font/bootstrap-icons.css"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endParaRPr lang="en-US" sz="1200" dirty="0">
              <a:latin typeface="Times New Roman"/>
              <a:cs typeface="Times New Roman"/>
            </a:endParaRP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href</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owlcarousel</a:t>
            </a:r>
            <a:r>
              <a:rPr lang="en-US" sz="1200" dirty="0">
                <a:latin typeface="Times New Roman"/>
                <a:cs typeface="Times New Roman"/>
              </a:rPr>
              <a:t>/assets/owl.carousel.min.css"</a:t>
            </a:r>
          </a:p>
          <a:p>
            <a:pPr>
              <a:lnSpc>
                <a:spcPct val="100000"/>
              </a:lnSpc>
              <a:spcBef>
                <a:spcPts val="455"/>
              </a:spcBef>
            </a:pPr>
            <a:r>
              <a:rPr lang="en-US" sz="1200" dirty="0">
                <a:latin typeface="Times New Roman"/>
                <a:cs typeface="Times New Roman"/>
              </a:rPr>
              <a:t>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r>
              <a:rPr lang="en-US" sz="1200" dirty="0">
                <a:latin typeface="Times New Roman"/>
                <a:cs typeface="Times New Roman"/>
              </a:rPr>
              <a:t>    &lt;link</a:t>
            </a:r>
          </a:p>
          <a:p>
            <a:pPr>
              <a:lnSpc>
                <a:spcPct val="100000"/>
              </a:lnSpc>
              <a:spcBef>
                <a:spcPts val="455"/>
              </a:spcBef>
            </a:pPr>
            <a:r>
              <a:rPr lang="en-US" sz="1200" dirty="0">
                <a:latin typeface="Times New Roman"/>
                <a:cs typeface="Times New Roman"/>
              </a:rPr>
              <a:t>        </a:t>
            </a:r>
            <a:r>
              <a:rPr lang="en-US" sz="1200" dirty="0" err="1">
                <a:latin typeface="Times New Roman"/>
                <a:cs typeface="Times New Roman"/>
              </a:rPr>
              <a:t>href</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tempusdominus</a:t>
            </a:r>
            <a:r>
              <a:rPr lang="en-US" sz="1200" dirty="0">
                <a:latin typeface="Times New Roman"/>
                <a:cs typeface="Times New Roman"/>
              </a:rPr>
              <a:t>/</a:t>
            </a:r>
            <a:r>
              <a:rPr lang="en-US" sz="1200" dirty="0" err="1">
                <a:latin typeface="Times New Roman"/>
                <a:cs typeface="Times New Roman"/>
              </a:rPr>
              <a:t>css</a:t>
            </a:r>
            <a:r>
              <a:rPr lang="en-US" sz="1200" dirty="0">
                <a:latin typeface="Times New Roman"/>
                <a:cs typeface="Times New Roman"/>
              </a:rPr>
              <a:t>/tempusdominus-bootstrap-4.min.css"</a:t>
            </a:r>
          </a:p>
          <a:p>
            <a:pPr>
              <a:lnSpc>
                <a:spcPct val="100000"/>
              </a:lnSpc>
              <a:spcBef>
                <a:spcPts val="455"/>
              </a:spcBef>
            </a:pPr>
            <a:r>
              <a:rPr lang="en-US" sz="1200" dirty="0">
                <a:latin typeface="Times New Roman"/>
                <a:cs typeface="Times New Roman"/>
              </a:rPr>
              <a:t>        </a:t>
            </a:r>
            <a:r>
              <a:rPr lang="en-US" sz="1200" dirty="0" err="1">
                <a:latin typeface="Times New Roman"/>
                <a:cs typeface="Times New Roman"/>
              </a:rPr>
              <a:t>rel</a:t>
            </a:r>
            <a:r>
              <a:rPr lang="en-US" sz="1200" dirty="0">
                <a:latin typeface="Times New Roman"/>
                <a:cs typeface="Times New Roman"/>
              </a:rPr>
              <a:t>="stylesheet" /&gt;</a:t>
            </a: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href</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a:t>
            </a:r>
            <a:r>
              <a:rPr lang="en-US" sz="1200" dirty="0" err="1">
                <a:latin typeface="Times New Roman"/>
                <a:cs typeface="Times New Roman"/>
              </a:rPr>
              <a:t>css</a:t>
            </a:r>
            <a:r>
              <a:rPr lang="en-US" sz="1200" dirty="0">
                <a:latin typeface="Times New Roman"/>
                <a:cs typeface="Times New Roman"/>
              </a:rPr>
              <a:t>/bootstrap.min.css" </a:t>
            </a:r>
            <a:r>
              <a:rPr lang="en-US" sz="1200" dirty="0" err="1">
                <a:latin typeface="Times New Roman"/>
                <a:cs typeface="Times New Roman"/>
              </a:rPr>
              <a:t>rel</a:t>
            </a:r>
            <a:r>
              <a:rPr lang="en-US" sz="1200" dirty="0">
                <a:latin typeface="Times New Roman"/>
                <a:cs typeface="Times New Roman"/>
              </a:rPr>
              <a:t>="stylesheet"&gt;</a:t>
            </a:r>
          </a:p>
          <a:p>
            <a:pPr>
              <a:lnSpc>
                <a:spcPct val="100000"/>
              </a:lnSpc>
              <a:spcBef>
                <a:spcPts val="455"/>
              </a:spcBef>
            </a:pPr>
            <a:r>
              <a:rPr lang="en-US" sz="1200" dirty="0">
                <a:latin typeface="Times New Roman"/>
                <a:cs typeface="Times New Roman"/>
              </a:rPr>
              <a:t>&lt;link </a:t>
            </a:r>
            <a:r>
              <a:rPr lang="en-US" sz="1200" dirty="0" err="1">
                <a:latin typeface="Times New Roman"/>
                <a:cs typeface="Times New Roman"/>
              </a:rPr>
              <a:t>rel</a:t>
            </a:r>
            <a:r>
              <a:rPr lang="en-US" sz="1200" dirty="0">
                <a:latin typeface="Times New Roman"/>
                <a:cs typeface="Times New Roman"/>
              </a:rPr>
              <a:t>="stylesheet" </a:t>
            </a:r>
            <a:r>
              <a:rPr lang="en-US" sz="1200" dirty="0" err="1">
                <a:latin typeface="Times New Roman"/>
                <a:cs typeface="Times New Roman"/>
              </a:rPr>
              <a:t>href</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a:t>
            </a:r>
            <a:r>
              <a:rPr lang="en-US" sz="1200" dirty="0" err="1">
                <a:latin typeface="Times New Roman"/>
                <a:cs typeface="Times New Roman"/>
              </a:rPr>
              <a:t>css</a:t>
            </a:r>
            <a:r>
              <a:rPr lang="en-US" sz="1200" dirty="0">
                <a:latin typeface="Times New Roman"/>
                <a:cs typeface="Times New Roman"/>
              </a:rPr>
              <a:t>//style.css"&gt;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1345477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584401"/>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rel</a:t>
            </a:r>
            <a:r>
              <a:rPr lang="en-US" sz="1200" dirty="0">
                <a:latin typeface="Times New Roman"/>
                <a:cs typeface="Times New Roman"/>
              </a:rPr>
              <a:t>="stylesheet"</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href</a:t>
            </a:r>
            <a:r>
              <a:rPr lang="en-US" sz="1200" dirty="0">
                <a:latin typeface="Times New Roman"/>
                <a:cs typeface="Times New Roman"/>
              </a:rPr>
              <a:t>="https://fonts.googleapis.com/css2?family=Material+Symbols+Outlined:opsz,wght,FILL,GRAD@24,400,0,0" /&gt;</a:t>
            </a:r>
          </a:p>
          <a:p>
            <a:pPr algn="l">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rel</a:t>
            </a:r>
            <a:r>
              <a:rPr lang="en-US" sz="1200" dirty="0">
                <a:latin typeface="Times New Roman"/>
                <a:cs typeface="Times New Roman"/>
              </a:rPr>
              <a:t>="stylesheet" </a:t>
            </a:r>
            <a:r>
              <a:rPr lang="en-US" sz="1200" dirty="0" err="1">
                <a:latin typeface="Times New Roman"/>
                <a:cs typeface="Times New Roman"/>
              </a:rPr>
              <a:t>href</a:t>
            </a:r>
            <a:r>
              <a:rPr lang="en-US" sz="1200" dirty="0">
                <a:latin typeface="Times New Roman"/>
                <a:cs typeface="Times New Roman"/>
              </a:rPr>
              <a:t>="../Assets//CSS//Admin//HomePage.css"&gt;</a:t>
            </a:r>
          </a:p>
          <a:p>
            <a:pPr algn="l">
              <a:lnSpc>
                <a:spcPct val="100000"/>
              </a:lnSpc>
              <a:spcBef>
                <a:spcPts val="455"/>
              </a:spcBef>
            </a:pPr>
            <a:r>
              <a:rPr lang="en-US" sz="1200" dirty="0">
                <a:latin typeface="Times New Roman"/>
                <a:cs typeface="Times New Roman"/>
              </a:rPr>
              <a:t>    &lt;link </a:t>
            </a:r>
            <a:r>
              <a:rPr lang="en-US" sz="1200" dirty="0" err="1">
                <a:latin typeface="Times New Roman"/>
                <a:cs typeface="Times New Roman"/>
              </a:rPr>
              <a:t>rel</a:t>
            </a:r>
            <a:r>
              <a:rPr lang="en-US" sz="1200" dirty="0">
                <a:latin typeface="Times New Roman"/>
                <a:cs typeface="Times New Roman"/>
              </a:rPr>
              <a:t>="stylesheet" </a:t>
            </a:r>
            <a:r>
              <a:rPr lang="en-US" sz="1200" dirty="0" err="1">
                <a:latin typeface="Times New Roman"/>
                <a:cs typeface="Times New Roman"/>
              </a:rPr>
              <a:t>href</a:t>
            </a:r>
            <a:r>
              <a:rPr lang="en-US" sz="1200" dirty="0">
                <a:latin typeface="Times New Roman"/>
                <a:cs typeface="Times New Roman"/>
              </a:rPr>
              <a:t>="../Assets/CSS/Shop/ShopFeedback.css"&gt;</a:t>
            </a:r>
          </a:p>
          <a:p>
            <a:pPr algn="l">
              <a:lnSpc>
                <a:spcPct val="100000"/>
              </a:lnSpc>
              <a:spcBef>
                <a:spcPts val="455"/>
              </a:spcBef>
            </a:pPr>
            <a:r>
              <a:rPr lang="en-US" sz="1200" dirty="0">
                <a:latin typeface="Times New Roman"/>
                <a:cs typeface="Times New Roman"/>
              </a:rPr>
              <a:t>&lt;/head&gt;</a:t>
            </a:r>
          </a:p>
          <a:p>
            <a:pPr algn="l">
              <a:lnSpc>
                <a:spcPct val="100000"/>
              </a:lnSpc>
              <a:spcBef>
                <a:spcPts val="455"/>
              </a:spcBef>
            </a:pPr>
            <a:r>
              <a:rPr lang="en-US" sz="1200" dirty="0">
                <a:latin typeface="Times New Roman"/>
                <a:cs typeface="Times New Roman"/>
              </a:rPr>
              <a:t>&lt;body style="background: #548302;"&gt;</a:t>
            </a:r>
          </a:p>
          <a:p>
            <a:pPr algn="l">
              <a:lnSpc>
                <a:spcPct val="100000"/>
              </a:lnSpc>
              <a:spcBef>
                <a:spcPts val="455"/>
              </a:spcBef>
            </a:pPr>
            <a:r>
              <a:rPr lang="en-US" sz="1200" dirty="0">
                <a:latin typeface="Times New Roman"/>
                <a:cs typeface="Times New Roman"/>
              </a:rPr>
              <a:t>&lt;div class="container-fluid position-relative d-flex p-0"&gt;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include('../Assets/components/Shop/</a:t>
            </a:r>
            <a:r>
              <a:rPr lang="en-US" sz="1200" dirty="0" err="1">
                <a:latin typeface="Times New Roman"/>
                <a:cs typeface="Times New Roman"/>
              </a:rPr>
              <a:t>SideBar.php</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&lt;div class="content" style="background: #548302;"&gt;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include('../Assets/components/Shop/</a:t>
            </a:r>
            <a:r>
              <a:rPr lang="en-US" sz="1200" dirty="0" err="1">
                <a:latin typeface="Times New Roman"/>
                <a:cs typeface="Times New Roman"/>
              </a:rPr>
              <a:t>NavBar.php</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&lt;form action="" method="post" </a:t>
            </a:r>
            <a:r>
              <a:rPr lang="en-US" sz="1200" dirty="0" err="1">
                <a:latin typeface="Times New Roman"/>
                <a:cs typeface="Times New Roman"/>
              </a:rPr>
              <a:t>enctype</a:t>
            </a:r>
            <a:r>
              <a:rPr lang="en-US" sz="1200" dirty="0">
                <a:latin typeface="Times New Roman"/>
                <a:cs typeface="Times New Roman"/>
              </a:rPr>
              <a:t>="multipart/form-data"&gt;</a:t>
            </a:r>
          </a:p>
          <a:p>
            <a:pPr algn="l">
              <a:lnSpc>
                <a:spcPct val="100000"/>
              </a:lnSpc>
              <a:spcBef>
                <a:spcPts val="455"/>
              </a:spcBef>
            </a:pPr>
            <a:r>
              <a:rPr lang="en-US" sz="1200" dirty="0">
                <a:latin typeface="Times New Roman"/>
                <a:cs typeface="Times New Roman"/>
              </a:rPr>
              <a:t>                &lt;div class="container-fluid"&gt;</a:t>
            </a:r>
          </a:p>
          <a:p>
            <a:pPr algn="l">
              <a:lnSpc>
                <a:spcPct val="100000"/>
              </a:lnSpc>
              <a:spcBef>
                <a:spcPts val="455"/>
              </a:spcBef>
            </a:pPr>
            <a:r>
              <a:rPr lang="en-US" sz="1200" dirty="0">
                <a:latin typeface="Times New Roman"/>
                <a:cs typeface="Times New Roman"/>
              </a:rPr>
              <a:t>                    &lt;div class="row h-100 align-items-center justify-content-center"&gt;</a:t>
            </a:r>
          </a:p>
          <a:p>
            <a:pPr algn="l">
              <a:lnSpc>
                <a:spcPct val="100000"/>
              </a:lnSpc>
              <a:spcBef>
                <a:spcPts val="455"/>
              </a:spcBef>
            </a:pPr>
            <a:r>
              <a:rPr lang="en-US" sz="1200" dirty="0">
                <a:latin typeface="Times New Roman"/>
                <a:cs typeface="Times New Roman"/>
              </a:rPr>
              <a:t>                        &lt;div class="col-12 col-sm-8 col-md-6 col-lg-5 col-xl-4" style="width:90%;"&gt;</a:t>
            </a:r>
          </a:p>
          <a:p>
            <a:pPr algn="l">
              <a:lnSpc>
                <a:spcPct val="100000"/>
              </a:lnSpc>
              <a:spcBef>
                <a:spcPts val="455"/>
              </a:spcBef>
            </a:pPr>
            <a:r>
              <a:rPr lang="en-US" sz="1200" dirty="0">
                <a:latin typeface="Times New Roman"/>
                <a:cs typeface="Times New Roman"/>
              </a:rPr>
              <a:t>                            &lt;div class=" rounded p-4 p-sm-5 my-4 mx-3" style="background:#548302;"&gt;</a:t>
            </a:r>
          </a:p>
          <a:p>
            <a:pPr algn="l">
              <a:lnSpc>
                <a:spcPct val="100000"/>
              </a:lnSpc>
              <a:spcBef>
                <a:spcPts val="455"/>
              </a:spcBef>
            </a:pPr>
            <a:r>
              <a:rPr lang="en-US" sz="1200" dirty="0">
                <a:latin typeface="Times New Roman"/>
                <a:cs typeface="Times New Roman"/>
              </a:rPr>
              <a:t>                                &lt;select required name="</a:t>
            </a:r>
            <a:r>
              <a:rPr lang="en-US" sz="1200" dirty="0" err="1">
                <a:latin typeface="Times New Roman"/>
                <a:cs typeface="Times New Roman"/>
              </a:rPr>
              <a:t>sel_plant_category</a:t>
            </a:r>
            <a:r>
              <a:rPr lang="en-US" sz="1200" dirty="0">
                <a:latin typeface="Times New Roman"/>
                <a:cs typeface="Times New Roman"/>
              </a:rPr>
              <a:t>" id="" class="form-select mb-3"</a:t>
            </a:r>
          </a:p>
          <a:p>
            <a:pPr algn="l">
              <a:lnSpc>
                <a:spcPct val="100000"/>
              </a:lnSpc>
              <a:spcBef>
                <a:spcPts val="455"/>
              </a:spcBef>
            </a:pPr>
            <a:r>
              <a:rPr lang="en-US" sz="1200" dirty="0">
                <a:latin typeface="Times New Roman"/>
                <a:cs typeface="Times New Roman"/>
              </a:rPr>
              <a:t>                                    style="background: #fff;text-align: </a:t>
            </a:r>
            <a:r>
              <a:rPr lang="en-US" sz="1200" dirty="0" err="1">
                <a:latin typeface="Times New Roman"/>
                <a:cs typeface="Times New Roman"/>
              </a:rPr>
              <a:t>center;border</a:t>
            </a:r>
            <a:r>
              <a:rPr lang="en-US" sz="1200" dirty="0">
                <a:latin typeface="Times New Roman"/>
                <a:cs typeface="Times New Roman"/>
              </a:rPr>
              <a:t>: none;"&gt;</a:t>
            </a:r>
          </a:p>
          <a:p>
            <a:pPr algn="l">
              <a:lnSpc>
                <a:spcPct val="100000"/>
              </a:lnSpc>
              <a:spcBef>
                <a:spcPts val="455"/>
              </a:spcBef>
            </a:pPr>
            <a:r>
              <a:rPr lang="en-US" sz="1200" dirty="0">
                <a:latin typeface="Times New Roman"/>
                <a:cs typeface="Times New Roman"/>
              </a:rPr>
              <a:t>                                    &lt;option value=""&gt;------Select Plant category------&lt;/option&gt;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selQuery</a:t>
            </a:r>
            <a:r>
              <a:rPr lang="en-US" sz="1200" dirty="0">
                <a:latin typeface="Times New Roman"/>
                <a:cs typeface="Times New Roman"/>
              </a:rPr>
              <a:t> = "select * from </a:t>
            </a:r>
            <a:r>
              <a:rPr lang="en-US" sz="1200" dirty="0" err="1">
                <a:latin typeface="Times New Roman"/>
                <a:cs typeface="Times New Roman"/>
              </a:rPr>
              <a:t>tbl_plant_category</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$result = $conn-&gt;query($</a:t>
            </a:r>
            <a:r>
              <a:rPr lang="en-US" sz="1200" dirty="0" err="1">
                <a:latin typeface="Times New Roman"/>
                <a:cs typeface="Times New Roman"/>
              </a:rPr>
              <a:t>selQuery</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while ($row = $result-&gt;</a:t>
            </a:r>
            <a:r>
              <a:rPr lang="en-US" sz="1200" dirty="0" err="1">
                <a:latin typeface="Times New Roman"/>
                <a:cs typeface="Times New Roman"/>
              </a:rPr>
              <a:t>fetch_assoc</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if ($row['</a:t>
            </a:r>
            <a:r>
              <a:rPr lang="en-US" sz="1200" dirty="0" err="1">
                <a:latin typeface="Times New Roman"/>
                <a:cs typeface="Times New Roman"/>
              </a:rPr>
              <a:t>plant_category_del_status</a:t>
            </a:r>
            <a:r>
              <a:rPr lang="en-US" sz="1200" dirty="0">
                <a:latin typeface="Times New Roman"/>
                <a:cs typeface="Times New Roman"/>
              </a:rPr>
              <a:t>'] == false)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&lt;option value="&lt;?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plant_category_id</a:t>
            </a:r>
            <a:r>
              <a:rPr lang="en-US" sz="1200" dirty="0">
                <a:latin typeface="Times New Roman"/>
                <a:cs typeface="Times New Roman"/>
              </a:rPr>
              <a:t>'] ?&gt;"&gt;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plant_category_name</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&lt;/option&gt;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2648024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6317" y="1016381"/>
            <a:ext cx="5572125" cy="8607425"/>
          </a:xfrm>
          <a:prstGeom prst="rect">
            <a:avLst/>
          </a:prstGeom>
        </p:spPr>
        <p:txBody>
          <a:bodyPr vert="horz" wrap="square" lIns="0" tIns="12700" rIns="0" bIns="0" rtlCol="0">
            <a:spAutoFit/>
          </a:bodyPr>
          <a:lstStyle/>
          <a:p>
            <a:pPr algn="ctr">
              <a:lnSpc>
                <a:spcPct val="100000"/>
              </a:lnSpc>
              <a:spcBef>
                <a:spcPts val="100"/>
              </a:spcBef>
            </a:pPr>
            <a:r>
              <a:rPr sz="1600" dirty="0">
                <a:latin typeface="Times New Roman"/>
                <a:cs typeface="Times New Roman"/>
              </a:rPr>
              <a:t>TABLE</a:t>
            </a:r>
            <a:r>
              <a:rPr sz="1600" spc="-5" dirty="0">
                <a:latin typeface="Times New Roman"/>
                <a:cs typeface="Times New Roman"/>
              </a:rPr>
              <a:t> </a:t>
            </a:r>
            <a:r>
              <a:rPr sz="1600" dirty="0">
                <a:latin typeface="Times New Roman"/>
                <a:cs typeface="Times New Roman"/>
              </a:rPr>
              <a:t>OF</a:t>
            </a:r>
            <a:r>
              <a:rPr sz="1600" spc="-10" dirty="0">
                <a:latin typeface="Times New Roman"/>
                <a:cs typeface="Times New Roman"/>
              </a:rPr>
              <a:t> CONTENTS</a:t>
            </a:r>
            <a:endParaRPr sz="1600" dirty="0">
              <a:latin typeface="Times New Roman"/>
              <a:cs typeface="Times New Roman"/>
            </a:endParaRPr>
          </a:p>
          <a:p>
            <a:pPr>
              <a:lnSpc>
                <a:spcPct val="100000"/>
              </a:lnSpc>
              <a:spcBef>
                <a:spcPts val="695"/>
              </a:spcBef>
            </a:pPr>
            <a:endParaRPr sz="1600" dirty="0">
              <a:latin typeface="Times New Roman"/>
              <a:cs typeface="Times New Roman"/>
            </a:endParaRPr>
          </a:p>
          <a:p>
            <a:pPr marL="152400" marR="5080" indent="-152400" algn="r">
              <a:lnSpc>
                <a:spcPct val="100000"/>
              </a:lnSpc>
              <a:spcBef>
                <a:spcPts val="5"/>
              </a:spcBef>
              <a:buAutoNum type="arabicPeriod"/>
              <a:tabLst>
                <a:tab pos="152400" algn="l"/>
              </a:tabLst>
            </a:pPr>
            <a:r>
              <a:rPr sz="1200" b="1" dirty="0">
                <a:latin typeface="Times New Roman"/>
                <a:cs typeface="Times New Roman"/>
              </a:rPr>
              <a:t>INTRODUCTION</a:t>
            </a:r>
            <a:r>
              <a:rPr sz="1200" dirty="0">
                <a:latin typeface="Times New Roman"/>
                <a:cs typeface="Times New Roman"/>
              </a:rPr>
              <a:t>........................................................................................................</a:t>
            </a:r>
            <a:r>
              <a:rPr sz="1200" b="1" dirty="0">
                <a:latin typeface="Times New Roman"/>
                <a:cs typeface="Times New Roman"/>
              </a:rPr>
              <a:t>1-</a:t>
            </a:r>
            <a:r>
              <a:rPr sz="1200" b="1" spc="-50" dirty="0">
                <a:latin typeface="Times New Roman"/>
                <a:cs typeface="Times New Roman"/>
              </a:rPr>
              <a:t>4</a:t>
            </a:r>
            <a:endParaRPr sz="1200" dirty="0">
              <a:latin typeface="Times New Roman"/>
              <a:cs typeface="Times New Roman"/>
            </a:endParaRPr>
          </a:p>
          <a:p>
            <a:pPr marL="152400" marR="5080" indent="-152400" algn="r">
              <a:lnSpc>
                <a:spcPct val="100000"/>
              </a:lnSpc>
              <a:spcBef>
                <a:spcPts val="560"/>
              </a:spcBef>
              <a:buAutoNum type="arabicPeriod"/>
              <a:tabLst>
                <a:tab pos="152400" algn="l"/>
              </a:tabLst>
            </a:pPr>
            <a:r>
              <a:rPr sz="1200" b="1" dirty="0">
                <a:latin typeface="Times New Roman"/>
                <a:cs typeface="Times New Roman"/>
              </a:rPr>
              <a:t>SYSTEM</a:t>
            </a:r>
            <a:r>
              <a:rPr sz="1200" b="1" spc="40" dirty="0">
                <a:latin typeface="Times New Roman"/>
                <a:cs typeface="Times New Roman"/>
              </a:rPr>
              <a:t> </a:t>
            </a:r>
            <a:r>
              <a:rPr sz="1200" b="1" spc="-10" dirty="0">
                <a:latin typeface="Times New Roman"/>
                <a:cs typeface="Times New Roman"/>
              </a:rPr>
              <a:t>ANALYSIS</a:t>
            </a:r>
            <a:r>
              <a:rPr sz="1200" b="1" spc="-165" dirty="0">
                <a:latin typeface="Times New Roman"/>
                <a:cs typeface="Times New Roman"/>
              </a:rPr>
              <a:t> </a:t>
            </a:r>
            <a:r>
              <a:rPr sz="1200" dirty="0">
                <a:latin typeface="Times New Roman"/>
                <a:cs typeface="Times New Roman"/>
              </a:rPr>
              <a:t>..................................................................................................</a:t>
            </a:r>
            <a:r>
              <a:rPr sz="1200" b="1" dirty="0">
                <a:latin typeface="Times New Roman"/>
                <a:cs typeface="Times New Roman"/>
              </a:rPr>
              <a:t>5-</a:t>
            </a:r>
            <a:r>
              <a:rPr sz="1200" b="1" spc="-50" dirty="0">
                <a:latin typeface="Times New Roman"/>
                <a:cs typeface="Times New Roman"/>
              </a:rPr>
              <a:t>7</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EXISTING</a:t>
            </a:r>
            <a:r>
              <a:rPr sz="1200" spc="55" dirty="0">
                <a:latin typeface="Times New Roman"/>
                <a:cs typeface="Times New Roman"/>
              </a:rPr>
              <a:t> </a:t>
            </a:r>
            <a:r>
              <a:rPr sz="1200" dirty="0">
                <a:latin typeface="Times New Roman"/>
                <a:cs typeface="Times New Roman"/>
              </a:rPr>
              <a:t>SYSTEM...............................................................................................6</a:t>
            </a:r>
          </a:p>
          <a:p>
            <a:pPr marL="342900" marR="5080" lvl="2" indent="-342900" algn="r">
              <a:lnSpc>
                <a:spcPct val="100000"/>
              </a:lnSpc>
              <a:spcBef>
                <a:spcPts val="560"/>
              </a:spcBef>
              <a:buAutoNum type="arabicPeriod"/>
              <a:tabLst>
                <a:tab pos="342900" algn="l"/>
              </a:tabLst>
            </a:pPr>
            <a:r>
              <a:rPr sz="1200" dirty="0">
                <a:latin typeface="Times New Roman"/>
                <a:cs typeface="Times New Roman"/>
              </a:rPr>
              <a:t>LIMITATIONS</a:t>
            </a:r>
            <a:r>
              <a:rPr sz="1200" spc="-20"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THE EXISTING</a:t>
            </a:r>
            <a:r>
              <a:rPr sz="1200" spc="-10" dirty="0">
                <a:latin typeface="Times New Roman"/>
                <a:cs typeface="Times New Roman"/>
              </a:rPr>
              <a:t> SYSTEM</a:t>
            </a:r>
            <a:r>
              <a:rPr sz="1200" spc="-75" dirty="0">
                <a:latin typeface="Times New Roman"/>
                <a:cs typeface="Times New Roman"/>
              </a:rPr>
              <a:t> </a:t>
            </a:r>
            <a:r>
              <a:rPr sz="1200" dirty="0">
                <a:latin typeface="Times New Roman"/>
                <a:cs typeface="Times New Roman"/>
              </a:rPr>
              <a:t>..............................................6</a:t>
            </a:r>
          </a:p>
          <a:p>
            <a:pPr marL="227965" marR="5080" lvl="1" indent="-227965" algn="r">
              <a:lnSpc>
                <a:spcPct val="100000"/>
              </a:lnSpc>
              <a:spcBef>
                <a:spcPts val="540"/>
              </a:spcBef>
              <a:buAutoNum type="arabicPeriod"/>
              <a:tabLst>
                <a:tab pos="227965" algn="l"/>
              </a:tabLst>
            </a:pPr>
            <a:r>
              <a:rPr sz="1200" dirty="0">
                <a:latin typeface="Times New Roman"/>
                <a:cs typeface="Times New Roman"/>
              </a:rPr>
              <a:t>PROPOSED</a:t>
            </a:r>
            <a:r>
              <a:rPr sz="1200" spc="-5" dirty="0">
                <a:latin typeface="Times New Roman"/>
                <a:cs typeface="Times New Roman"/>
              </a:rPr>
              <a:t> </a:t>
            </a:r>
            <a:r>
              <a:rPr sz="1200" dirty="0">
                <a:latin typeface="Times New Roman"/>
                <a:cs typeface="Times New Roman"/>
              </a:rPr>
              <a:t>SYSTEM................................................................................................</a:t>
            </a:r>
            <a:r>
              <a:rPr sz="1200" spc="-135" dirty="0">
                <a:latin typeface="Times New Roman"/>
                <a:cs typeface="Times New Roman"/>
              </a:rPr>
              <a:t> </a:t>
            </a:r>
            <a:r>
              <a:rPr sz="1200" spc="-50" dirty="0">
                <a:latin typeface="Times New Roman"/>
                <a:cs typeface="Times New Roman"/>
              </a:rPr>
              <a:t>7</a:t>
            </a:r>
            <a:endParaRPr sz="1200" dirty="0">
              <a:latin typeface="Times New Roman"/>
              <a:cs typeface="Times New Roman"/>
            </a:endParaRPr>
          </a:p>
          <a:p>
            <a:pPr marL="342900" marR="5080" lvl="2" indent="-342900" algn="r">
              <a:lnSpc>
                <a:spcPct val="100000"/>
              </a:lnSpc>
              <a:spcBef>
                <a:spcPts val="540"/>
              </a:spcBef>
              <a:buAutoNum type="arabicPeriod"/>
              <a:tabLst>
                <a:tab pos="342900" algn="l"/>
              </a:tabLst>
            </a:pPr>
            <a:r>
              <a:rPr sz="1200" dirty="0">
                <a:latin typeface="Times New Roman"/>
                <a:cs typeface="Times New Roman"/>
              </a:rPr>
              <a:t>ADVANTAGES</a:t>
            </a:r>
            <a:r>
              <a:rPr sz="1200" spc="-3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PROPOSED</a:t>
            </a:r>
            <a:r>
              <a:rPr sz="1200" spc="-25" dirty="0">
                <a:latin typeface="Times New Roman"/>
                <a:cs typeface="Times New Roman"/>
              </a:rPr>
              <a:t> </a:t>
            </a:r>
            <a:r>
              <a:rPr sz="1200" dirty="0">
                <a:latin typeface="Times New Roman"/>
                <a:cs typeface="Times New Roman"/>
              </a:rPr>
              <a:t>SYSTEM..............................................</a:t>
            </a:r>
            <a:r>
              <a:rPr sz="1200" spc="-140" dirty="0">
                <a:latin typeface="Times New Roman"/>
                <a:cs typeface="Times New Roman"/>
              </a:rPr>
              <a:t> </a:t>
            </a:r>
            <a:r>
              <a:rPr sz="1200" spc="-50" dirty="0">
                <a:latin typeface="Times New Roman"/>
                <a:cs typeface="Times New Roman"/>
              </a:rPr>
              <a:t>7</a:t>
            </a:r>
            <a:endParaRPr sz="1200" dirty="0">
              <a:latin typeface="Times New Roman"/>
              <a:cs typeface="Times New Roman"/>
            </a:endParaRPr>
          </a:p>
          <a:p>
            <a:pPr marL="152400" marR="5080" indent="-152400" algn="r">
              <a:lnSpc>
                <a:spcPct val="100000"/>
              </a:lnSpc>
              <a:spcBef>
                <a:spcPts val="560"/>
              </a:spcBef>
              <a:buAutoNum type="arabicPeriod"/>
              <a:tabLst>
                <a:tab pos="152400" algn="l"/>
              </a:tabLst>
            </a:pPr>
            <a:r>
              <a:rPr sz="1200" b="1" dirty="0">
                <a:latin typeface="Times New Roman"/>
                <a:cs typeface="Times New Roman"/>
              </a:rPr>
              <a:t>FEASIBILITY</a:t>
            </a:r>
            <a:r>
              <a:rPr sz="1200" b="1" spc="5" dirty="0">
                <a:latin typeface="Times New Roman"/>
                <a:cs typeface="Times New Roman"/>
              </a:rPr>
              <a:t> </a:t>
            </a:r>
            <a:r>
              <a:rPr sz="1200" b="1" dirty="0">
                <a:latin typeface="Times New Roman"/>
                <a:cs typeface="Times New Roman"/>
              </a:rPr>
              <a:t>ANALYSIS</a:t>
            </a:r>
            <a:r>
              <a:rPr sz="1200" dirty="0">
                <a:latin typeface="Times New Roman"/>
                <a:cs typeface="Times New Roman"/>
              </a:rPr>
              <a:t>.......................................................................................</a:t>
            </a:r>
            <a:r>
              <a:rPr sz="1200" b="1" dirty="0">
                <a:latin typeface="Times New Roman"/>
                <a:cs typeface="Times New Roman"/>
              </a:rPr>
              <a:t>8-</a:t>
            </a:r>
            <a:r>
              <a:rPr sz="1200" b="1" spc="-25" dirty="0">
                <a:latin typeface="Times New Roman"/>
                <a:cs typeface="Times New Roman"/>
              </a:rPr>
              <a:t>10</a:t>
            </a:r>
            <a:endParaRPr sz="1200" dirty="0">
              <a:latin typeface="Times New Roman"/>
              <a:cs typeface="Times New Roman"/>
            </a:endParaRPr>
          </a:p>
          <a:p>
            <a:pPr marL="228600" marR="5080" lvl="1" indent="-228600" algn="r">
              <a:lnSpc>
                <a:spcPct val="100000"/>
              </a:lnSpc>
              <a:spcBef>
                <a:spcPts val="545"/>
              </a:spcBef>
              <a:buAutoNum type="arabicPeriod"/>
              <a:tabLst>
                <a:tab pos="228600" algn="l"/>
              </a:tabLst>
            </a:pPr>
            <a:r>
              <a:rPr sz="1200" dirty="0">
                <a:latin typeface="Times New Roman"/>
                <a:cs typeface="Times New Roman"/>
              </a:rPr>
              <a:t>ECONOMIC</a:t>
            </a:r>
            <a:r>
              <a:rPr sz="1200" spc="10" dirty="0">
                <a:latin typeface="Times New Roman"/>
                <a:cs typeface="Times New Roman"/>
              </a:rPr>
              <a:t> </a:t>
            </a:r>
            <a:r>
              <a:rPr sz="1200" spc="-10" dirty="0">
                <a:latin typeface="Times New Roman"/>
                <a:cs typeface="Times New Roman"/>
              </a:rPr>
              <a:t>FEASIBILITY</a:t>
            </a:r>
            <a:r>
              <a:rPr sz="1200" spc="-25" dirty="0">
                <a:latin typeface="Times New Roman"/>
                <a:cs typeface="Times New Roman"/>
              </a:rPr>
              <a:t> </a:t>
            </a:r>
            <a:r>
              <a:rPr sz="1200" dirty="0">
                <a:latin typeface="Times New Roman"/>
                <a:cs typeface="Times New Roman"/>
              </a:rPr>
              <a:t>......................................................................................</a:t>
            </a:r>
            <a:r>
              <a:rPr sz="1200" spc="-130" dirty="0">
                <a:latin typeface="Times New Roman"/>
                <a:cs typeface="Times New Roman"/>
              </a:rPr>
              <a:t> </a:t>
            </a:r>
            <a:r>
              <a:rPr sz="1200" spc="-50" dirty="0">
                <a:latin typeface="Times New Roman"/>
                <a:cs typeface="Times New Roman"/>
              </a:rPr>
              <a:t>9</a:t>
            </a:r>
            <a:endParaRPr sz="1200" dirty="0">
              <a:latin typeface="Times New Roman"/>
              <a:cs typeface="Times New Roman"/>
            </a:endParaRPr>
          </a:p>
          <a:p>
            <a:pPr marL="228600" marR="5080" lvl="1" indent="-228600" algn="r">
              <a:lnSpc>
                <a:spcPct val="100000"/>
              </a:lnSpc>
              <a:spcBef>
                <a:spcPts val="560"/>
              </a:spcBef>
              <a:buAutoNum type="arabicPeriod"/>
              <a:tabLst>
                <a:tab pos="228600" algn="l"/>
              </a:tabLst>
            </a:pPr>
            <a:r>
              <a:rPr sz="1200" dirty="0">
                <a:latin typeface="Times New Roman"/>
                <a:cs typeface="Times New Roman"/>
              </a:rPr>
              <a:t>TECHNICAL</a:t>
            </a:r>
            <a:r>
              <a:rPr sz="1200" spc="10" dirty="0">
                <a:latin typeface="Times New Roman"/>
                <a:cs typeface="Times New Roman"/>
              </a:rPr>
              <a:t> </a:t>
            </a:r>
            <a:r>
              <a:rPr sz="1200" spc="-10" dirty="0">
                <a:latin typeface="Times New Roman"/>
                <a:cs typeface="Times New Roman"/>
              </a:rPr>
              <a:t>FEASIBILITY</a:t>
            </a:r>
            <a:r>
              <a:rPr sz="1200" spc="-135" dirty="0">
                <a:latin typeface="Times New Roman"/>
                <a:cs typeface="Times New Roman"/>
              </a:rPr>
              <a:t> </a:t>
            </a:r>
            <a:r>
              <a:rPr sz="1200" dirty="0">
                <a:latin typeface="Times New Roman"/>
                <a:cs typeface="Times New Roman"/>
              </a:rPr>
              <a:t>...................................................................................</a:t>
            </a:r>
            <a:r>
              <a:rPr sz="1200" spc="-135" dirty="0">
                <a:latin typeface="Times New Roman"/>
                <a:cs typeface="Times New Roman"/>
              </a:rPr>
              <a:t> </a:t>
            </a:r>
            <a:r>
              <a:rPr sz="1200" spc="-25" dirty="0">
                <a:latin typeface="Times New Roman"/>
                <a:cs typeface="Times New Roman"/>
              </a:rPr>
              <a:t>10</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OPERATIONAL</a:t>
            </a:r>
            <a:r>
              <a:rPr sz="1200" spc="-40" dirty="0">
                <a:latin typeface="Times New Roman"/>
                <a:cs typeface="Times New Roman"/>
              </a:rPr>
              <a:t> </a:t>
            </a:r>
            <a:r>
              <a:rPr sz="1200" dirty="0">
                <a:latin typeface="Times New Roman"/>
                <a:cs typeface="Times New Roman"/>
              </a:rPr>
              <a:t>FEASIBILITY..............................................................................</a:t>
            </a:r>
            <a:r>
              <a:rPr sz="1200" spc="-140" dirty="0">
                <a:latin typeface="Times New Roman"/>
                <a:cs typeface="Times New Roman"/>
              </a:rPr>
              <a:t> </a:t>
            </a:r>
            <a:r>
              <a:rPr sz="1200" spc="-25" dirty="0">
                <a:latin typeface="Times New Roman"/>
                <a:cs typeface="Times New Roman"/>
              </a:rPr>
              <a:t>10</a:t>
            </a:r>
            <a:endParaRPr sz="1200" dirty="0">
              <a:latin typeface="Times New Roman"/>
              <a:cs typeface="Times New Roman"/>
            </a:endParaRPr>
          </a:p>
          <a:p>
            <a:pPr marL="152400" marR="5080" indent="-152400" algn="r">
              <a:lnSpc>
                <a:spcPct val="100000"/>
              </a:lnSpc>
              <a:spcBef>
                <a:spcPts val="560"/>
              </a:spcBef>
              <a:buAutoNum type="arabicPeriod"/>
              <a:tabLst>
                <a:tab pos="152400" algn="l"/>
              </a:tabLst>
            </a:pPr>
            <a:r>
              <a:rPr sz="1200" b="1" dirty="0">
                <a:latin typeface="Times New Roman"/>
                <a:cs typeface="Times New Roman"/>
              </a:rPr>
              <a:t>SYSTEM REQUIREMENT </a:t>
            </a:r>
            <a:r>
              <a:rPr sz="1200" b="1" spc="-10" dirty="0">
                <a:latin typeface="Times New Roman"/>
                <a:cs typeface="Times New Roman"/>
              </a:rPr>
              <a:t>SPECFICATION</a:t>
            </a:r>
            <a:r>
              <a:rPr sz="1200" b="1" spc="-75" dirty="0">
                <a:latin typeface="Times New Roman"/>
                <a:cs typeface="Times New Roman"/>
              </a:rPr>
              <a:t> </a:t>
            </a:r>
            <a:r>
              <a:rPr sz="1200" dirty="0">
                <a:latin typeface="Times New Roman"/>
                <a:cs typeface="Times New Roman"/>
              </a:rPr>
              <a:t>....................................................</a:t>
            </a:r>
            <a:r>
              <a:rPr sz="1200" b="1" dirty="0">
                <a:latin typeface="Times New Roman"/>
                <a:cs typeface="Times New Roman"/>
              </a:rPr>
              <a:t>11-</a:t>
            </a:r>
            <a:r>
              <a:rPr sz="1200" b="1" spc="-25" dirty="0">
                <a:latin typeface="Times New Roman"/>
                <a:cs typeface="Times New Roman"/>
              </a:rPr>
              <a:t>16</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HARDWARE</a:t>
            </a:r>
            <a:r>
              <a:rPr sz="1200" spc="15" dirty="0">
                <a:latin typeface="Times New Roman"/>
                <a:cs typeface="Times New Roman"/>
              </a:rPr>
              <a:t> </a:t>
            </a:r>
            <a:r>
              <a:rPr sz="1200" spc="-10" dirty="0">
                <a:latin typeface="Times New Roman"/>
                <a:cs typeface="Times New Roman"/>
              </a:rPr>
              <a:t>CONFIGURATION</a:t>
            </a:r>
            <a:r>
              <a:rPr sz="1200" spc="-155" dirty="0">
                <a:latin typeface="Times New Roman"/>
                <a:cs typeface="Times New Roman"/>
              </a:rPr>
              <a:t> </a:t>
            </a:r>
            <a:r>
              <a:rPr sz="1200" dirty="0">
                <a:latin typeface="Times New Roman"/>
                <a:cs typeface="Times New Roman"/>
              </a:rPr>
              <a:t>..........................................................................</a:t>
            </a:r>
            <a:r>
              <a:rPr sz="1200" spc="-130" dirty="0">
                <a:latin typeface="Times New Roman"/>
                <a:cs typeface="Times New Roman"/>
              </a:rPr>
              <a:t> </a:t>
            </a:r>
            <a:r>
              <a:rPr sz="1200" spc="-25" dirty="0">
                <a:latin typeface="Times New Roman"/>
                <a:cs typeface="Times New Roman"/>
              </a:rPr>
              <a:t>12</a:t>
            </a:r>
            <a:endParaRPr sz="1200" dirty="0">
              <a:latin typeface="Times New Roman"/>
              <a:cs typeface="Times New Roman"/>
            </a:endParaRPr>
          </a:p>
          <a:p>
            <a:pPr marL="227965" marR="5080" lvl="1" indent="-227965" algn="r">
              <a:lnSpc>
                <a:spcPct val="100000"/>
              </a:lnSpc>
              <a:spcBef>
                <a:spcPts val="560"/>
              </a:spcBef>
              <a:buAutoNum type="arabicPeriod"/>
              <a:tabLst>
                <a:tab pos="227965" algn="l"/>
              </a:tabLst>
            </a:pPr>
            <a:r>
              <a:rPr sz="1200" dirty="0">
                <a:latin typeface="Times New Roman"/>
                <a:cs typeface="Times New Roman"/>
              </a:rPr>
              <a:t>SOFTWARE</a:t>
            </a:r>
            <a:r>
              <a:rPr sz="1200" spc="-65" dirty="0">
                <a:latin typeface="Times New Roman"/>
                <a:cs typeface="Times New Roman"/>
              </a:rPr>
              <a:t> </a:t>
            </a:r>
            <a:r>
              <a:rPr sz="1200" dirty="0">
                <a:latin typeface="Times New Roman"/>
                <a:cs typeface="Times New Roman"/>
              </a:rPr>
              <a:t>CONFIGURATION</a:t>
            </a:r>
            <a:r>
              <a:rPr sz="1200" spc="-4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sz="1200" spc="-25" dirty="0">
                <a:latin typeface="Times New Roman"/>
                <a:cs typeface="Times New Roman"/>
              </a:rPr>
              <a:t>12</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LANGUAGE</a:t>
            </a:r>
            <a:r>
              <a:rPr sz="1200" spc="1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TOOLS USED.....................................................................13-</a:t>
            </a:r>
            <a:r>
              <a:rPr sz="1200" spc="-25" dirty="0">
                <a:latin typeface="Times New Roman"/>
                <a:cs typeface="Times New Roman"/>
              </a:rPr>
              <a:t>16</a:t>
            </a:r>
            <a:endParaRPr sz="1200" dirty="0">
              <a:latin typeface="Times New Roman"/>
              <a:cs typeface="Times New Roman"/>
            </a:endParaRPr>
          </a:p>
          <a:p>
            <a:pPr marL="342900" marR="5080" lvl="2" indent="-342900" algn="r">
              <a:lnSpc>
                <a:spcPct val="100000"/>
              </a:lnSpc>
              <a:spcBef>
                <a:spcPts val="560"/>
              </a:spcBef>
              <a:buAutoNum type="arabicPeriod"/>
              <a:tabLst>
                <a:tab pos="342900" algn="l"/>
              </a:tabLst>
            </a:pPr>
            <a:r>
              <a:rPr sz="1200" dirty="0">
                <a:latin typeface="Times New Roman"/>
                <a:cs typeface="Times New Roman"/>
              </a:rPr>
              <a:t>ABOUT</a:t>
            </a:r>
            <a:r>
              <a:rPr sz="1200" spc="-5" dirty="0">
                <a:latin typeface="Times New Roman"/>
                <a:cs typeface="Times New Roman"/>
              </a:rPr>
              <a:t> </a:t>
            </a:r>
            <a:r>
              <a:rPr sz="1200" dirty="0">
                <a:latin typeface="Times New Roman"/>
                <a:cs typeface="Times New Roman"/>
              </a:rPr>
              <a:t>THE FRONT </a:t>
            </a:r>
            <a:r>
              <a:rPr sz="1200" spc="-10" dirty="0">
                <a:latin typeface="Times New Roman"/>
                <a:cs typeface="Times New Roman"/>
              </a:rPr>
              <a:t>END</a:t>
            </a:r>
            <a:r>
              <a:rPr sz="1200" spc="-80" dirty="0">
                <a:latin typeface="Times New Roman"/>
                <a:cs typeface="Times New Roman"/>
              </a:rPr>
              <a:t> </a:t>
            </a:r>
            <a:r>
              <a:rPr sz="1200" dirty="0">
                <a:latin typeface="Times New Roman"/>
                <a:cs typeface="Times New Roman"/>
              </a:rPr>
              <a:t>.........................................................................13-</a:t>
            </a:r>
            <a:r>
              <a:rPr sz="1200" spc="-25" dirty="0">
                <a:latin typeface="Times New Roman"/>
                <a:cs typeface="Times New Roman"/>
              </a:rPr>
              <a:t>14</a:t>
            </a:r>
            <a:endParaRPr sz="1200" dirty="0">
              <a:latin typeface="Times New Roman"/>
              <a:cs typeface="Times New Roman"/>
            </a:endParaRPr>
          </a:p>
          <a:p>
            <a:pPr marL="342900" marR="5080" lvl="2" indent="-342900" algn="r">
              <a:lnSpc>
                <a:spcPct val="100000"/>
              </a:lnSpc>
              <a:spcBef>
                <a:spcPts val="540"/>
              </a:spcBef>
              <a:buAutoNum type="arabicPeriod"/>
              <a:tabLst>
                <a:tab pos="342900" algn="l"/>
              </a:tabLst>
            </a:pPr>
            <a:r>
              <a:rPr sz="1200" dirty="0">
                <a:latin typeface="Times New Roman"/>
                <a:cs typeface="Times New Roman"/>
              </a:rPr>
              <a:t>ABOUT</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BACK</a:t>
            </a:r>
            <a:r>
              <a:rPr sz="1200" spc="-10" dirty="0">
                <a:latin typeface="Times New Roman"/>
                <a:cs typeface="Times New Roman"/>
              </a:rPr>
              <a:t> END</a:t>
            </a:r>
            <a:r>
              <a:rPr sz="1200" spc="-75" dirty="0">
                <a:latin typeface="Times New Roman"/>
                <a:cs typeface="Times New Roman"/>
              </a:rPr>
              <a:t> </a:t>
            </a:r>
            <a:r>
              <a:rPr sz="1200" dirty="0">
                <a:latin typeface="Times New Roman"/>
                <a:cs typeface="Times New Roman"/>
              </a:rPr>
              <a:t>...........................................................................14-</a:t>
            </a:r>
            <a:r>
              <a:rPr sz="1200" spc="-25" dirty="0">
                <a:latin typeface="Times New Roman"/>
                <a:cs typeface="Times New Roman"/>
              </a:rPr>
              <a:t>16</a:t>
            </a:r>
            <a:endParaRPr sz="1200" dirty="0">
              <a:latin typeface="Times New Roman"/>
              <a:cs typeface="Times New Roman"/>
            </a:endParaRPr>
          </a:p>
          <a:p>
            <a:pPr marL="342900" marR="5080" lvl="2" indent="-342900" algn="r">
              <a:lnSpc>
                <a:spcPct val="100000"/>
              </a:lnSpc>
              <a:spcBef>
                <a:spcPts val="540"/>
              </a:spcBef>
              <a:buAutoNum type="arabicPeriod"/>
              <a:tabLst>
                <a:tab pos="342900" algn="l"/>
              </a:tabLst>
            </a:pPr>
            <a:r>
              <a:rPr sz="1200" dirty="0">
                <a:latin typeface="Times New Roman"/>
                <a:cs typeface="Times New Roman"/>
              </a:rPr>
              <a:t>ABOUT</a:t>
            </a:r>
            <a:r>
              <a:rPr sz="1200" spc="-2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OPERATING</a:t>
            </a:r>
            <a:r>
              <a:rPr sz="1200" spc="-5" dirty="0">
                <a:latin typeface="Times New Roman"/>
                <a:cs typeface="Times New Roman"/>
              </a:rPr>
              <a:t> </a:t>
            </a:r>
            <a:r>
              <a:rPr sz="1200" spc="-10" dirty="0">
                <a:latin typeface="Times New Roman"/>
                <a:cs typeface="Times New Roman"/>
              </a:rPr>
              <a:t>SYSTEM</a:t>
            </a:r>
            <a:r>
              <a:rPr sz="1200" spc="-14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sz="1200" spc="-25" dirty="0">
                <a:latin typeface="Times New Roman"/>
                <a:cs typeface="Times New Roman"/>
              </a:rPr>
              <a:t>16</a:t>
            </a:r>
            <a:endParaRPr sz="1200" dirty="0">
              <a:latin typeface="Times New Roman"/>
              <a:cs typeface="Times New Roman"/>
            </a:endParaRPr>
          </a:p>
          <a:p>
            <a:pPr marL="152400" marR="5080" indent="-152400" algn="r">
              <a:lnSpc>
                <a:spcPct val="100000"/>
              </a:lnSpc>
              <a:spcBef>
                <a:spcPts val="560"/>
              </a:spcBef>
              <a:buAutoNum type="arabicPeriod" startAt="5"/>
              <a:tabLst>
                <a:tab pos="152400" algn="l"/>
              </a:tabLst>
            </a:pPr>
            <a:r>
              <a:rPr sz="1200" b="1" dirty="0">
                <a:latin typeface="Times New Roman"/>
                <a:cs typeface="Times New Roman"/>
              </a:rPr>
              <a:t>SYSTEM</a:t>
            </a:r>
            <a:r>
              <a:rPr sz="1200" b="1" spc="55" dirty="0">
                <a:latin typeface="Times New Roman"/>
                <a:cs typeface="Times New Roman"/>
              </a:rPr>
              <a:t> </a:t>
            </a:r>
            <a:r>
              <a:rPr sz="1200" b="1" dirty="0">
                <a:latin typeface="Times New Roman"/>
                <a:cs typeface="Times New Roman"/>
              </a:rPr>
              <a:t>DESIGN</a:t>
            </a:r>
            <a:r>
              <a:rPr sz="1200" dirty="0">
                <a:latin typeface="Times New Roman"/>
                <a:cs typeface="Times New Roman"/>
              </a:rPr>
              <a:t>...................................................................................................</a:t>
            </a:r>
            <a:r>
              <a:rPr sz="1200" b="1" dirty="0">
                <a:latin typeface="Times New Roman"/>
                <a:cs typeface="Times New Roman"/>
              </a:rPr>
              <a:t>17-</a:t>
            </a:r>
            <a:r>
              <a:rPr sz="1200" b="1" spc="-25" dirty="0">
                <a:latin typeface="Times New Roman"/>
                <a:cs typeface="Times New Roman"/>
              </a:rPr>
              <a:t>3</a:t>
            </a:r>
            <a:r>
              <a:rPr lang="en-IN" sz="1200" b="1" spc="-25" dirty="0">
                <a:latin typeface="Times New Roman"/>
                <a:cs typeface="Times New Roman"/>
              </a:rPr>
              <a:t>2</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INPUT</a:t>
            </a:r>
            <a:r>
              <a:rPr sz="1200" spc="10" dirty="0">
                <a:latin typeface="Times New Roman"/>
                <a:cs typeface="Times New Roman"/>
              </a:rPr>
              <a:t> </a:t>
            </a:r>
            <a:r>
              <a:rPr sz="1200" dirty="0">
                <a:latin typeface="Times New Roman"/>
                <a:cs typeface="Times New Roman"/>
              </a:rPr>
              <a:t>DESIGN ..................................................................................................18</a:t>
            </a:r>
          </a:p>
          <a:p>
            <a:pPr marL="228600" marR="5080" lvl="1" indent="-228600" algn="r">
              <a:lnSpc>
                <a:spcPct val="100000"/>
              </a:lnSpc>
              <a:spcBef>
                <a:spcPts val="565"/>
              </a:spcBef>
              <a:buAutoNum type="arabicPeriod"/>
              <a:tabLst>
                <a:tab pos="228600" algn="l"/>
              </a:tabLst>
            </a:pPr>
            <a:r>
              <a:rPr sz="1200" dirty="0">
                <a:latin typeface="Times New Roman"/>
                <a:cs typeface="Times New Roman"/>
              </a:rPr>
              <a:t>OUTPUT DESIGN</a:t>
            </a:r>
            <a:r>
              <a:rPr sz="1200" spc="-10" dirty="0">
                <a:latin typeface="Times New Roman"/>
                <a:cs typeface="Times New Roman"/>
              </a:rPr>
              <a:t> </a:t>
            </a:r>
            <a:r>
              <a:rPr sz="1200" dirty="0">
                <a:latin typeface="Times New Roman"/>
                <a:cs typeface="Times New Roman"/>
              </a:rPr>
              <a:t>..............................................................................................19</a:t>
            </a:r>
          </a:p>
          <a:p>
            <a:pPr marL="227965" marR="5080" lvl="1" indent="-227965" algn="r">
              <a:lnSpc>
                <a:spcPct val="100000"/>
              </a:lnSpc>
              <a:spcBef>
                <a:spcPts val="540"/>
              </a:spcBef>
              <a:buAutoNum type="arabicPeriod"/>
              <a:tabLst>
                <a:tab pos="227965" algn="l"/>
              </a:tabLst>
            </a:pPr>
            <a:r>
              <a:rPr sz="1200" dirty="0">
                <a:latin typeface="Times New Roman"/>
                <a:cs typeface="Times New Roman"/>
              </a:rPr>
              <a:t>DATABASE</a:t>
            </a:r>
            <a:r>
              <a:rPr sz="1200" spc="25" dirty="0">
                <a:latin typeface="Times New Roman"/>
                <a:cs typeface="Times New Roman"/>
              </a:rPr>
              <a:t> </a:t>
            </a:r>
            <a:r>
              <a:rPr sz="1200" spc="-10" dirty="0">
                <a:latin typeface="Times New Roman"/>
                <a:cs typeface="Times New Roman"/>
              </a:rPr>
              <a:t>DESIGN</a:t>
            </a:r>
            <a:r>
              <a:rPr sz="1200" spc="-155" dirty="0">
                <a:latin typeface="Times New Roman"/>
                <a:cs typeface="Times New Roman"/>
              </a:rPr>
              <a:t> </a:t>
            </a:r>
            <a:r>
              <a:rPr sz="1200" dirty="0">
                <a:latin typeface="Times New Roman"/>
                <a:cs typeface="Times New Roman"/>
              </a:rPr>
              <a:t>.........................................................................................</a:t>
            </a:r>
            <a:r>
              <a:rPr lang="en-IN" sz="1200" dirty="0">
                <a:latin typeface="Times New Roman"/>
                <a:cs typeface="Times New Roman"/>
              </a:rPr>
              <a:t>19</a:t>
            </a:r>
            <a:endParaRPr sz="1200" dirty="0">
              <a:latin typeface="Times New Roman"/>
              <a:cs typeface="Times New Roman"/>
            </a:endParaRPr>
          </a:p>
          <a:p>
            <a:pPr marL="342900" marR="5080" lvl="2" indent="-342900" algn="r">
              <a:lnSpc>
                <a:spcPct val="100000"/>
              </a:lnSpc>
              <a:spcBef>
                <a:spcPts val="560"/>
              </a:spcBef>
              <a:buAutoNum type="arabicPeriod"/>
              <a:tabLst>
                <a:tab pos="342900" algn="l"/>
              </a:tabLst>
            </a:pPr>
            <a:r>
              <a:rPr sz="1200" spc="-10" dirty="0">
                <a:latin typeface="Times New Roman"/>
                <a:cs typeface="Times New Roman"/>
              </a:rPr>
              <a:t>NORMALIZATION...........................................................................................</a:t>
            </a:r>
            <a:r>
              <a:rPr sz="1200" spc="270" dirty="0">
                <a:latin typeface="Times New Roman"/>
                <a:cs typeface="Times New Roman"/>
              </a:rPr>
              <a:t>  </a:t>
            </a:r>
            <a:r>
              <a:rPr sz="1200" spc="-25" dirty="0">
                <a:latin typeface="Times New Roman"/>
                <a:cs typeface="Times New Roman"/>
              </a:rPr>
              <a:t>2</a:t>
            </a:r>
            <a:r>
              <a:rPr lang="en-IN" sz="1200" spc="-25" dirty="0">
                <a:latin typeface="Times New Roman"/>
                <a:cs typeface="Times New Roman"/>
              </a:rPr>
              <a:t>0</a:t>
            </a:r>
            <a:endParaRPr sz="1200" dirty="0">
              <a:latin typeface="Times New Roman"/>
              <a:cs typeface="Times New Roman"/>
            </a:endParaRPr>
          </a:p>
          <a:p>
            <a:pPr marL="342900" marR="5080" lvl="2" indent="-342900" algn="r">
              <a:lnSpc>
                <a:spcPct val="100000"/>
              </a:lnSpc>
              <a:spcBef>
                <a:spcPts val="540"/>
              </a:spcBef>
              <a:buAutoNum type="arabicPeriod"/>
              <a:tabLst>
                <a:tab pos="342900" algn="l"/>
              </a:tabLst>
            </a:pPr>
            <a:r>
              <a:rPr sz="1200" dirty="0">
                <a:latin typeface="Times New Roman"/>
                <a:cs typeface="Times New Roman"/>
              </a:rPr>
              <a:t>TABLE</a:t>
            </a:r>
            <a:r>
              <a:rPr sz="1200" spc="-15"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STRUCTURE</a:t>
            </a:r>
            <a:r>
              <a:rPr sz="1200" spc="-20" dirty="0">
                <a:latin typeface="Times New Roman"/>
                <a:cs typeface="Times New Roman"/>
              </a:rPr>
              <a:t> </a:t>
            </a:r>
            <a:r>
              <a:rPr sz="1200" dirty="0">
                <a:latin typeface="Times New Roman"/>
                <a:cs typeface="Times New Roman"/>
              </a:rPr>
              <a:t>........................................................2</a:t>
            </a:r>
            <a:r>
              <a:rPr lang="en-IN" sz="1200" dirty="0">
                <a:latin typeface="Times New Roman"/>
                <a:cs typeface="Times New Roman"/>
              </a:rPr>
              <a:t>1</a:t>
            </a:r>
            <a:r>
              <a:rPr sz="1200" dirty="0">
                <a:latin typeface="Times New Roman"/>
                <a:cs typeface="Times New Roman"/>
              </a:rPr>
              <a:t>-</a:t>
            </a:r>
            <a:r>
              <a:rPr lang="en-IN" sz="1200" spc="-25" dirty="0">
                <a:latin typeface="Times New Roman"/>
                <a:cs typeface="Times New Roman"/>
              </a:rPr>
              <a:t>26</a:t>
            </a:r>
            <a:endParaRPr sz="1200" dirty="0">
              <a:latin typeface="Times New Roman"/>
              <a:cs typeface="Times New Roman"/>
            </a:endParaRPr>
          </a:p>
          <a:p>
            <a:pPr marL="228600" marR="5080" lvl="1" indent="-228600" algn="r">
              <a:lnSpc>
                <a:spcPct val="100000"/>
              </a:lnSpc>
              <a:spcBef>
                <a:spcPts val="560"/>
              </a:spcBef>
              <a:buAutoNum type="arabicPeriod"/>
              <a:tabLst>
                <a:tab pos="228600" algn="l"/>
              </a:tabLst>
            </a:pPr>
            <a:r>
              <a:rPr sz="1200" dirty="0">
                <a:latin typeface="Times New Roman"/>
                <a:cs typeface="Times New Roman"/>
              </a:rPr>
              <a:t>DATAFLOW</a:t>
            </a:r>
            <a:r>
              <a:rPr sz="1200" spc="-15" dirty="0">
                <a:latin typeface="Times New Roman"/>
                <a:cs typeface="Times New Roman"/>
              </a:rPr>
              <a:t> </a:t>
            </a:r>
            <a:r>
              <a:rPr sz="1200" dirty="0">
                <a:latin typeface="Times New Roman"/>
                <a:cs typeface="Times New Roman"/>
              </a:rPr>
              <a:t>DIAGRAM</a:t>
            </a:r>
            <a:r>
              <a:rPr sz="1200" spc="-40" dirty="0">
                <a:latin typeface="Times New Roman"/>
                <a:cs typeface="Times New Roman"/>
              </a:rPr>
              <a:t> </a:t>
            </a:r>
            <a:r>
              <a:rPr sz="1200" dirty="0">
                <a:latin typeface="Times New Roman"/>
                <a:cs typeface="Times New Roman"/>
              </a:rPr>
              <a:t>...................................................................................</a:t>
            </a:r>
            <a:r>
              <a:rPr lang="en-IN" sz="1200" dirty="0">
                <a:latin typeface="Times New Roman"/>
                <a:cs typeface="Times New Roman"/>
              </a:rPr>
              <a:t>27</a:t>
            </a:r>
            <a:r>
              <a:rPr sz="1200" dirty="0">
                <a:latin typeface="Times New Roman"/>
                <a:cs typeface="Times New Roman"/>
              </a:rPr>
              <a:t>-</a:t>
            </a:r>
            <a:r>
              <a:rPr lang="en-IN" sz="1200" spc="-25" dirty="0">
                <a:latin typeface="Times New Roman"/>
                <a:cs typeface="Times New Roman"/>
              </a:rPr>
              <a:t>32</a:t>
            </a:r>
            <a:endParaRPr sz="1200" dirty="0">
              <a:latin typeface="Times New Roman"/>
              <a:cs typeface="Times New Roman"/>
            </a:endParaRPr>
          </a:p>
          <a:p>
            <a:pPr marL="152400" marR="5080" indent="-152400" algn="r">
              <a:lnSpc>
                <a:spcPct val="100000"/>
              </a:lnSpc>
              <a:spcBef>
                <a:spcPts val="540"/>
              </a:spcBef>
              <a:buAutoNum type="arabicPeriod" startAt="5"/>
              <a:tabLst>
                <a:tab pos="152400" algn="l"/>
              </a:tabLst>
            </a:pPr>
            <a:r>
              <a:rPr sz="1200" b="1" spc="-10" dirty="0">
                <a:latin typeface="Times New Roman"/>
                <a:cs typeface="Times New Roman"/>
              </a:rPr>
              <a:t>CODING</a:t>
            </a:r>
            <a:r>
              <a:rPr sz="1200" b="1" spc="-60" dirty="0">
                <a:latin typeface="Times New Roman"/>
                <a:cs typeface="Times New Roman"/>
              </a:rPr>
              <a:t> </a:t>
            </a:r>
            <a:r>
              <a:rPr sz="1200" dirty="0">
                <a:latin typeface="Times New Roman"/>
                <a:cs typeface="Times New Roman"/>
              </a:rPr>
              <a:t>...................................................................................................................</a:t>
            </a:r>
            <a:r>
              <a:rPr lang="en-IN" sz="1200" b="1" dirty="0">
                <a:latin typeface="Times New Roman"/>
                <a:cs typeface="Times New Roman"/>
              </a:rPr>
              <a:t>33</a:t>
            </a:r>
            <a:r>
              <a:rPr sz="1200" b="1" dirty="0">
                <a:latin typeface="Times New Roman"/>
                <a:cs typeface="Times New Roman"/>
              </a:rPr>
              <a:t>-</a:t>
            </a:r>
            <a:r>
              <a:rPr lang="en-IN" sz="1200" b="1" spc="-25" dirty="0">
                <a:latin typeface="Times New Roman"/>
                <a:cs typeface="Times New Roman"/>
              </a:rPr>
              <a:t>50</a:t>
            </a:r>
            <a:endParaRPr sz="1200" dirty="0">
              <a:latin typeface="Times New Roman"/>
              <a:cs typeface="Times New Roman"/>
            </a:endParaRPr>
          </a:p>
          <a:p>
            <a:pPr marL="228600" marR="5080" lvl="1" indent="-228600" algn="r">
              <a:lnSpc>
                <a:spcPct val="100000"/>
              </a:lnSpc>
              <a:spcBef>
                <a:spcPts val="560"/>
              </a:spcBef>
              <a:buAutoNum type="arabicPeriod"/>
              <a:tabLst>
                <a:tab pos="228600" algn="l"/>
              </a:tabLst>
            </a:pPr>
            <a:r>
              <a:rPr sz="1200" dirty="0">
                <a:latin typeface="Times New Roman"/>
                <a:cs typeface="Times New Roman"/>
              </a:rPr>
              <a:t>CODE</a:t>
            </a:r>
            <a:r>
              <a:rPr sz="1200" spc="15"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S</a:t>
            </a:r>
            <a:r>
              <a:rPr lang="en-IN" sz="1200" dirty="0">
                <a:latin typeface="Times New Roman"/>
                <a:cs typeface="Times New Roman"/>
              </a:rPr>
              <a:t>HOP</a:t>
            </a:r>
            <a:r>
              <a:rPr sz="1200" spc="15" dirty="0">
                <a:latin typeface="Times New Roman"/>
                <a:cs typeface="Times New Roman"/>
              </a:rPr>
              <a:t> </a:t>
            </a:r>
            <a:r>
              <a:rPr sz="1200" spc="-10" dirty="0">
                <a:latin typeface="Times New Roman"/>
                <a:cs typeface="Times New Roman"/>
              </a:rPr>
              <a:t>REGISTRATION</a:t>
            </a:r>
            <a:r>
              <a:rPr sz="1200" spc="-150" dirty="0">
                <a:latin typeface="Times New Roman"/>
                <a:cs typeface="Times New Roman"/>
              </a:rPr>
              <a:t> </a:t>
            </a:r>
            <a:r>
              <a:rPr sz="1200" dirty="0">
                <a:latin typeface="Times New Roman"/>
                <a:cs typeface="Times New Roman"/>
              </a:rPr>
              <a:t>.............</a:t>
            </a:r>
            <a:r>
              <a:rPr lang="en-IN" sz="1200" dirty="0">
                <a:latin typeface="Times New Roman"/>
                <a:cs typeface="Times New Roman"/>
              </a:rPr>
              <a:t>........</a:t>
            </a:r>
            <a:r>
              <a:rPr sz="1200" dirty="0">
                <a:latin typeface="Times New Roman"/>
                <a:cs typeface="Times New Roman"/>
              </a:rPr>
              <a:t>............................................3</a:t>
            </a:r>
            <a:r>
              <a:rPr lang="en-IN" sz="1200" dirty="0">
                <a:latin typeface="Times New Roman"/>
                <a:cs typeface="Times New Roman"/>
              </a:rPr>
              <a:t>4</a:t>
            </a:r>
            <a:r>
              <a:rPr sz="1200" dirty="0">
                <a:latin typeface="Times New Roman"/>
                <a:cs typeface="Times New Roman"/>
              </a:rPr>
              <a:t>-</a:t>
            </a:r>
            <a:r>
              <a:rPr lang="en-IN" sz="1200" spc="-25" dirty="0">
                <a:latin typeface="Times New Roman"/>
                <a:cs typeface="Times New Roman"/>
              </a:rPr>
              <a:t>39</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CODE</a:t>
            </a:r>
            <a:r>
              <a:rPr sz="1200" spc="5" dirty="0">
                <a:latin typeface="Times New Roman"/>
                <a:cs typeface="Times New Roman"/>
              </a:rPr>
              <a:t> </a:t>
            </a:r>
            <a:r>
              <a:rPr sz="1200" dirty="0">
                <a:latin typeface="Times New Roman"/>
                <a:cs typeface="Times New Roman"/>
              </a:rPr>
              <a:t>FOR </a:t>
            </a:r>
            <a:r>
              <a:rPr lang="en-IN" sz="1200" dirty="0">
                <a:latin typeface="Times New Roman"/>
                <a:cs typeface="Times New Roman"/>
              </a:rPr>
              <a:t>ADDING PLANTS</a:t>
            </a:r>
            <a:r>
              <a:rPr sz="1200" dirty="0">
                <a:latin typeface="Times New Roman"/>
                <a:cs typeface="Times New Roman"/>
              </a:rPr>
              <a:t>.....................</a:t>
            </a:r>
            <a:r>
              <a:rPr lang="en-IN" sz="1200" dirty="0">
                <a:latin typeface="Times New Roman"/>
                <a:cs typeface="Times New Roman"/>
              </a:rPr>
              <a:t>........</a:t>
            </a:r>
            <a:r>
              <a:rPr sz="1200" dirty="0">
                <a:latin typeface="Times New Roman"/>
                <a:cs typeface="Times New Roman"/>
              </a:rPr>
              <a:t>.</a:t>
            </a:r>
            <a:r>
              <a:rPr lang="en-IN" sz="1200" dirty="0">
                <a:latin typeface="Times New Roman"/>
                <a:cs typeface="Times New Roman"/>
              </a:rPr>
              <a:t>........................</a:t>
            </a:r>
            <a:r>
              <a:rPr sz="1200" dirty="0">
                <a:latin typeface="Times New Roman"/>
                <a:cs typeface="Times New Roman"/>
              </a:rPr>
              <a:t>....................4</a:t>
            </a:r>
            <a:r>
              <a:rPr lang="en-IN" sz="1200" dirty="0">
                <a:latin typeface="Times New Roman"/>
                <a:cs typeface="Times New Roman"/>
              </a:rPr>
              <a:t>0</a:t>
            </a:r>
            <a:r>
              <a:rPr sz="1200" dirty="0">
                <a:latin typeface="Times New Roman"/>
                <a:cs typeface="Times New Roman"/>
              </a:rPr>
              <a:t>-</a:t>
            </a:r>
            <a:r>
              <a:rPr lang="en-IN" sz="1200" spc="-25" dirty="0">
                <a:latin typeface="Times New Roman"/>
                <a:cs typeface="Times New Roman"/>
              </a:rPr>
              <a:t>50</a:t>
            </a:r>
            <a:endParaRPr sz="1200" dirty="0">
              <a:latin typeface="Times New Roman"/>
              <a:cs typeface="Times New Roman"/>
            </a:endParaRPr>
          </a:p>
          <a:p>
            <a:pPr marL="152400" marR="5080" indent="-152400" algn="r">
              <a:lnSpc>
                <a:spcPct val="100000"/>
              </a:lnSpc>
              <a:spcBef>
                <a:spcPts val="540"/>
              </a:spcBef>
              <a:buAutoNum type="arabicPeriod" startAt="5"/>
              <a:tabLst>
                <a:tab pos="152400" algn="l"/>
              </a:tabLst>
            </a:pPr>
            <a:r>
              <a:rPr sz="1200" b="1" dirty="0">
                <a:latin typeface="Times New Roman"/>
                <a:cs typeface="Times New Roman"/>
              </a:rPr>
              <a:t>SYSTEM</a:t>
            </a:r>
            <a:r>
              <a:rPr sz="1200" b="1" spc="-15" dirty="0">
                <a:latin typeface="Times New Roman"/>
                <a:cs typeface="Times New Roman"/>
              </a:rPr>
              <a:t> </a:t>
            </a:r>
            <a:r>
              <a:rPr sz="1200" b="1" dirty="0">
                <a:latin typeface="Times New Roman"/>
                <a:cs typeface="Times New Roman"/>
              </a:rPr>
              <a:t>TESTING</a:t>
            </a:r>
            <a:r>
              <a:rPr sz="1200" b="1" spc="-65" dirty="0">
                <a:latin typeface="Times New Roman"/>
                <a:cs typeface="Times New Roman"/>
              </a:rPr>
              <a:t> </a:t>
            </a:r>
            <a:r>
              <a:rPr sz="1200" dirty="0">
                <a:latin typeface="Times New Roman"/>
                <a:cs typeface="Times New Roman"/>
              </a:rPr>
              <a:t>................................................................................................</a:t>
            </a:r>
            <a:r>
              <a:rPr lang="en-IN" sz="1200" b="1" dirty="0">
                <a:latin typeface="Times New Roman"/>
                <a:cs typeface="Times New Roman"/>
              </a:rPr>
              <a:t>51</a:t>
            </a:r>
            <a:r>
              <a:rPr sz="1200" b="1" dirty="0">
                <a:latin typeface="Times New Roman"/>
                <a:cs typeface="Times New Roman"/>
              </a:rPr>
              <a:t>-</a:t>
            </a:r>
            <a:r>
              <a:rPr lang="en-IN" sz="1200" b="1" spc="-25" dirty="0">
                <a:latin typeface="Times New Roman"/>
                <a:cs typeface="Times New Roman"/>
              </a:rPr>
              <a:t>54</a:t>
            </a:r>
            <a:endParaRPr sz="1200" dirty="0">
              <a:latin typeface="Times New Roman"/>
              <a:cs typeface="Times New Roman"/>
            </a:endParaRPr>
          </a:p>
          <a:p>
            <a:pPr marL="228600" marR="5080" lvl="1" indent="-228600" algn="r">
              <a:lnSpc>
                <a:spcPct val="100000"/>
              </a:lnSpc>
              <a:spcBef>
                <a:spcPts val="560"/>
              </a:spcBef>
              <a:buAutoNum type="arabicPeriod"/>
              <a:tabLst>
                <a:tab pos="228600" algn="l"/>
              </a:tabLst>
            </a:pPr>
            <a:r>
              <a:rPr sz="1200" dirty="0">
                <a:latin typeface="Times New Roman"/>
                <a:cs typeface="Times New Roman"/>
              </a:rPr>
              <a:t>UNIT</a:t>
            </a:r>
            <a:r>
              <a:rPr sz="1200" spc="60" dirty="0">
                <a:latin typeface="Times New Roman"/>
                <a:cs typeface="Times New Roman"/>
              </a:rPr>
              <a:t> </a:t>
            </a:r>
            <a:r>
              <a:rPr sz="1200" dirty="0">
                <a:latin typeface="Times New Roman"/>
                <a:cs typeface="Times New Roman"/>
              </a:rPr>
              <a:t>TESTING...................................................................................................</a:t>
            </a:r>
            <a:r>
              <a:rPr lang="en-IN" sz="1200" dirty="0">
                <a:latin typeface="Times New Roman"/>
                <a:cs typeface="Times New Roman"/>
              </a:rPr>
              <a:t>52</a:t>
            </a:r>
            <a:r>
              <a:rPr sz="1200" dirty="0">
                <a:latin typeface="Times New Roman"/>
                <a:cs typeface="Times New Roman"/>
              </a:rPr>
              <a:t>-</a:t>
            </a:r>
            <a:r>
              <a:rPr lang="en-IN" sz="1200" spc="-25" dirty="0">
                <a:latin typeface="Times New Roman"/>
                <a:cs typeface="Times New Roman"/>
              </a:rPr>
              <a:t>53</a:t>
            </a:r>
            <a:endParaRPr sz="1200" dirty="0">
              <a:latin typeface="Times New Roman"/>
              <a:cs typeface="Times New Roman"/>
            </a:endParaRPr>
          </a:p>
          <a:p>
            <a:pPr marL="227965" marR="5080" lvl="1" indent="-227965" algn="r">
              <a:lnSpc>
                <a:spcPct val="100000"/>
              </a:lnSpc>
              <a:spcBef>
                <a:spcPts val="540"/>
              </a:spcBef>
              <a:buAutoNum type="arabicPeriod"/>
              <a:tabLst>
                <a:tab pos="227965" algn="l"/>
              </a:tabLst>
            </a:pPr>
            <a:r>
              <a:rPr sz="1200" dirty="0">
                <a:latin typeface="Times New Roman"/>
                <a:cs typeface="Times New Roman"/>
              </a:rPr>
              <a:t>INTEGRATION</a:t>
            </a:r>
            <a:r>
              <a:rPr sz="1200" spc="-10" dirty="0">
                <a:latin typeface="Times New Roman"/>
                <a:cs typeface="Times New Roman"/>
              </a:rPr>
              <a:t> TESTING</a:t>
            </a:r>
            <a:r>
              <a:rPr sz="1200" spc="-10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lang="en-IN" sz="1200" spc="-25" dirty="0">
                <a:latin typeface="Times New Roman"/>
                <a:cs typeface="Times New Roman"/>
              </a:rPr>
              <a:t>53</a:t>
            </a:r>
            <a:endParaRPr sz="1200" dirty="0">
              <a:latin typeface="Times New Roman"/>
              <a:cs typeface="Times New Roman"/>
            </a:endParaRPr>
          </a:p>
          <a:p>
            <a:pPr marL="228600" marR="5080" lvl="1" indent="-228600" algn="r">
              <a:lnSpc>
                <a:spcPct val="100000"/>
              </a:lnSpc>
              <a:spcBef>
                <a:spcPts val="565"/>
              </a:spcBef>
              <a:buAutoNum type="arabicPeriod"/>
              <a:tabLst>
                <a:tab pos="228600" algn="l"/>
              </a:tabLst>
            </a:pPr>
            <a:r>
              <a:rPr sz="1200" dirty="0">
                <a:latin typeface="Times New Roman"/>
                <a:cs typeface="Times New Roman"/>
              </a:rPr>
              <a:t>VALIDATION</a:t>
            </a:r>
            <a:r>
              <a:rPr sz="1200" spc="-65" dirty="0">
                <a:latin typeface="Times New Roman"/>
                <a:cs typeface="Times New Roman"/>
              </a:rPr>
              <a:t> </a:t>
            </a:r>
            <a:r>
              <a:rPr sz="1200" dirty="0">
                <a:latin typeface="Times New Roman"/>
                <a:cs typeface="Times New Roman"/>
              </a:rPr>
              <a:t>TESTING</a:t>
            </a:r>
            <a:r>
              <a:rPr sz="1200" spc="-5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lang="en-IN" sz="1200" spc="-25" dirty="0">
                <a:latin typeface="Times New Roman"/>
                <a:cs typeface="Times New Roman"/>
              </a:rPr>
              <a:t>53</a:t>
            </a:r>
            <a:endParaRPr sz="1200" dirty="0">
              <a:latin typeface="Times New Roman"/>
              <a:cs typeface="Times New Roman"/>
            </a:endParaRPr>
          </a:p>
          <a:p>
            <a:pPr marL="228600" marR="5080" lvl="1" indent="-228600" algn="r">
              <a:lnSpc>
                <a:spcPct val="100000"/>
              </a:lnSpc>
              <a:spcBef>
                <a:spcPts val="540"/>
              </a:spcBef>
              <a:buAutoNum type="arabicPeriod"/>
              <a:tabLst>
                <a:tab pos="228600" algn="l"/>
              </a:tabLst>
            </a:pPr>
            <a:r>
              <a:rPr sz="1200" dirty="0">
                <a:latin typeface="Times New Roman"/>
                <a:cs typeface="Times New Roman"/>
              </a:rPr>
              <a:t>USER</a:t>
            </a:r>
            <a:r>
              <a:rPr sz="1200" spc="25" dirty="0">
                <a:latin typeface="Times New Roman"/>
                <a:cs typeface="Times New Roman"/>
              </a:rPr>
              <a:t> </a:t>
            </a:r>
            <a:r>
              <a:rPr sz="1200" spc="-10" dirty="0">
                <a:latin typeface="Times New Roman"/>
                <a:cs typeface="Times New Roman"/>
              </a:rPr>
              <a:t>ACCEPTANCE</a:t>
            </a:r>
            <a:r>
              <a:rPr sz="1200" spc="30" dirty="0">
                <a:latin typeface="Times New Roman"/>
                <a:cs typeface="Times New Roman"/>
              </a:rPr>
              <a:t> </a:t>
            </a:r>
            <a:r>
              <a:rPr sz="1200" dirty="0">
                <a:latin typeface="Times New Roman"/>
                <a:cs typeface="Times New Roman"/>
              </a:rPr>
              <a:t>TESTING............................................................................</a:t>
            </a:r>
            <a:r>
              <a:rPr sz="1200" spc="-125" dirty="0">
                <a:latin typeface="Times New Roman"/>
                <a:cs typeface="Times New Roman"/>
              </a:rPr>
              <a:t> </a:t>
            </a:r>
            <a:r>
              <a:rPr lang="en-IN" sz="1200" spc="-25" dirty="0">
                <a:latin typeface="Times New Roman"/>
                <a:cs typeface="Times New Roman"/>
              </a:rPr>
              <a:t>54</a:t>
            </a:r>
            <a:endParaRPr sz="1200" dirty="0">
              <a:latin typeface="Times New Roman"/>
              <a:cs typeface="Times New Roman"/>
            </a:endParaRPr>
          </a:p>
        </p:txBody>
      </p:sp>
      <p:sp>
        <p:nvSpPr>
          <p:cNvPr id="3" name="object 3"/>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271495"/>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&lt;/select&gt;</a:t>
            </a:r>
          </a:p>
          <a:p>
            <a:pPr algn="l">
              <a:lnSpc>
                <a:spcPct val="100000"/>
              </a:lnSpc>
              <a:spcBef>
                <a:spcPts val="455"/>
              </a:spcBef>
            </a:pPr>
            <a:r>
              <a:rPr lang="en-US" sz="1200" dirty="0">
                <a:latin typeface="Times New Roman"/>
                <a:cs typeface="Times New Roman"/>
              </a:rPr>
              <a:t>                                &lt;div class="mb-3"&gt;</a:t>
            </a:r>
          </a:p>
          <a:p>
            <a:pPr algn="l">
              <a:lnSpc>
                <a:spcPct val="100000"/>
              </a:lnSpc>
              <a:spcBef>
                <a:spcPts val="455"/>
              </a:spcBef>
            </a:pPr>
            <a:r>
              <a:rPr lang="en-US" sz="1200" dirty="0">
                <a:latin typeface="Times New Roman"/>
                <a:cs typeface="Times New Roman"/>
              </a:rPr>
              <a:t>                                    &lt;input type="text" class="form-control" id="</a:t>
            </a:r>
            <a:r>
              <a:rPr lang="en-US" sz="1200" dirty="0" err="1">
                <a:latin typeface="Times New Roman"/>
                <a:cs typeface="Times New Roman"/>
              </a:rPr>
              <a:t>floatingText</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placeholder="Enter plant name" style="background: #fff;" name="</a:t>
            </a:r>
            <a:r>
              <a:rPr lang="en-US" sz="1200" dirty="0" err="1">
                <a:latin typeface="Times New Roman"/>
                <a:cs typeface="Times New Roman"/>
              </a:rPr>
              <a:t>txt_plant_name</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required&gt;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 class="mb-3"&gt;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textarea</a:t>
            </a:r>
            <a:r>
              <a:rPr lang="en-US" sz="1200" dirty="0">
                <a:latin typeface="Times New Roman"/>
                <a:cs typeface="Times New Roman"/>
              </a:rPr>
              <a:t> rows="5" type="text" class="form-control" id="</a:t>
            </a:r>
            <a:r>
              <a:rPr lang="en-US" sz="1200" dirty="0" err="1">
                <a:latin typeface="Times New Roman"/>
                <a:cs typeface="Times New Roman"/>
              </a:rPr>
              <a:t>floatingText</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placeholder="Enter plant description" style="background: #fff;"</a:t>
            </a:r>
          </a:p>
          <a:p>
            <a:pPr algn="l">
              <a:lnSpc>
                <a:spcPct val="100000"/>
              </a:lnSpc>
              <a:spcBef>
                <a:spcPts val="455"/>
              </a:spcBef>
            </a:pPr>
            <a:r>
              <a:rPr lang="en-US" sz="1200" dirty="0">
                <a:latin typeface="Times New Roman"/>
                <a:cs typeface="Times New Roman"/>
              </a:rPr>
              <a:t>                                        name="</a:t>
            </a:r>
            <a:r>
              <a:rPr lang="en-US" sz="1200" dirty="0" err="1">
                <a:latin typeface="Times New Roman"/>
                <a:cs typeface="Times New Roman"/>
              </a:rPr>
              <a:t>txt_plant_description</a:t>
            </a:r>
            <a:r>
              <a:rPr lang="en-US" sz="1200" dirty="0">
                <a:latin typeface="Times New Roman"/>
                <a:cs typeface="Times New Roman"/>
              </a:rPr>
              <a:t>" required&gt;&lt;/</a:t>
            </a:r>
            <a:r>
              <a:rPr lang="en-US" sz="1200" dirty="0" err="1">
                <a:latin typeface="Times New Roman"/>
                <a:cs typeface="Times New Roman"/>
              </a:rPr>
              <a:t>textarea</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 class="mb-3"&gt;</a:t>
            </a:r>
          </a:p>
          <a:p>
            <a:pPr algn="l">
              <a:lnSpc>
                <a:spcPct val="100000"/>
              </a:lnSpc>
              <a:spcBef>
                <a:spcPts val="455"/>
              </a:spcBef>
            </a:pPr>
            <a:r>
              <a:rPr lang="en-US" sz="1200" dirty="0">
                <a:latin typeface="Times New Roman"/>
                <a:cs typeface="Times New Roman"/>
              </a:rPr>
              <a:t>                                    &lt;label for="" style="color: #fff;"&gt;&amp;nbsp;Choose plant photo&lt;/label&gt;</a:t>
            </a:r>
          </a:p>
          <a:p>
            <a:pPr algn="l">
              <a:lnSpc>
                <a:spcPct val="100000"/>
              </a:lnSpc>
              <a:spcBef>
                <a:spcPts val="455"/>
              </a:spcBef>
            </a:pPr>
            <a:r>
              <a:rPr lang="en-US" sz="1200" dirty="0">
                <a:latin typeface="Times New Roman"/>
                <a:cs typeface="Times New Roman"/>
              </a:rPr>
              <a:t>                                    &lt;input type="file" accept="image/*" class="form-control" id="</a:t>
            </a:r>
            <a:r>
              <a:rPr lang="en-US" sz="1200" dirty="0" err="1">
                <a:latin typeface="Times New Roman"/>
                <a:cs typeface="Times New Roman"/>
              </a:rPr>
              <a:t>floatingText</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style="background: #fff;" name="</a:t>
            </a:r>
            <a:r>
              <a:rPr lang="en-US" sz="1200" dirty="0" err="1">
                <a:latin typeface="Times New Roman"/>
                <a:cs typeface="Times New Roman"/>
              </a:rPr>
              <a:t>file_plant_photo</a:t>
            </a:r>
            <a:r>
              <a:rPr lang="en-US" sz="1200" dirty="0">
                <a:latin typeface="Times New Roman"/>
                <a:cs typeface="Times New Roman"/>
              </a:rPr>
              <a:t>" required&gt;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 class="mb-3"&gt;</a:t>
            </a:r>
          </a:p>
          <a:p>
            <a:pPr algn="l">
              <a:lnSpc>
                <a:spcPct val="100000"/>
              </a:lnSpc>
              <a:spcBef>
                <a:spcPts val="455"/>
              </a:spcBef>
            </a:pPr>
            <a:r>
              <a:rPr lang="en-US" sz="1200" dirty="0">
                <a:latin typeface="Times New Roman"/>
                <a:cs typeface="Times New Roman"/>
              </a:rPr>
              <a:t>                                    &lt;input type="number" class="form-control" id="</a:t>
            </a:r>
            <a:r>
              <a:rPr lang="en-US" sz="1200" dirty="0" err="1">
                <a:latin typeface="Times New Roman"/>
                <a:cs typeface="Times New Roman"/>
              </a:rPr>
              <a:t>floatingText</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placeholder="Enter plant price" style="background: #fff;" name="</a:t>
            </a:r>
            <a:r>
              <a:rPr lang="en-US" sz="1200" dirty="0" err="1">
                <a:latin typeface="Times New Roman"/>
                <a:cs typeface="Times New Roman"/>
              </a:rPr>
              <a:t>txt_plant_price</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required&gt;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&lt;button type="submit" class="</a:t>
            </a:r>
            <a:r>
              <a:rPr lang="en-US" sz="1200" dirty="0" err="1">
                <a:latin typeface="Times New Roman"/>
                <a:cs typeface="Times New Roman"/>
              </a:rPr>
              <a:t>btn</a:t>
            </a:r>
            <a:r>
              <a:rPr lang="en-US" sz="1200" dirty="0">
                <a:latin typeface="Times New Roman"/>
                <a:cs typeface="Times New Roman"/>
              </a:rPr>
              <a:t>  py-3 w-100 mb-4"</a:t>
            </a:r>
          </a:p>
          <a:p>
            <a:pPr algn="l">
              <a:lnSpc>
                <a:spcPct val="100000"/>
              </a:lnSpc>
              <a:spcBef>
                <a:spcPts val="455"/>
              </a:spcBef>
            </a:pPr>
            <a:r>
              <a:rPr lang="en-US" sz="1200" dirty="0">
                <a:latin typeface="Times New Roman"/>
                <a:cs typeface="Times New Roman"/>
              </a:rPr>
              <a:t>                                    style="color: #fff; background:  #273d01;" name="</a:t>
            </a:r>
            <a:r>
              <a:rPr lang="en-US" sz="1200" dirty="0" err="1">
                <a:latin typeface="Times New Roman"/>
                <a:cs typeface="Times New Roman"/>
              </a:rPr>
              <a:t>btn_save</a:t>
            </a:r>
            <a:r>
              <a:rPr lang="en-US" sz="1200" dirty="0">
                <a:latin typeface="Times New Roman"/>
                <a:cs typeface="Times New Roman"/>
              </a:rPr>
              <a:t>"&gt;Save&lt;/button&gt;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&lt;/div&gt;</a:t>
            </a:r>
          </a:p>
          <a:p>
            <a:pPr algn="l">
              <a:lnSpc>
                <a:spcPct val="100000"/>
              </a:lnSpc>
              <a:spcBef>
                <a:spcPts val="455"/>
              </a:spcBef>
            </a:pPr>
            <a:r>
              <a:rPr lang="en-US" sz="1200" dirty="0">
                <a:latin typeface="Times New Roman"/>
                <a:cs typeface="Times New Roman"/>
              </a:rPr>
              <a:t>            &lt;/form&gt;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1164877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648521"/>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&lt;div class="container-fluid pt-4 px-4"&gt;</a:t>
            </a:r>
          </a:p>
          <a:p>
            <a:pPr algn="l">
              <a:lnSpc>
                <a:spcPct val="100000"/>
              </a:lnSpc>
              <a:spcBef>
                <a:spcPts val="455"/>
              </a:spcBef>
            </a:pPr>
            <a:r>
              <a:rPr lang="en-US" sz="1200" dirty="0">
                <a:latin typeface="Times New Roman"/>
                <a:cs typeface="Times New Roman"/>
              </a:rPr>
              <a:t>                &lt;div class="text-center rounded p-4" style="background: #fff;"&gt;</a:t>
            </a:r>
          </a:p>
          <a:p>
            <a:pPr algn="l">
              <a:lnSpc>
                <a:spcPct val="100000"/>
              </a:lnSpc>
              <a:spcBef>
                <a:spcPts val="455"/>
              </a:spcBef>
            </a:pPr>
            <a:r>
              <a:rPr lang="en-US" sz="1200" dirty="0">
                <a:latin typeface="Times New Roman"/>
                <a:cs typeface="Times New Roman"/>
              </a:rPr>
              <a:t>                    &lt;div class="d-flex align-items-center justify-content-between mb-4"&gt;</a:t>
            </a:r>
          </a:p>
          <a:p>
            <a:pPr algn="l">
              <a:lnSpc>
                <a:spcPct val="100000"/>
              </a:lnSpc>
              <a:spcBef>
                <a:spcPts val="455"/>
              </a:spcBef>
            </a:pPr>
            <a:r>
              <a:rPr lang="en-US" sz="1200" dirty="0">
                <a:latin typeface="Times New Roman"/>
                <a:cs typeface="Times New Roman"/>
              </a:rPr>
              <a:t>                        &lt;h6 class="mb-0" style="color: #548302;font-size: 18pt;"&gt;Plants&lt;/h6&gt;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 class="table-responsive"&gt;</a:t>
            </a:r>
          </a:p>
          <a:p>
            <a:pPr algn="l">
              <a:lnSpc>
                <a:spcPct val="100000"/>
              </a:lnSpc>
              <a:spcBef>
                <a:spcPts val="455"/>
              </a:spcBef>
            </a:pPr>
            <a:r>
              <a:rPr lang="en-US" sz="1200" dirty="0">
                <a:latin typeface="Times New Roman"/>
                <a:cs typeface="Times New Roman"/>
              </a:rPr>
              <a:t>                        &lt;table class="table text-start align-middle table-bordered table-hover mb-0"&gt;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thead</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&lt;tr class="" style="color: #548302;"&gt;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a:t>
            </a:r>
            <a:r>
              <a:rPr lang="en-US" sz="1200" dirty="0" err="1">
                <a:latin typeface="Times New Roman"/>
                <a:cs typeface="Times New Roman"/>
              </a:rPr>
              <a:t>Sl</a:t>
            </a:r>
            <a:r>
              <a:rPr lang="en-US" sz="1200" dirty="0">
                <a:latin typeface="Times New Roman"/>
                <a:cs typeface="Times New Roman"/>
              </a:rPr>
              <a:t> no&lt;/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scope="col"&gt;Plant Name&lt;/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scope="col"&gt;Plant photo&lt;/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scope="col"&gt;Plant </a:t>
            </a:r>
            <a:r>
              <a:rPr lang="en-US" sz="1200" dirty="0" err="1">
                <a:latin typeface="Times New Roman"/>
                <a:cs typeface="Times New Roman"/>
              </a:rPr>
              <a:t>descrption</a:t>
            </a:r>
            <a:r>
              <a:rPr lang="en-US" sz="1200" dirty="0">
                <a:latin typeface="Times New Roman"/>
                <a:cs typeface="Times New Roman"/>
              </a:rPr>
              <a:t>&lt;/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scope="col"&gt;Plant Category&lt;/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scope="col"&gt;Plant gallery&lt;/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scope="col"&gt;Price&lt;/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scope="col"&gt;stock&lt;/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scope="col" </a:t>
            </a:r>
            <a:r>
              <a:rPr lang="en-US" sz="1200" dirty="0" err="1">
                <a:latin typeface="Times New Roman"/>
                <a:cs typeface="Times New Roman"/>
              </a:rPr>
              <a:t>colspan</a:t>
            </a:r>
            <a:r>
              <a:rPr lang="en-US" sz="1200" dirty="0">
                <a:latin typeface="Times New Roman"/>
                <a:cs typeface="Times New Roman"/>
              </a:rPr>
              <a:t>="2"&gt;Action&lt;/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thead</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tbody</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selQuery</a:t>
            </a:r>
            <a:r>
              <a:rPr lang="en-US" sz="1200" dirty="0">
                <a:latin typeface="Times New Roman"/>
                <a:cs typeface="Times New Roman"/>
              </a:rPr>
              <a:t> = "select * from </a:t>
            </a:r>
            <a:r>
              <a:rPr lang="en-US" sz="1200" dirty="0" err="1">
                <a:latin typeface="Times New Roman"/>
                <a:cs typeface="Times New Roman"/>
              </a:rPr>
              <a:t>tbl_plant</a:t>
            </a:r>
            <a:r>
              <a:rPr lang="en-US" sz="1200" dirty="0">
                <a:latin typeface="Times New Roman"/>
                <a:cs typeface="Times New Roman"/>
              </a:rPr>
              <a:t> p inner join </a:t>
            </a:r>
            <a:r>
              <a:rPr lang="en-US" sz="1200" dirty="0" err="1">
                <a:latin typeface="Times New Roman"/>
                <a:cs typeface="Times New Roman"/>
              </a:rPr>
              <a:t>tbl_shop</a:t>
            </a:r>
            <a:r>
              <a:rPr lang="en-US" sz="1200" dirty="0">
                <a:latin typeface="Times New Roman"/>
                <a:cs typeface="Times New Roman"/>
              </a:rPr>
              <a:t> s on </a:t>
            </a:r>
            <a:r>
              <a:rPr lang="en-US" sz="1200" dirty="0" err="1">
                <a:latin typeface="Times New Roman"/>
                <a:cs typeface="Times New Roman"/>
              </a:rPr>
              <a:t>p.shop_id</a:t>
            </a:r>
            <a:r>
              <a:rPr lang="en-US" sz="1200" dirty="0">
                <a:latin typeface="Times New Roman"/>
                <a:cs typeface="Times New Roman"/>
              </a:rPr>
              <a:t> = </a:t>
            </a:r>
            <a:r>
              <a:rPr lang="en-US" sz="1200" dirty="0" err="1">
                <a:latin typeface="Times New Roman"/>
                <a:cs typeface="Times New Roman"/>
              </a:rPr>
              <a:t>s.shop_id</a:t>
            </a:r>
            <a:r>
              <a:rPr lang="en-US" sz="1200" dirty="0">
                <a:latin typeface="Times New Roman"/>
                <a:cs typeface="Times New Roman"/>
              </a:rPr>
              <a:t> left join </a:t>
            </a:r>
            <a:r>
              <a:rPr lang="en-US" sz="1200" dirty="0" err="1">
                <a:latin typeface="Times New Roman"/>
                <a:cs typeface="Times New Roman"/>
              </a:rPr>
              <a:t>tbl_plant_category</a:t>
            </a:r>
            <a:r>
              <a:rPr lang="en-US" sz="1200" dirty="0">
                <a:latin typeface="Times New Roman"/>
                <a:cs typeface="Times New Roman"/>
              </a:rPr>
              <a:t> c on </a:t>
            </a:r>
            <a:r>
              <a:rPr lang="en-US" sz="1200" dirty="0" err="1">
                <a:latin typeface="Times New Roman"/>
                <a:cs typeface="Times New Roman"/>
              </a:rPr>
              <a:t>p.plant_category_id</a:t>
            </a:r>
            <a:r>
              <a:rPr lang="en-US" sz="1200" dirty="0">
                <a:latin typeface="Times New Roman"/>
                <a:cs typeface="Times New Roman"/>
              </a:rPr>
              <a:t>=</a:t>
            </a:r>
            <a:r>
              <a:rPr lang="en-US" sz="1200" dirty="0" err="1">
                <a:latin typeface="Times New Roman"/>
                <a:cs typeface="Times New Roman"/>
              </a:rPr>
              <a:t>c.plant_category_id</a:t>
            </a:r>
            <a:r>
              <a:rPr lang="en-US" sz="1200" dirty="0">
                <a:latin typeface="Times New Roman"/>
                <a:cs typeface="Times New Roman"/>
              </a:rPr>
              <a:t> where </a:t>
            </a:r>
            <a:r>
              <a:rPr lang="en-US" sz="1200" dirty="0" err="1">
                <a:latin typeface="Times New Roman"/>
                <a:cs typeface="Times New Roman"/>
              </a:rPr>
              <a:t>s.shop_id</a:t>
            </a:r>
            <a:r>
              <a:rPr lang="en-US" sz="1200" dirty="0">
                <a:latin typeface="Times New Roman"/>
                <a:cs typeface="Times New Roman"/>
              </a:rPr>
              <a:t> =" . $data['</a:t>
            </a:r>
            <a:r>
              <a:rPr lang="en-US" sz="1200" dirty="0" err="1">
                <a:latin typeface="Times New Roman"/>
                <a:cs typeface="Times New Roman"/>
              </a:rPr>
              <a:t>shop_id</a:t>
            </a:r>
            <a:r>
              <a:rPr lang="en-US" sz="1200" dirty="0">
                <a:latin typeface="Times New Roman"/>
                <a:cs typeface="Times New Roman"/>
              </a:rPr>
              <a:t>'] . " order by </a:t>
            </a:r>
            <a:r>
              <a:rPr lang="en-US" sz="1200" dirty="0" err="1">
                <a:latin typeface="Times New Roman"/>
                <a:cs typeface="Times New Roman"/>
              </a:rPr>
              <a:t>c.plant_category_name</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$result = $conn-&gt;query($</a:t>
            </a:r>
            <a:r>
              <a:rPr lang="en-US" sz="1200" dirty="0" err="1">
                <a:latin typeface="Times New Roman"/>
                <a:cs typeface="Times New Roman"/>
              </a:rPr>
              <a:t>selQuery</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$count = $result-&gt;</a:t>
            </a:r>
            <a:r>
              <a:rPr lang="en-US" sz="1200" dirty="0" err="1">
                <a:latin typeface="Times New Roman"/>
                <a:cs typeface="Times New Roman"/>
              </a:rPr>
              <a:t>num_rows</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tempCount</a:t>
            </a:r>
            <a:r>
              <a:rPr lang="en-US" sz="1200" dirty="0">
                <a:latin typeface="Times New Roman"/>
                <a:cs typeface="Times New Roman"/>
              </a:rPr>
              <a:t> = 0;</a:t>
            </a:r>
          </a:p>
          <a:p>
            <a:pPr algn="l">
              <a:lnSpc>
                <a:spcPct val="100000"/>
              </a:lnSpc>
              <a:spcBef>
                <a:spcPts val="455"/>
              </a:spcBef>
            </a:pPr>
            <a:r>
              <a:rPr lang="en-US" sz="1200" dirty="0">
                <a:latin typeface="Times New Roman"/>
                <a:cs typeface="Times New Roman"/>
              </a:rPr>
              <a:t>                                if ($result-&gt;</a:t>
            </a:r>
            <a:r>
              <a:rPr lang="en-US" sz="1200" dirty="0" err="1">
                <a:latin typeface="Times New Roman"/>
                <a:cs typeface="Times New Roman"/>
              </a:rPr>
              <a:t>num_rows</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i</a:t>
            </a:r>
            <a:r>
              <a:rPr lang="en-US" sz="1200" dirty="0">
                <a:latin typeface="Times New Roman"/>
                <a:cs typeface="Times New Roman"/>
              </a:rPr>
              <a:t> = 0;</a:t>
            </a:r>
          </a:p>
          <a:p>
            <a:pPr algn="l">
              <a:lnSpc>
                <a:spcPct val="100000"/>
              </a:lnSpc>
              <a:spcBef>
                <a:spcPts val="455"/>
              </a:spcBef>
            </a:pPr>
            <a:r>
              <a:rPr lang="en-US" sz="1200" dirty="0">
                <a:latin typeface="Times New Roman"/>
                <a:cs typeface="Times New Roman"/>
              </a:rPr>
              <a:t> while ($row = $result-&gt;</a:t>
            </a:r>
            <a:r>
              <a:rPr lang="en-US" sz="1200" dirty="0" err="1">
                <a:latin typeface="Times New Roman"/>
                <a:cs typeface="Times New Roman"/>
              </a:rPr>
              <a:t>fetch_assoc</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i</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if ($row['</a:t>
            </a:r>
            <a:r>
              <a:rPr lang="en-US" sz="1200" dirty="0" err="1">
                <a:latin typeface="Times New Roman"/>
                <a:cs typeface="Times New Roman"/>
              </a:rPr>
              <a:t>plant_del_status</a:t>
            </a:r>
            <a:r>
              <a:rPr lang="en-US" sz="1200" dirty="0">
                <a:latin typeface="Times New Roman"/>
                <a:cs typeface="Times New Roman"/>
              </a:rPr>
              <a:t>'] == false) {</a:t>
            </a:r>
          </a:p>
          <a:p>
            <a:pPr algn="l">
              <a:lnSpc>
                <a:spcPct val="100000"/>
              </a:lnSpc>
              <a:spcBef>
                <a:spcPts val="455"/>
              </a:spcBef>
            </a:pPr>
            <a:r>
              <a:rPr lang="en-US" sz="1200" dirty="0">
                <a:latin typeface="Times New Roman"/>
                <a:cs typeface="Times New Roman"/>
              </a:rPr>
              <a:t>                                            ?&gt;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881411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150949"/>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&lt;tr&gt;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echo $</a:t>
            </a:r>
            <a:r>
              <a:rPr lang="en-US" sz="1200" dirty="0" err="1">
                <a:latin typeface="Times New Roman"/>
                <a:cs typeface="Times New Roman"/>
              </a:rPr>
              <a:t>i</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plant_name</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&lt;td&gt;&lt;</a:t>
            </a:r>
            <a:r>
              <a:rPr lang="en-US" sz="1200" dirty="0" err="1">
                <a:latin typeface="Times New Roman"/>
                <a:cs typeface="Times New Roman"/>
              </a:rPr>
              <a:t>img</a:t>
            </a:r>
            <a:r>
              <a:rPr lang="en-US" sz="1200" dirty="0">
                <a:latin typeface="Times New Roman"/>
                <a:cs typeface="Times New Roman"/>
              </a:rPr>
              <a:t> </a:t>
            </a:r>
            <a:r>
              <a:rPr lang="en-US" sz="1200" dirty="0" err="1">
                <a:latin typeface="Times New Roman"/>
                <a:cs typeface="Times New Roman"/>
              </a:rPr>
              <a:t>src</a:t>
            </a:r>
            <a:r>
              <a:rPr lang="en-US" sz="1200" dirty="0">
                <a:latin typeface="Times New Roman"/>
                <a:cs typeface="Times New Roman"/>
              </a:rPr>
              <a:t>="../Assets//Files//Plant/&lt;?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plant_photo</a:t>
            </a:r>
            <a:r>
              <a:rPr lang="en-US" sz="1200" dirty="0">
                <a:latin typeface="Times New Roman"/>
                <a:cs typeface="Times New Roman"/>
              </a:rPr>
              <a:t>'] ?&gt;" alt=""</a:t>
            </a:r>
          </a:p>
          <a:p>
            <a:pPr algn="l">
              <a:lnSpc>
                <a:spcPct val="100000"/>
              </a:lnSpc>
              <a:spcBef>
                <a:spcPts val="455"/>
              </a:spcBef>
            </a:pPr>
            <a:r>
              <a:rPr lang="en-US" sz="1200" dirty="0">
                <a:latin typeface="Times New Roman"/>
                <a:cs typeface="Times New Roman"/>
              </a:rPr>
              <a:t>                                                        height="100em" width="auto"&gt;&lt;/td&gt;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plant_description</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plant_category_name</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 align="center"&gt;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$selQuery2 = "select * from </a:t>
            </a:r>
            <a:r>
              <a:rPr lang="en-US" sz="1200" dirty="0" err="1">
                <a:latin typeface="Times New Roman"/>
                <a:cs typeface="Times New Roman"/>
              </a:rPr>
              <a:t>tbl_plant_gallery</a:t>
            </a:r>
            <a:r>
              <a:rPr lang="en-US" sz="1200" dirty="0">
                <a:latin typeface="Times New Roman"/>
                <a:cs typeface="Times New Roman"/>
              </a:rPr>
              <a:t> where </a:t>
            </a:r>
            <a:r>
              <a:rPr lang="en-US" sz="1200" dirty="0" err="1">
                <a:latin typeface="Times New Roman"/>
                <a:cs typeface="Times New Roman"/>
              </a:rPr>
              <a:t>plant_id</a:t>
            </a:r>
            <a:r>
              <a:rPr lang="en-US" sz="1200" dirty="0">
                <a:latin typeface="Times New Roman"/>
                <a:cs typeface="Times New Roman"/>
              </a:rPr>
              <a:t>=" . $row['</a:t>
            </a:r>
            <a:r>
              <a:rPr lang="en-US" sz="1200" dirty="0" err="1">
                <a:latin typeface="Times New Roman"/>
                <a:cs typeface="Times New Roman"/>
              </a:rPr>
              <a:t>plant_id</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$result2 = $conn-&gt;query($selQuery2);</a:t>
            </a:r>
          </a:p>
          <a:p>
            <a:pPr algn="l">
              <a:lnSpc>
                <a:spcPct val="100000"/>
              </a:lnSpc>
              <a:spcBef>
                <a:spcPts val="455"/>
              </a:spcBef>
            </a:pPr>
            <a:r>
              <a:rPr lang="en-US" sz="1200" dirty="0">
                <a:latin typeface="Times New Roman"/>
                <a:cs typeface="Times New Roman"/>
              </a:rPr>
              <a:t>                                                    if ($result2-&gt;</a:t>
            </a:r>
            <a:r>
              <a:rPr lang="en-US" sz="1200" dirty="0" err="1">
                <a:latin typeface="Times New Roman"/>
                <a:cs typeface="Times New Roman"/>
              </a:rPr>
              <a:t>num_rows</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while ($row2 = $result2-&gt;</a:t>
            </a:r>
            <a:r>
              <a:rPr lang="en-US" sz="1200" dirty="0" err="1">
                <a:latin typeface="Times New Roman"/>
                <a:cs typeface="Times New Roman"/>
              </a:rPr>
              <a:t>fetch_assoc</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img</a:t>
            </a:r>
            <a:r>
              <a:rPr lang="en-US" sz="1200" dirty="0">
                <a:latin typeface="Times New Roman"/>
                <a:cs typeface="Times New Roman"/>
              </a:rPr>
              <a:t> </a:t>
            </a:r>
            <a:r>
              <a:rPr lang="en-US" sz="1200" dirty="0" err="1">
                <a:latin typeface="Times New Roman"/>
                <a:cs typeface="Times New Roman"/>
              </a:rPr>
              <a:t>src</a:t>
            </a:r>
            <a:r>
              <a:rPr lang="en-US" sz="1200" dirty="0">
                <a:latin typeface="Times New Roman"/>
                <a:cs typeface="Times New Roman"/>
              </a:rPr>
              <a:t>="../Assets//Files//</a:t>
            </a:r>
            <a:r>
              <a:rPr lang="en-US" sz="1200" dirty="0" err="1">
                <a:latin typeface="Times New Roman"/>
                <a:cs typeface="Times New Roman"/>
              </a:rPr>
              <a:t>PlantGallery</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$row2['</a:t>
            </a:r>
            <a:r>
              <a:rPr lang="en-US" sz="1200" dirty="0" err="1">
                <a:latin typeface="Times New Roman"/>
                <a:cs typeface="Times New Roman"/>
              </a:rPr>
              <a:t>plant_gallery_photo</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alt="" height="100em" width="auto" style="padding: 1em;"&gt;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endParaRPr lang="en-US" sz="1200" dirty="0">
              <a:latin typeface="Times New Roman"/>
              <a:cs typeface="Times New Roman"/>
            </a:endParaRP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25899289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7</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015015"/>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&lt;td&gt;</a:t>
            </a:r>
          </a:p>
          <a:p>
            <a:pPr algn="l">
              <a:lnSpc>
                <a:spcPct val="100000"/>
              </a:lnSpc>
              <a:spcBef>
                <a:spcPts val="455"/>
              </a:spcBef>
            </a:pPr>
            <a:r>
              <a:rPr lang="en-US" sz="1200" dirty="0">
                <a:latin typeface="Times New Roman"/>
                <a:cs typeface="Times New Roman"/>
              </a:rPr>
              <a:t>                                                    Rs.&lt;input type="number" style="border: </a:t>
            </a:r>
            <a:r>
              <a:rPr lang="en-US" sz="1200" dirty="0" err="1">
                <a:latin typeface="Times New Roman"/>
                <a:cs typeface="Times New Roman"/>
              </a:rPr>
              <a:t>none;color</a:t>
            </a:r>
            <a:r>
              <a:rPr lang="en-US" sz="1200" dirty="0">
                <a:latin typeface="Times New Roman"/>
                <a:cs typeface="Times New Roman"/>
              </a:rPr>
              <a:t>: #023683;" id=""</a:t>
            </a:r>
          </a:p>
          <a:p>
            <a:pPr algn="l">
              <a:lnSpc>
                <a:spcPct val="100000"/>
              </a:lnSpc>
              <a:spcBef>
                <a:spcPts val="455"/>
              </a:spcBef>
            </a:pPr>
            <a:r>
              <a:rPr lang="en-US" sz="1200" dirty="0">
                <a:latin typeface="Times New Roman"/>
                <a:cs typeface="Times New Roman"/>
              </a:rPr>
              <a:t>                                                        value="&lt;?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plant_price</a:t>
            </a:r>
            <a:r>
              <a:rPr lang="en-US" sz="1200" dirty="0">
                <a:latin typeface="Times New Roman"/>
                <a:cs typeface="Times New Roman"/>
              </a:rPr>
              <a:t>'] ?&gt;" placeholder="Enter price"</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onchange</a:t>
            </a:r>
            <a:r>
              <a:rPr lang="en-US" sz="1200" dirty="0">
                <a:latin typeface="Times New Roman"/>
                <a:cs typeface="Times New Roman"/>
              </a:rPr>
              <a:t>="</a:t>
            </a:r>
            <a:r>
              <a:rPr lang="en-US" sz="1200" dirty="0" err="1">
                <a:latin typeface="Times New Roman"/>
                <a:cs typeface="Times New Roman"/>
              </a:rPr>
              <a:t>addPlantPrice</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plant_id</a:t>
            </a:r>
            <a:r>
              <a:rPr lang="en-US" sz="1200" dirty="0">
                <a:latin typeface="Times New Roman"/>
                <a:cs typeface="Times New Roman"/>
              </a:rPr>
              <a:t>'] ?&gt;,</a:t>
            </a:r>
            <a:r>
              <a:rPr lang="en-US" sz="1200" dirty="0" err="1">
                <a:latin typeface="Times New Roman"/>
                <a:cs typeface="Times New Roman"/>
              </a:rPr>
              <a:t>this.value</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&lt;input type="number" style="border: </a:t>
            </a:r>
            <a:r>
              <a:rPr lang="en-US" sz="1200" dirty="0" err="1">
                <a:latin typeface="Times New Roman"/>
                <a:cs typeface="Times New Roman"/>
              </a:rPr>
              <a:t>none;color</a:t>
            </a:r>
            <a:r>
              <a:rPr lang="en-US" sz="1200" dirty="0">
                <a:latin typeface="Times New Roman"/>
                <a:cs typeface="Times New Roman"/>
              </a:rPr>
              <a:t>: #023683;" id=""</a:t>
            </a:r>
          </a:p>
          <a:p>
            <a:pPr algn="l">
              <a:lnSpc>
                <a:spcPct val="100000"/>
              </a:lnSpc>
              <a:spcBef>
                <a:spcPts val="455"/>
              </a:spcBef>
            </a:pPr>
            <a:r>
              <a:rPr lang="en-US" sz="1200" dirty="0">
                <a:latin typeface="Times New Roman"/>
                <a:cs typeface="Times New Roman"/>
              </a:rPr>
              <a:t>                                                        value="&lt;?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plant_stock</a:t>
            </a:r>
            <a:r>
              <a:rPr lang="en-US" sz="1200" dirty="0">
                <a:latin typeface="Times New Roman"/>
                <a:cs typeface="Times New Roman"/>
              </a:rPr>
              <a:t>'] ?&gt;" placeholder="Enter stock"</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onchange</a:t>
            </a:r>
            <a:r>
              <a:rPr lang="en-US" sz="1200" dirty="0">
                <a:latin typeface="Times New Roman"/>
                <a:cs typeface="Times New Roman"/>
              </a:rPr>
              <a:t>="</a:t>
            </a:r>
            <a:r>
              <a:rPr lang="en-US" sz="1200" dirty="0" err="1">
                <a:latin typeface="Times New Roman"/>
                <a:cs typeface="Times New Roman"/>
              </a:rPr>
              <a:t>addPlantStock</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plant_id</a:t>
            </a:r>
            <a:r>
              <a:rPr lang="en-US" sz="1200" dirty="0">
                <a:latin typeface="Times New Roman"/>
                <a:cs typeface="Times New Roman"/>
              </a:rPr>
              <a:t>'] ?&gt;,</a:t>
            </a:r>
            <a:r>
              <a:rPr lang="en-US" sz="1200" dirty="0" err="1">
                <a:latin typeface="Times New Roman"/>
                <a:cs typeface="Times New Roman"/>
              </a:rPr>
              <a:t>this.value</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&lt;form method="post" </a:t>
            </a:r>
            <a:r>
              <a:rPr lang="en-US" sz="1200" dirty="0" err="1">
                <a:latin typeface="Times New Roman"/>
                <a:cs typeface="Times New Roman"/>
              </a:rPr>
              <a:t>enctype</a:t>
            </a:r>
            <a:r>
              <a:rPr lang="en-US" sz="1200" dirty="0">
                <a:latin typeface="Times New Roman"/>
                <a:cs typeface="Times New Roman"/>
              </a:rPr>
              <a:t>="multipart/form-data"&gt;</a:t>
            </a:r>
          </a:p>
          <a:p>
            <a:pPr algn="l">
              <a:lnSpc>
                <a:spcPct val="100000"/>
              </a:lnSpc>
              <a:spcBef>
                <a:spcPts val="455"/>
              </a:spcBef>
            </a:pPr>
            <a:r>
              <a:rPr lang="en-US" sz="1200" dirty="0">
                <a:latin typeface="Times New Roman"/>
                <a:cs typeface="Times New Roman"/>
              </a:rPr>
              <a:t>                                                        &lt;input type="file" accept="image/*"</a:t>
            </a:r>
          </a:p>
          <a:p>
            <a:pPr algn="l">
              <a:lnSpc>
                <a:spcPct val="100000"/>
              </a:lnSpc>
              <a:spcBef>
                <a:spcPts val="455"/>
              </a:spcBef>
            </a:pPr>
            <a:r>
              <a:rPr lang="en-US" sz="1200" dirty="0">
                <a:latin typeface="Times New Roman"/>
                <a:cs typeface="Times New Roman"/>
              </a:rPr>
              <a:t>                                                            name="</a:t>
            </a:r>
            <a:r>
              <a:rPr lang="en-US" sz="1200" dirty="0" err="1">
                <a:latin typeface="Times New Roman"/>
                <a:cs typeface="Times New Roman"/>
              </a:rPr>
              <a:t>file_plant_gallery</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a:t>
            </a:r>
            <a:r>
              <a:rPr lang="en-US" sz="1200" dirty="0" err="1">
                <a:latin typeface="Times New Roman"/>
                <a:cs typeface="Times New Roman"/>
              </a:rPr>
              <a:t>i</a:t>
            </a:r>
            <a:r>
              <a:rPr lang="en-US" sz="1200" dirty="0">
                <a:latin typeface="Times New Roman"/>
                <a:cs typeface="Times New Roman"/>
              </a:rPr>
              <a:t> ?&gt;" id="" required /&gt;&lt;</a:t>
            </a:r>
            <a:r>
              <a:rPr lang="en-US" sz="1200" dirty="0" err="1">
                <a:latin typeface="Times New Roman"/>
                <a:cs typeface="Times New Roman"/>
              </a:rPr>
              <a:t>br</a:t>
            </a:r>
            <a:r>
              <a:rPr lang="en-US" sz="1200" dirty="0">
                <a:latin typeface="Times New Roman"/>
                <a:cs typeface="Times New Roman"/>
              </a:rPr>
              <a:t>&gt;&lt;</a:t>
            </a:r>
            <a:r>
              <a:rPr lang="en-US" sz="1200" dirty="0" err="1">
                <a:latin typeface="Times New Roman"/>
                <a:cs typeface="Times New Roman"/>
              </a:rPr>
              <a:t>br</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&lt;button type="submit" name="</a:t>
            </a:r>
            <a:r>
              <a:rPr lang="en-US" sz="1200" dirty="0" err="1">
                <a:latin typeface="Times New Roman"/>
                <a:cs typeface="Times New Roman"/>
              </a:rPr>
              <a:t>btn_gsubmit</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a:t>
            </a:r>
            <a:r>
              <a:rPr lang="en-US" sz="1200" dirty="0" err="1">
                <a:latin typeface="Times New Roman"/>
                <a:cs typeface="Times New Roman"/>
              </a:rPr>
              <a:t>i</a:t>
            </a: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class="</a:t>
            </a:r>
            <a:r>
              <a:rPr lang="en-US" sz="1200" dirty="0" err="1">
                <a:latin typeface="Times New Roman"/>
                <a:cs typeface="Times New Roman"/>
              </a:rPr>
              <a:t>btn</a:t>
            </a:r>
            <a:r>
              <a:rPr lang="en-US" sz="1200" dirty="0">
                <a:latin typeface="Times New Roman"/>
                <a:cs typeface="Times New Roman"/>
              </a:rPr>
              <a:t> </a:t>
            </a:r>
            <a:r>
              <a:rPr lang="en-US" sz="1200" dirty="0" err="1">
                <a:latin typeface="Times New Roman"/>
                <a:cs typeface="Times New Roman"/>
              </a:rPr>
              <a:t>btn</a:t>
            </a:r>
            <a:r>
              <a:rPr lang="en-US" sz="1200" dirty="0">
                <a:latin typeface="Times New Roman"/>
                <a:cs typeface="Times New Roman"/>
              </a:rPr>
              <a:t>-primary </a:t>
            </a:r>
            <a:r>
              <a:rPr lang="en-US" sz="1200" dirty="0" err="1">
                <a:latin typeface="Times New Roman"/>
                <a:cs typeface="Times New Roman"/>
              </a:rPr>
              <a:t>btn-sm</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value="&lt;?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plant_id</a:t>
            </a:r>
            <a:r>
              <a:rPr lang="en-US" sz="1200" dirty="0">
                <a:latin typeface="Times New Roman"/>
                <a:cs typeface="Times New Roman"/>
              </a:rPr>
              <a:t>'] ?&gt;"&gt;Upload&lt;/button&gt;</a:t>
            </a:r>
          </a:p>
          <a:p>
            <a:pPr algn="l">
              <a:lnSpc>
                <a:spcPct val="100000"/>
              </a:lnSpc>
              <a:spcBef>
                <a:spcPts val="455"/>
              </a:spcBef>
            </a:pPr>
            <a:r>
              <a:rPr lang="en-US" sz="1200" dirty="0">
                <a:latin typeface="Times New Roman"/>
                <a:cs typeface="Times New Roman"/>
              </a:rPr>
              <a:t>                                                    &lt;/form&gt;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&lt;a class="</a:t>
            </a:r>
            <a:r>
              <a:rPr lang="en-US" sz="1200" dirty="0" err="1">
                <a:latin typeface="Times New Roman"/>
                <a:cs typeface="Times New Roman"/>
              </a:rPr>
              <a:t>btn</a:t>
            </a:r>
            <a:r>
              <a:rPr lang="en-US" sz="1200" dirty="0">
                <a:latin typeface="Times New Roman"/>
                <a:cs typeface="Times New Roman"/>
              </a:rPr>
              <a:t> </a:t>
            </a:r>
            <a:r>
              <a:rPr lang="en-US" sz="1200" dirty="0" err="1">
                <a:latin typeface="Times New Roman"/>
                <a:cs typeface="Times New Roman"/>
              </a:rPr>
              <a:t>btn-sm</a:t>
            </a:r>
            <a:r>
              <a:rPr lang="en-US" sz="1200" dirty="0">
                <a:latin typeface="Times New Roman"/>
                <a:cs typeface="Times New Roman"/>
              </a:rPr>
              <a:t> </a:t>
            </a:r>
            <a:r>
              <a:rPr lang="en-US" sz="1200" dirty="0" err="1">
                <a:latin typeface="Times New Roman"/>
                <a:cs typeface="Times New Roman"/>
              </a:rPr>
              <a:t>btn</a:t>
            </a:r>
            <a:r>
              <a:rPr lang="en-US" sz="1200" dirty="0">
                <a:latin typeface="Times New Roman"/>
                <a:cs typeface="Times New Roman"/>
              </a:rPr>
              <a:t>-primary"</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href</a:t>
            </a:r>
            <a:r>
              <a:rPr lang="en-US" sz="1200" dirty="0">
                <a:latin typeface="Times New Roman"/>
                <a:cs typeface="Times New Roman"/>
              </a:rPr>
              <a:t>="./</a:t>
            </a:r>
            <a:r>
              <a:rPr lang="en-US" sz="1200" dirty="0" err="1">
                <a:latin typeface="Times New Roman"/>
                <a:cs typeface="Times New Roman"/>
              </a:rPr>
              <a:t>ShopPlants.php?pidStock</a:t>
            </a: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echo $row['</a:t>
            </a:r>
            <a:r>
              <a:rPr lang="en-US" sz="1200" dirty="0" err="1">
                <a:latin typeface="Times New Roman"/>
                <a:cs typeface="Times New Roman"/>
              </a:rPr>
              <a:t>plant_id</a:t>
            </a:r>
            <a:r>
              <a:rPr lang="en-US" sz="1200" dirty="0">
                <a:latin typeface="Times New Roman"/>
                <a:cs typeface="Times New Roman"/>
              </a:rPr>
              <a:t>'] ?&gt;"&gt;Delete&lt;/a&gt;</a:t>
            </a:r>
          </a:p>
          <a:p>
            <a:pPr algn="l">
              <a:lnSpc>
                <a:spcPct val="100000"/>
              </a:lnSpc>
              <a:spcBef>
                <a:spcPts val="455"/>
              </a:spcBef>
            </a:pPr>
            <a:r>
              <a:rPr lang="en-US" sz="1200" dirty="0">
                <a:latin typeface="Times New Roman"/>
                <a:cs typeface="Times New Roman"/>
              </a:rPr>
              <a:t>                                                &lt;/td&gt;</a:t>
            </a:r>
          </a:p>
          <a:p>
            <a:pPr algn="l">
              <a:lnSpc>
                <a:spcPct val="100000"/>
              </a:lnSpc>
              <a:spcBef>
                <a:spcPts val="455"/>
              </a:spcBef>
            </a:pPr>
            <a:r>
              <a:rPr lang="en-US" sz="1200" dirty="0">
                <a:latin typeface="Times New Roman"/>
                <a:cs typeface="Times New Roman"/>
              </a:rPr>
              <a:t>                                            &lt;/tr&gt;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2196273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4</a:t>
            </a:r>
            <a:r>
              <a:rPr lang="en-US" sz="1200" dirty="0">
                <a:latin typeface="Times New Roman"/>
                <a:cs typeface="Times New Roman"/>
              </a:rPr>
              <a:t>8</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150949"/>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 else {</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tempCount</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if ($</a:t>
            </a:r>
            <a:r>
              <a:rPr lang="en-US" sz="1200" dirty="0" err="1">
                <a:latin typeface="Times New Roman"/>
                <a:cs typeface="Times New Roman"/>
              </a:rPr>
              <a:t>tempCount</a:t>
            </a:r>
            <a:r>
              <a:rPr lang="en-US" sz="1200" dirty="0">
                <a:latin typeface="Times New Roman"/>
                <a:cs typeface="Times New Roman"/>
              </a:rPr>
              <a:t> == $count)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a:t>
            </a:r>
            <a:r>
              <a:rPr lang="en-US" sz="1200" dirty="0" err="1">
                <a:latin typeface="Times New Roman"/>
                <a:cs typeface="Times New Roman"/>
              </a:rPr>
              <a:t>colspan</a:t>
            </a:r>
            <a:r>
              <a:rPr lang="en-US" sz="1200" dirty="0">
                <a:latin typeface="Times New Roman"/>
                <a:cs typeface="Times New Roman"/>
              </a:rPr>
              <a:t>="7" style="text-align: center;"&gt;No data available&lt;/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 else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&lt;tr&gt;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th</a:t>
            </a:r>
            <a:r>
              <a:rPr lang="en-US" sz="1200" dirty="0">
                <a:latin typeface="Times New Roman"/>
                <a:cs typeface="Times New Roman"/>
              </a:rPr>
              <a:t> </a:t>
            </a:r>
            <a:r>
              <a:rPr lang="en-US" sz="1200" dirty="0" err="1">
                <a:latin typeface="Times New Roman"/>
                <a:cs typeface="Times New Roman"/>
              </a:rPr>
              <a:t>colspan</a:t>
            </a:r>
            <a:r>
              <a:rPr lang="en-US" sz="1200" dirty="0">
                <a:latin typeface="Times New Roman"/>
                <a:cs typeface="Times New Roman"/>
              </a:rPr>
              <a:t>="7" style="text-align: center;"&gt;No data available&lt;/</a:t>
            </a:r>
            <a:r>
              <a:rPr lang="en-US" sz="1200" dirty="0" err="1">
                <a:latin typeface="Times New Roman"/>
                <a:cs typeface="Times New Roman"/>
              </a:rPr>
              <a:t>th</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&lt;/tr&gt;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tbody</a:t>
            </a:r>
            <a:r>
              <a:rPr lang="en-US" sz="1200" dirty="0">
                <a:latin typeface="Times New Roman"/>
                <a:cs typeface="Times New Roman"/>
              </a:rPr>
              <a:t>&gt;</a:t>
            </a:r>
          </a:p>
          <a:p>
            <a:pPr algn="l">
              <a:lnSpc>
                <a:spcPct val="100000"/>
              </a:lnSpc>
              <a:spcBef>
                <a:spcPts val="455"/>
              </a:spcBef>
            </a:pPr>
            <a:r>
              <a:rPr lang="en-US" sz="1200" dirty="0">
                <a:latin typeface="Times New Roman"/>
                <a:cs typeface="Times New Roman"/>
              </a:rPr>
              <a:t>                        &lt;/table&gt;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&lt;/div&gt;</a:t>
            </a:r>
          </a:p>
          <a:p>
            <a:pPr algn="l">
              <a:lnSpc>
                <a:spcPct val="100000"/>
              </a:lnSpc>
              <a:spcBef>
                <a:spcPts val="455"/>
              </a:spcBef>
            </a:pPr>
            <a:r>
              <a:rPr lang="en-US" sz="1200" dirty="0">
                <a:latin typeface="Times New Roman"/>
                <a:cs typeface="Times New Roman"/>
              </a:rPr>
              <a:t> &lt;?</a:t>
            </a:r>
            <a:r>
              <a:rPr lang="en-US" sz="1200" dirty="0" err="1">
                <a:latin typeface="Times New Roman"/>
                <a:cs typeface="Times New Roman"/>
              </a:rPr>
              <a:t>php</a:t>
            </a:r>
            <a:r>
              <a:rPr lang="en-US" sz="1200" dirty="0">
                <a:latin typeface="Times New Roman"/>
                <a:cs typeface="Times New Roman"/>
              </a:rPr>
              <a:t> include("../Assets/components/</a:t>
            </a:r>
            <a:r>
              <a:rPr lang="en-US" sz="1200" dirty="0" err="1">
                <a:latin typeface="Times New Roman"/>
                <a:cs typeface="Times New Roman"/>
              </a:rPr>
              <a:t>ShopFeedback.php</a:t>
            </a:r>
            <a:r>
              <a:rPr lang="en-US" sz="1200" dirty="0">
                <a:latin typeface="Times New Roman"/>
                <a:cs typeface="Times New Roman"/>
              </a:rPr>
              <a:t>"); ?&gt;</a:t>
            </a:r>
          </a:p>
          <a:p>
            <a:pPr algn="l">
              <a:lnSpc>
                <a:spcPct val="100000"/>
              </a:lnSpc>
              <a:spcBef>
                <a:spcPts val="455"/>
              </a:spcBef>
            </a:pPr>
            <a:r>
              <a:rPr lang="fr-FR" sz="1200" dirty="0">
                <a:latin typeface="Times New Roman"/>
                <a:cs typeface="Times New Roman"/>
              </a:rPr>
              <a:t> &lt;/div&gt;</a:t>
            </a:r>
          </a:p>
          <a:p>
            <a:pPr algn="l">
              <a:lnSpc>
                <a:spcPct val="100000"/>
              </a:lnSpc>
              <a:spcBef>
                <a:spcPts val="455"/>
              </a:spcBef>
            </a:pPr>
            <a:r>
              <a:rPr lang="fr-FR" sz="1200" dirty="0">
                <a:latin typeface="Times New Roman"/>
                <a:cs typeface="Times New Roman"/>
              </a:rPr>
              <a:t>&lt;script src="https://code.jquery.com/jquery-3.4.1.min.js"&gt;&lt;/script&gt;</a:t>
            </a:r>
          </a:p>
          <a:p>
            <a:pPr algn="l">
              <a:lnSpc>
                <a:spcPct val="100000"/>
              </a:lnSpc>
              <a:spcBef>
                <a:spcPts val="455"/>
              </a:spcBef>
            </a:pPr>
            <a:r>
              <a:rPr lang="fr-FR" sz="1200" dirty="0">
                <a:latin typeface="Times New Roman"/>
                <a:cs typeface="Times New Roman"/>
              </a:rPr>
              <a:t>    &lt;script src="https://cdn.jsdelivr.net/</a:t>
            </a:r>
            <a:r>
              <a:rPr lang="fr-FR" sz="1200" dirty="0" err="1">
                <a:latin typeface="Times New Roman"/>
                <a:cs typeface="Times New Roman"/>
              </a:rPr>
              <a:t>npm</a:t>
            </a:r>
            <a:r>
              <a:rPr lang="fr-FR" sz="1200" dirty="0">
                <a:latin typeface="Times New Roman"/>
                <a:cs typeface="Times New Roman"/>
              </a:rPr>
              <a:t>/bootstrap@5.0.0/</a:t>
            </a:r>
            <a:r>
              <a:rPr lang="fr-FR" sz="1200" dirty="0" err="1">
                <a:latin typeface="Times New Roman"/>
                <a:cs typeface="Times New Roman"/>
              </a:rPr>
              <a:t>dist</a:t>
            </a:r>
            <a:r>
              <a:rPr lang="fr-FR" sz="1200" dirty="0">
                <a:latin typeface="Times New Roman"/>
                <a:cs typeface="Times New Roman"/>
              </a:rPr>
              <a:t>/</a:t>
            </a:r>
            <a:r>
              <a:rPr lang="fr-FR" sz="1200" dirty="0" err="1">
                <a:latin typeface="Times New Roman"/>
                <a:cs typeface="Times New Roman"/>
              </a:rPr>
              <a:t>js</a:t>
            </a:r>
            <a:r>
              <a:rPr lang="fr-FR" sz="1200" dirty="0">
                <a:latin typeface="Times New Roman"/>
                <a:cs typeface="Times New Roman"/>
              </a:rPr>
              <a:t>/bootstrap.bundle.min.js"&gt;&lt;/script&gt;</a:t>
            </a:r>
            <a:endParaRPr lang="en-US" sz="1200" dirty="0">
              <a:latin typeface="Times New Roman"/>
              <a:cs typeface="Times New Roman"/>
            </a:endParaRP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3134985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49</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8199681"/>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&lt;script </a:t>
            </a:r>
            <a:r>
              <a:rPr lang="en-US" sz="1200" dirty="0" err="1">
                <a:latin typeface="Times New Roman"/>
                <a:cs typeface="Times New Roman"/>
              </a:rPr>
              <a:t>src</a:t>
            </a:r>
            <a:r>
              <a:rPr lang="en-US" sz="1200" dirty="0">
                <a:latin typeface="Times New Roman"/>
                <a:cs typeface="Times New Roman"/>
              </a:rPr>
              <a:t>="https://cdn.jsdelivr.net/</a:t>
            </a:r>
            <a:r>
              <a:rPr lang="en-US" sz="1200" dirty="0" err="1">
                <a:latin typeface="Times New Roman"/>
                <a:cs typeface="Times New Roman"/>
              </a:rPr>
              <a:t>npm</a:t>
            </a:r>
            <a:r>
              <a:rPr lang="en-US" sz="1200" dirty="0">
                <a:latin typeface="Times New Roman"/>
                <a:cs typeface="Times New Roman"/>
              </a:rPr>
              <a:t>/jquery@3.6.4/</a:t>
            </a:r>
            <a:r>
              <a:rPr lang="en-US" sz="1200" dirty="0" err="1">
                <a:latin typeface="Times New Roman"/>
                <a:cs typeface="Times New Roman"/>
              </a:rPr>
              <a:t>dist</a:t>
            </a:r>
            <a:r>
              <a:rPr lang="en-US" sz="1200" dirty="0">
                <a:latin typeface="Times New Roman"/>
                <a:cs typeface="Times New Roman"/>
              </a:rPr>
              <a:t>/jquery.slim.min.js"&gt;&lt;/script&gt;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="https://cdn.jsdelivr.net/</a:t>
            </a:r>
            <a:r>
              <a:rPr lang="en-US" sz="1200" dirty="0" err="1">
                <a:latin typeface="Times New Roman"/>
                <a:cs typeface="Times New Roman"/>
              </a:rPr>
              <a:t>npm</a:t>
            </a:r>
            <a:r>
              <a:rPr lang="en-US" sz="1200" dirty="0">
                <a:latin typeface="Times New Roman"/>
                <a:cs typeface="Times New Roman"/>
              </a:rPr>
              <a:t>/popper.js@1.16.1/</a:t>
            </a:r>
            <a:r>
              <a:rPr lang="en-US" sz="1200" dirty="0" err="1">
                <a:latin typeface="Times New Roman"/>
                <a:cs typeface="Times New Roman"/>
              </a:rPr>
              <a:t>dist</a:t>
            </a:r>
            <a:r>
              <a:rPr lang="en-US" sz="1200" dirty="0">
                <a:latin typeface="Times New Roman"/>
                <a:cs typeface="Times New Roman"/>
              </a:rPr>
              <a:t>/</a:t>
            </a:r>
            <a:r>
              <a:rPr lang="en-US" sz="1200" dirty="0" err="1">
                <a:latin typeface="Times New Roman"/>
                <a:cs typeface="Times New Roman"/>
              </a:rPr>
              <a:t>umd</a:t>
            </a:r>
            <a:r>
              <a:rPr lang="en-US" sz="1200" dirty="0">
                <a:latin typeface="Times New Roman"/>
                <a:cs typeface="Times New Roman"/>
              </a:rPr>
              <a:t>/popper.min.js"&gt;&lt;/script&gt;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="https://cdn.jsdelivr.net/</a:t>
            </a:r>
            <a:r>
              <a:rPr lang="en-US" sz="1200" dirty="0" err="1">
                <a:latin typeface="Times New Roman"/>
                <a:cs typeface="Times New Roman"/>
              </a:rPr>
              <a:t>npm</a:t>
            </a:r>
            <a:r>
              <a:rPr lang="en-US" sz="1200" dirty="0">
                <a:latin typeface="Times New Roman"/>
                <a:cs typeface="Times New Roman"/>
              </a:rPr>
              <a:t>/bootstrap@4.6.2/</a:t>
            </a:r>
            <a:r>
              <a:rPr lang="en-US" sz="1200" dirty="0" err="1">
                <a:latin typeface="Times New Roman"/>
                <a:cs typeface="Times New Roman"/>
              </a:rPr>
              <a:t>dist</a:t>
            </a:r>
            <a:r>
              <a:rPr lang="en-US" sz="1200" dirty="0">
                <a:latin typeface="Times New Roman"/>
                <a:cs typeface="Times New Roman"/>
              </a:rPr>
              <a:t>/</a:t>
            </a:r>
            <a:r>
              <a:rPr lang="en-US" sz="1200" dirty="0" err="1">
                <a:latin typeface="Times New Roman"/>
                <a:cs typeface="Times New Roman"/>
              </a:rPr>
              <a:t>js</a:t>
            </a:r>
            <a:r>
              <a:rPr lang="en-US" sz="1200" dirty="0">
                <a:latin typeface="Times New Roman"/>
                <a:cs typeface="Times New Roman"/>
              </a:rPr>
              <a:t>/bootstrap.bundle.min.js"&gt;&lt;/script&gt;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//darkpan-1.0.0//lib/chart/chart.min.js"&gt;&lt;/script&gt;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//darkpan-1.0.0//lib/easing/easing.min.js"&gt;&lt;/script&gt;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//darkpan-1.0.0//lib/waypoints/waypoints.min.js"&gt;&lt;/script&gt;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owlcarousel</a:t>
            </a:r>
            <a:r>
              <a:rPr lang="en-US" sz="1200" dirty="0">
                <a:latin typeface="Times New Roman"/>
                <a:cs typeface="Times New Roman"/>
              </a:rPr>
              <a:t>/owl.carousel.min.js"&gt;&lt;/script&gt;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tempusdominus</a:t>
            </a:r>
            <a:r>
              <a:rPr lang="en-US" sz="1200" dirty="0">
                <a:latin typeface="Times New Roman"/>
                <a:cs typeface="Times New Roman"/>
              </a:rPr>
              <a:t>/</a:t>
            </a:r>
            <a:r>
              <a:rPr lang="en-US" sz="1200" dirty="0" err="1">
                <a:latin typeface="Times New Roman"/>
                <a:cs typeface="Times New Roman"/>
              </a:rPr>
              <a:t>js</a:t>
            </a:r>
            <a:r>
              <a:rPr lang="en-US" sz="1200" dirty="0">
                <a:latin typeface="Times New Roman"/>
                <a:cs typeface="Times New Roman"/>
              </a:rPr>
              <a:t>/moment.min.js"&gt;&lt;/script&gt;</a:t>
            </a:r>
          </a:p>
          <a:p>
            <a:pPr algn="l">
              <a:lnSpc>
                <a:spcPct val="100000"/>
              </a:lnSpc>
              <a:spcBef>
                <a:spcPts val="455"/>
              </a:spcBef>
            </a:pPr>
            <a:r>
              <a:rPr lang="en-US" sz="1200" dirty="0">
                <a:latin typeface="Times New Roman"/>
                <a:cs typeface="Times New Roman"/>
              </a:rPr>
              <a:t>    &lt;script</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tempusdominus</a:t>
            </a:r>
            <a:r>
              <a:rPr lang="en-US" sz="1200" dirty="0">
                <a:latin typeface="Times New Roman"/>
                <a:cs typeface="Times New Roman"/>
              </a:rPr>
              <a:t>/</a:t>
            </a:r>
            <a:r>
              <a:rPr lang="en-US" sz="1200" dirty="0" err="1">
                <a:latin typeface="Times New Roman"/>
                <a:cs typeface="Times New Roman"/>
              </a:rPr>
              <a:t>js</a:t>
            </a:r>
            <a:r>
              <a:rPr lang="en-US" sz="1200" dirty="0">
                <a:latin typeface="Times New Roman"/>
                <a:cs typeface="Times New Roman"/>
              </a:rPr>
              <a:t>/moment-timezone.min.js"&gt;&lt;/script&gt;</a:t>
            </a:r>
          </a:p>
          <a:p>
            <a:pPr algn="l">
              <a:lnSpc>
                <a:spcPct val="100000"/>
              </a:lnSpc>
              <a:spcBef>
                <a:spcPts val="455"/>
              </a:spcBef>
            </a:pPr>
            <a:r>
              <a:rPr lang="en-US" sz="1200" dirty="0">
                <a:latin typeface="Times New Roman"/>
                <a:cs typeface="Times New Roman"/>
              </a:rPr>
              <a:t>    &lt;script</a:t>
            </a:r>
          </a:p>
          <a:p>
            <a:pPr algn="l">
              <a:lnSpc>
                <a:spcPct val="100000"/>
              </a:lnSpc>
              <a:spcBef>
                <a:spcPts val="455"/>
              </a:spcBef>
            </a:pPr>
            <a:r>
              <a:rPr lang="en-US" sz="1200" dirty="0">
                <a:latin typeface="Times New Roman"/>
                <a:cs typeface="Times New Roman"/>
              </a:rPr>
              <a: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//darkpan-1.0.0//lib/</a:t>
            </a:r>
            <a:r>
              <a:rPr lang="en-US" sz="1200" dirty="0" err="1">
                <a:latin typeface="Times New Roman"/>
                <a:cs typeface="Times New Roman"/>
              </a:rPr>
              <a:t>tempusdominus</a:t>
            </a:r>
            <a:r>
              <a:rPr lang="en-US" sz="1200" dirty="0">
                <a:latin typeface="Times New Roman"/>
                <a:cs typeface="Times New Roman"/>
              </a:rPr>
              <a:t>/</a:t>
            </a:r>
            <a:r>
              <a:rPr lang="en-US" sz="1200" dirty="0" err="1">
                <a:latin typeface="Times New Roman"/>
                <a:cs typeface="Times New Roman"/>
              </a:rPr>
              <a:t>js</a:t>
            </a:r>
            <a:r>
              <a:rPr lang="en-US" sz="1200" dirty="0">
                <a:latin typeface="Times New Roman"/>
                <a:cs typeface="Times New Roman"/>
              </a:rPr>
              <a:t>/tempusdominus-bootstrap-4.min.js"&gt;&lt;/script&gt;</a:t>
            </a:r>
          </a:p>
          <a:p>
            <a:pPr algn="l">
              <a:lnSpc>
                <a:spcPct val="100000"/>
              </a:lnSpc>
              <a:spcBef>
                <a:spcPts val="455"/>
              </a:spcBef>
            </a:pPr>
            <a:r>
              <a:rPr lang="en-US" sz="1200" dirty="0">
                <a:latin typeface="Times New Roman"/>
                <a:cs typeface="Times New Roman"/>
              </a:rPr>
              <a:t>&lt;script </a:t>
            </a:r>
            <a:r>
              <a:rPr lang="en-US" sz="1200" dirty="0" err="1">
                <a:latin typeface="Times New Roman"/>
                <a:cs typeface="Times New Roman"/>
              </a:rPr>
              <a:t>src</a:t>
            </a:r>
            <a:r>
              <a:rPr lang="en-US" sz="1200" dirty="0">
                <a:latin typeface="Times New Roman"/>
                <a:cs typeface="Times New Roman"/>
              </a:rPr>
              <a:t>="../Assets//Template//</a:t>
            </a:r>
            <a:r>
              <a:rPr lang="en-US" sz="1200" dirty="0" err="1">
                <a:latin typeface="Times New Roman"/>
                <a:cs typeface="Times New Roman"/>
              </a:rPr>
              <a:t>AdminTemplate</a:t>
            </a:r>
            <a:r>
              <a:rPr lang="en-US" sz="1200" dirty="0">
                <a:latin typeface="Times New Roman"/>
                <a:cs typeface="Times New Roman"/>
              </a:rPr>
              <a:t>//darkpan-1.0.0//</a:t>
            </a:r>
            <a:r>
              <a:rPr lang="en-US" sz="1200" dirty="0" err="1">
                <a:latin typeface="Times New Roman"/>
                <a:cs typeface="Times New Roman"/>
              </a:rPr>
              <a:t>js</a:t>
            </a:r>
            <a:r>
              <a:rPr lang="en-US" sz="1200" dirty="0">
                <a:latin typeface="Times New Roman"/>
                <a:cs typeface="Times New Roman"/>
              </a:rPr>
              <a:t>/main.js"&gt;&lt;/script&gt;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="../Assets//JS//Admin//HideViewShop.js"&gt;&lt;/script&gt;</a:t>
            </a:r>
          </a:p>
          <a:p>
            <a:pPr algn="l">
              <a:lnSpc>
                <a:spcPct val="100000"/>
              </a:lnSpc>
              <a:spcBef>
                <a:spcPts val="455"/>
              </a:spcBef>
            </a:pPr>
            <a:r>
              <a:rPr lang="en-US" sz="1200" dirty="0">
                <a:latin typeface="Times New Roman"/>
                <a:cs typeface="Times New Roman"/>
              </a:rPr>
              <a:t>    &lt;script </a:t>
            </a:r>
            <a:r>
              <a:rPr lang="en-US" sz="1200" dirty="0" err="1">
                <a:latin typeface="Times New Roman"/>
                <a:cs typeface="Times New Roman"/>
              </a:rPr>
              <a:t>src</a:t>
            </a:r>
            <a:r>
              <a:rPr lang="en-US" sz="1200" dirty="0">
                <a:latin typeface="Times New Roman"/>
                <a:cs typeface="Times New Roman"/>
              </a:rPr>
              <a:t>="../Assets//JS//Ajax//jQuery.js"&gt;&lt;/script&gt;</a:t>
            </a:r>
          </a:p>
          <a:p>
            <a:pPr algn="l">
              <a:lnSpc>
                <a:spcPct val="100000"/>
              </a:lnSpc>
              <a:spcBef>
                <a:spcPts val="455"/>
              </a:spcBef>
            </a:pPr>
            <a:r>
              <a:rPr lang="en-US" sz="1200" dirty="0">
                <a:latin typeface="Times New Roman"/>
                <a:cs typeface="Times New Roman"/>
              </a:rPr>
              <a:t>    &lt;script&gt;</a:t>
            </a:r>
          </a:p>
          <a:p>
            <a:pPr algn="l">
              <a:lnSpc>
                <a:spcPct val="100000"/>
              </a:lnSpc>
              <a:spcBef>
                <a:spcPts val="455"/>
              </a:spcBef>
            </a:pPr>
            <a:r>
              <a:rPr lang="en-US" sz="1200" dirty="0">
                <a:latin typeface="Times New Roman"/>
                <a:cs typeface="Times New Roman"/>
              </a:rPr>
              <a:t>        function </a:t>
            </a:r>
            <a:r>
              <a:rPr lang="en-US" sz="1200" dirty="0" err="1">
                <a:latin typeface="Times New Roman"/>
                <a:cs typeface="Times New Roman"/>
              </a:rPr>
              <a:t>addPlantStock</a:t>
            </a:r>
            <a:r>
              <a:rPr lang="en-US" sz="1200" dirty="0">
                <a:latin typeface="Times New Roman"/>
                <a:cs typeface="Times New Roman"/>
              </a:rPr>
              <a:t>(</a:t>
            </a:r>
            <a:r>
              <a:rPr lang="en-US" sz="1200" dirty="0" err="1">
                <a:latin typeface="Times New Roman"/>
                <a:cs typeface="Times New Roman"/>
              </a:rPr>
              <a:t>pid</a:t>
            </a:r>
            <a:r>
              <a:rPr lang="en-US" sz="1200" dirty="0">
                <a:latin typeface="Times New Roman"/>
                <a:cs typeface="Times New Roman"/>
              </a:rPr>
              <a:t>, </a:t>
            </a:r>
            <a:r>
              <a:rPr lang="en-US" sz="1200" dirty="0" err="1">
                <a:latin typeface="Times New Roman"/>
                <a:cs typeface="Times New Roman"/>
              </a:rPr>
              <a:t>pstock</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if (</a:t>
            </a:r>
            <a:r>
              <a:rPr lang="en-US" sz="1200" dirty="0" err="1">
                <a:latin typeface="Times New Roman"/>
                <a:cs typeface="Times New Roman"/>
              </a:rPr>
              <a:t>isNaN</a:t>
            </a:r>
            <a:r>
              <a:rPr lang="en-US" sz="1200" dirty="0">
                <a:latin typeface="Times New Roman"/>
                <a:cs typeface="Times New Roman"/>
              </a:rPr>
              <a:t>(</a:t>
            </a:r>
            <a:r>
              <a:rPr lang="en-US" sz="1200" dirty="0" err="1">
                <a:latin typeface="Times New Roman"/>
                <a:cs typeface="Times New Roman"/>
              </a:rPr>
              <a:t>pstock</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alert('Invalid')</a:t>
            </a:r>
          </a:p>
          <a:p>
            <a:pPr algn="l">
              <a:lnSpc>
                <a:spcPct val="100000"/>
              </a:lnSpc>
              <a:spcBef>
                <a:spcPts val="455"/>
              </a:spcBef>
            </a:pPr>
            <a:r>
              <a:rPr lang="en-US" sz="1200" dirty="0">
                <a:latin typeface="Times New Roman"/>
                <a:cs typeface="Times New Roman"/>
              </a:rPr>
              <a:t>            } else {</a:t>
            </a:r>
          </a:p>
          <a:p>
            <a:pPr algn="l">
              <a:lnSpc>
                <a:spcPct val="100000"/>
              </a:lnSpc>
              <a:spcBef>
                <a:spcPts val="455"/>
              </a:spcBef>
            </a:pPr>
            <a:r>
              <a:rPr lang="en-US" sz="1200" dirty="0">
                <a:latin typeface="Times New Roman"/>
                <a:cs typeface="Times New Roman"/>
              </a:rPr>
              <a:t>                $.ajax({</a:t>
            </a:r>
          </a:p>
          <a:p>
            <a:pPr algn="l">
              <a:lnSpc>
                <a:spcPct val="100000"/>
              </a:lnSpc>
              <a:spcBef>
                <a:spcPts val="455"/>
              </a:spcBef>
            </a:pPr>
            <a:r>
              <a:rPr lang="en-US" sz="1200" dirty="0">
                <a:latin typeface="Times New Roman"/>
                <a:cs typeface="Times New Roman"/>
              </a:rPr>
              <a:t>                    url: '../Assets/</a:t>
            </a:r>
            <a:r>
              <a:rPr lang="en-US" sz="1200" dirty="0" err="1">
                <a:latin typeface="Times New Roman"/>
                <a:cs typeface="Times New Roman"/>
              </a:rPr>
              <a:t>AjaxPages</a:t>
            </a:r>
            <a:r>
              <a:rPr lang="en-US" sz="1200" dirty="0">
                <a:latin typeface="Times New Roman"/>
                <a:cs typeface="Times New Roman"/>
              </a:rPr>
              <a:t>/</a:t>
            </a:r>
            <a:r>
              <a:rPr lang="en-US" sz="1200" dirty="0" err="1">
                <a:latin typeface="Times New Roman"/>
                <a:cs typeface="Times New Roman"/>
              </a:rPr>
              <a:t>AjaxAddPlantStock.php?pid</a:t>
            </a:r>
            <a:r>
              <a:rPr lang="en-US" sz="1200" dirty="0">
                <a:latin typeface="Times New Roman"/>
                <a:cs typeface="Times New Roman"/>
              </a:rPr>
              <a:t>=' + </a:t>
            </a:r>
            <a:r>
              <a:rPr lang="en-US" sz="1200" dirty="0" err="1">
                <a:latin typeface="Times New Roman"/>
                <a:cs typeface="Times New Roman"/>
              </a:rPr>
              <a:t>pid</a:t>
            </a:r>
            <a:r>
              <a:rPr lang="en-US" sz="1200" dirty="0">
                <a:latin typeface="Times New Roman"/>
                <a:cs typeface="Times New Roman"/>
              </a:rPr>
              <a:t> + '&amp;&amp;</a:t>
            </a:r>
            <a:r>
              <a:rPr lang="en-US" sz="1200" dirty="0" err="1">
                <a:latin typeface="Times New Roman"/>
                <a:cs typeface="Times New Roman"/>
              </a:rPr>
              <a:t>pstock</a:t>
            </a:r>
            <a:r>
              <a:rPr lang="en-US" sz="1200" dirty="0">
                <a:latin typeface="Times New Roman"/>
                <a:cs typeface="Times New Roman"/>
              </a:rPr>
              <a:t>=' + </a:t>
            </a:r>
            <a:r>
              <a:rPr lang="en-US" sz="1200" dirty="0" err="1">
                <a:latin typeface="Times New Roman"/>
                <a:cs typeface="Times New Roman"/>
              </a:rPr>
              <a:t>pstock</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1556613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115376" y="927100"/>
            <a:ext cx="5486401" cy="4113947"/>
          </a:xfrm>
          <a:prstGeom prst="rect">
            <a:avLst/>
          </a:prstGeom>
        </p:spPr>
        <p:txBody>
          <a:bodyPr vert="horz" wrap="square" lIns="0" tIns="12700" rIns="0" bIns="0" rtlCol="0">
            <a:spAutoFit/>
          </a:bodyPr>
          <a:lstStyle/>
          <a:p>
            <a:pPr algn="l">
              <a:lnSpc>
                <a:spcPct val="100000"/>
              </a:lnSpc>
              <a:spcBef>
                <a:spcPts val="455"/>
              </a:spcBef>
            </a:pPr>
            <a:r>
              <a:rPr lang="en-US" sz="1200" dirty="0">
                <a:latin typeface="Times New Roman"/>
                <a:cs typeface="Times New Roman"/>
              </a:rPr>
              <a:t> function </a:t>
            </a:r>
            <a:r>
              <a:rPr lang="en-US" sz="1200" dirty="0" err="1">
                <a:latin typeface="Times New Roman"/>
                <a:cs typeface="Times New Roman"/>
              </a:rPr>
              <a:t>addPlantPrice</a:t>
            </a:r>
            <a:r>
              <a:rPr lang="en-US" sz="1200" dirty="0">
                <a:latin typeface="Times New Roman"/>
                <a:cs typeface="Times New Roman"/>
              </a:rPr>
              <a:t>(</a:t>
            </a:r>
            <a:r>
              <a:rPr lang="en-US" sz="1200" dirty="0" err="1">
                <a:latin typeface="Times New Roman"/>
                <a:cs typeface="Times New Roman"/>
              </a:rPr>
              <a:t>pid</a:t>
            </a:r>
            <a:r>
              <a:rPr lang="en-US" sz="1200" dirty="0">
                <a:latin typeface="Times New Roman"/>
                <a:cs typeface="Times New Roman"/>
              </a:rPr>
              <a:t>, </a:t>
            </a:r>
            <a:r>
              <a:rPr lang="en-US" sz="1200" dirty="0" err="1">
                <a:latin typeface="Times New Roman"/>
                <a:cs typeface="Times New Roman"/>
              </a:rPr>
              <a:t>pprice</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if (</a:t>
            </a:r>
            <a:r>
              <a:rPr lang="en-US" sz="1200" dirty="0" err="1">
                <a:latin typeface="Times New Roman"/>
                <a:cs typeface="Times New Roman"/>
              </a:rPr>
              <a:t>isNaN</a:t>
            </a:r>
            <a:r>
              <a:rPr lang="en-US" sz="1200" dirty="0">
                <a:latin typeface="Times New Roman"/>
                <a:cs typeface="Times New Roman"/>
              </a:rPr>
              <a:t>(</a:t>
            </a:r>
            <a:r>
              <a:rPr lang="en-US" sz="1200" dirty="0" err="1">
                <a:latin typeface="Times New Roman"/>
                <a:cs typeface="Times New Roman"/>
              </a:rPr>
              <a:t>pprice</a:t>
            </a: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alert('Invalid')</a:t>
            </a:r>
          </a:p>
          <a:p>
            <a:pPr algn="l">
              <a:lnSpc>
                <a:spcPct val="100000"/>
              </a:lnSpc>
              <a:spcBef>
                <a:spcPts val="455"/>
              </a:spcBef>
            </a:pPr>
            <a:r>
              <a:rPr lang="en-US" sz="1200" dirty="0">
                <a:latin typeface="Times New Roman"/>
                <a:cs typeface="Times New Roman"/>
              </a:rPr>
              <a:t>            } else {</a:t>
            </a:r>
          </a:p>
          <a:p>
            <a:pPr algn="l">
              <a:lnSpc>
                <a:spcPct val="100000"/>
              </a:lnSpc>
              <a:spcBef>
                <a:spcPts val="455"/>
              </a:spcBef>
            </a:pPr>
            <a:r>
              <a:rPr lang="en-US" sz="1200" dirty="0">
                <a:latin typeface="Times New Roman"/>
                <a:cs typeface="Times New Roman"/>
              </a:rPr>
              <a:t>                $.ajax({</a:t>
            </a:r>
          </a:p>
          <a:p>
            <a:pPr algn="l">
              <a:lnSpc>
                <a:spcPct val="100000"/>
              </a:lnSpc>
              <a:spcBef>
                <a:spcPts val="455"/>
              </a:spcBef>
            </a:pPr>
            <a:r>
              <a:rPr lang="en-US" sz="1200" dirty="0">
                <a:latin typeface="Times New Roman"/>
                <a:cs typeface="Times New Roman"/>
              </a:rPr>
              <a:t>                    url: '../Assets/</a:t>
            </a:r>
            <a:r>
              <a:rPr lang="en-US" sz="1200" dirty="0" err="1">
                <a:latin typeface="Times New Roman"/>
                <a:cs typeface="Times New Roman"/>
              </a:rPr>
              <a:t>AjaxPages</a:t>
            </a:r>
            <a:r>
              <a:rPr lang="en-US" sz="1200" dirty="0">
                <a:latin typeface="Times New Roman"/>
                <a:cs typeface="Times New Roman"/>
              </a:rPr>
              <a:t>/</a:t>
            </a:r>
            <a:r>
              <a:rPr lang="en-US" sz="1200" dirty="0" err="1">
                <a:latin typeface="Times New Roman"/>
                <a:cs typeface="Times New Roman"/>
              </a:rPr>
              <a:t>AjaxAddPlantPrice.php?pid</a:t>
            </a:r>
            <a:r>
              <a:rPr lang="en-US" sz="1200" dirty="0">
                <a:latin typeface="Times New Roman"/>
                <a:cs typeface="Times New Roman"/>
              </a:rPr>
              <a:t>=' + </a:t>
            </a:r>
            <a:r>
              <a:rPr lang="en-US" sz="1200" dirty="0" err="1">
                <a:latin typeface="Times New Roman"/>
                <a:cs typeface="Times New Roman"/>
              </a:rPr>
              <a:t>pid</a:t>
            </a:r>
            <a:r>
              <a:rPr lang="en-US" sz="1200" dirty="0">
                <a:latin typeface="Times New Roman"/>
                <a:cs typeface="Times New Roman"/>
              </a:rPr>
              <a:t> + '&amp;&amp;</a:t>
            </a:r>
            <a:r>
              <a:rPr lang="en-US" sz="1200" dirty="0" err="1">
                <a:latin typeface="Times New Roman"/>
                <a:cs typeface="Times New Roman"/>
              </a:rPr>
              <a:t>pprice</a:t>
            </a:r>
            <a:r>
              <a:rPr lang="en-US" sz="1200" dirty="0">
                <a:latin typeface="Times New Roman"/>
                <a:cs typeface="Times New Roman"/>
              </a:rPr>
              <a:t>=' + </a:t>
            </a:r>
            <a:r>
              <a:rPr lang="en-US" sz="1200" dirty="0" err="1">
                <a:latin typeface="Times New Roman"/>
                <a:cs typeface="Times New Roman"/>
              </a:rPr>
              <a:t>pprice</a:t>
            </a:r>
            <a:r>
              <a:rPr lang="en-US" sz="1200" dirty="0">
                <a:latin typeface="Times New Roman"/>
                <a:cs typeface="Times New Roman"/>
              </a:rPr>
              <a:t>,</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a:t>
            </a:r>
          </a:p>
          <a:p>
            <a:pPr algn="l">
              <a:lnSpc>
                <a:spcPct val="100000"/>
              </a:lnSpc>
              <a:spcBef>
                <a:spcPts val="455"/>
              </a:spcBef>
            </a:pPr>
            <a:r>
              <a:rPr lang="en-US" sz="1200" dirty="0">
                <a:latin typeface="Times New Roman"/>
                <a:cs typeface="Times New Roman"/>
              </a:rPr>
              <a:t>    &lt;/script&gt;</a:t>
            </a:r>
          </a:p>
          <a:p>
            <a:pPr algn="l">
              <a:lnSpc>
                <a:spcPct val="100000"/>
              </a:lnSpc>
              <a:spcBef>
                <a:spcPts val="455"/>
              </a:spcBef>
            </a:pPr>
            <a:r>
              <a:rPr lang="en-US" sz="1200" dirty="0">
                <a:latin typeface="Times New Roman"/>
                <a:cs typeface="Times New Roman"/>
              </a:rPr>
              <a:t>&lt;</a:t>
            </a:r>
            <a:r>
              <a:rPr lang="en-US" sz="1200" dirty="0" err="1">
                <a:latin typeface="Times New Roman"/>
                <a:cs typeface="Times New Roman"/>
              </a:rPr>
              <a:t>img</a:t>
            </a:r>
            <a:r>
              <a:rPr lang="en-US" sz="1200" dirty="0">
                <a:latin typeface="Times New Roman"/>
                <a:cs typeface="Times New Roman"/>
              </a:rPr>
              <a:t> </a:t>
            </a:r>
            <a:r>
              <a:rPr lang="en-US" sz="1200" dirty="0" err="1">
                <a:latin typeface="Times New Roman"/>
                <a:cs typeface="Times New Roman"/>
              </a:rPr>
              <a:t>src</a:t>
            </a:r>
            <a:r>
              <a:rPr lang="en-US" sz="1200" dirty="0">
                <a:latin typeface="Times New Roman"/>
                <a:cs typeface="Times New Roman"/>
              </a:rPr>
              <a:t>="" alt=""&gt;</a:t>
            </a:r>
          </a:p>
          <a:p>
            <a:pPr algn="l">
              <a:lnSpc>
                <a:spcPct val="100000"/>
              </a:lnSpc>
              <a:spcBef>
                <a:spcPts val="455"/>
              </a:spcBef>
            </a:pPr>
            <a:r>
              <a:rPr lang="en-US" sz="1200" dirty="0">
                <a:latin typeface="Times New Roman"/>
                <a:cs typeface="Times New Roman"/>
              </a:rPr>
              <a:t>&lt;/body&gt;</a:t>
            </a:r>
          </a:p>
          <a:p>
            <a:pPr algn="l">
              <a:lnSpc>
                <a:spcPct val="100000"/>
              </a:lnSpc>
              <a:spcBef>
                <a:spcPts val="455"/>
              </a:spcBef>
            </a:pP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&lt;/html&gt;</a:t>
            </a:r>
          </a:p>
          <a:p>
            <a:pPr algn="l">
              <a:lnSpc>
                <a:spcPct val="100000"/>
              </a:lnSpc>
              <a:spcBef>
                <a:spcPts val="455"/>
              </a:spcBef>
            </a:pPr>
            <a:endParaRPr lang="en-US" sz="1200" dirty="0">
              <a:latin typeface="Times New Roman"/>
              <a:cs typeface="Times New Roman"/>
            </a:endParaRPr>
          </a:p>
          <a:p>
            <a:pPr algn="l">
              <a:lnSpc>
                <a:spcPct val="100000"/>
              </a:lnSpc>
              <a:spcBef>
                <a:spcPts val="455"/>
              </a:spcBef>
            </a:pPr>
            <a:r>
              <a:rPr lang="en-US" sz="1200" dirty="0">
                <a:latin typeface="Times New Roman"/>
                <a:cs typeface="Times New Roman"/>
              </a:rPr>
              <a:t>&lt;?</a:t>
            </a:r>
            <a:r>
              <a:rPr lang="en-US" sz="1200" dirty="0" err="1">
                <a:latin typeface="Times New Roman"/>
                <a:cs typeface="Times New Roman"/>
              </a:rPr>
              <a:t>php</a:t>
            </a:r>
            <a:r>
              <a:rPr lang="en-US" sz="1200" dirty="0">
                <a:latin typeface="Times New Roman"/>
                <a:cs typeface="Times New Roman"/>
              </a:rPr>
              <a:t> </a:t>
            </a:r>
            <a:r>
              <a:rPr lang="en-US" sz="1200" dirty="0" err="1">
                <a:latin typeface="Times New Roman"/>
                <a:cs typeface="Times New Roman"/>
              </a:rPr>
              <a:t>ob_flush</a:t>
            </a:r>
            <a:r>
              <a:rPr lang="en-US" sz="1200" dirty="0">
                <a:latin typeface="Times New Roman"/>
                <a:cs typeface="Times New Roman"/>
              </a:rPr>
              <a:t>(); ?&gt;</a:t>
            </a:r>
          </a:p>
        </p:txBody>
      </p:sp>
      <p:sp>
        <p:nvSpPr>
          <p:cNvPr id="7" name="object 7"/>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8" name="object 8"/>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extLst>
      <p:ext uri="{BB962C8B-B14F-4D97-AF65-F5344CB8AC3E}">
        <p14:creationId xmlns:p14="http://schemas.microsoft.com/office/powerpoint/2010/main" val="1024317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779779" rIns="0" bIns="0" rtlCol="0">
            <a:spAutoFit/>
          </a:bodyPr>
          <a:lstStyle/>
          <a:p>
            <a:pPr marL="660400">
              <a:lnSpc>
                <a:spcPct val="100000"/>
              </a:lnSpc>
              <a:spcBef>
                <a:spcPts val="100"/>
              </a:spcBef>
            </a:pPr>
            <a:r>
              <a:rPr dirty="0"/>
              <a:t>SYSTEM </a:t>
            </a:r>
            <a:r>
              <a:rPr spc="-10" dirty="0"/>
              <a:t>TESTING</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7341"/>
            <a:ext cx="5670550" cy="8490585"/>
          </a:xfrm>
          <a:prstGeom prst="rect">
            <a:avLst/>
          </a:prstGeom>
        </p:spPr>
        <p:txBody>
          <a:bodyPr vert="horz" wrap="square" lIns="0" tIns="12700" rIns="0" bIns="0" rtlCol="0">
            <a:spAutoFit/>
          </a:bodyPr>
          <a:lstStyle/>
          <a:p>
            <a:pPr marL="1811655">
              <a:lnSpc>
                <a:spcPct val="100000"/>
              </a:lnSpc>
              <a:spcBef>
                <a:spcPts val="100"/>
              </a:spcBef>
            </a:pPr>
            <a:r>
              <a:rPr sz="1600" b="1" dirty="0">
                <a:latin typeface="Times New Roman"/>
                <a:cs typeface="Times New Roman"/>
              </a:rPr>
              <a:t>7.</a:t>
            </a:r>
            <a:r>
              <a:rPr sz="1600" b="1" spc="-15" dirty="0">
                <a:latin typeface="Times New Roman"/>
                <a:cs typeface="Times New Roman"/>
              </a:rPr>
              <a:t> </a:t>
            </a:r>
            <a:r>
              <a:rPr sz="1600" b="1" dirty="0">
                <a:latin typeface="Times New Roman"/>
                <a:cs typeface="Times New Roman"/>
              </a:rPr>
              <a:t>SYSTEM</a:t>
            </a:r>
            <a:r>
              <a:rPr sz="1600" b="1" spc="-10" dirty="0">
                <a:latin typeface="Times New Roman"/>
                <a:cs typeface="Times New Roman"/>
              </a:rPr>
              <a:t> TESTING</a:t>
            </a:r>
            <a:endParaRPr sz="1600">
              <a:latin typeface="Times New Roman"/>
              <a:cs typeface="Times New Roman"/>
            </a:endParaRPr>
          </a:p>
          <a:p>
            <a:pPr marL="12700" marR="9525" indent="448945" algn="just">
              <a:lnSpc>
                <a:spcPct val="143800"/>
              </a:lnSpc>
              <a:spcBef>
                <a:spcPts val="1425"/>
              </a:spcBef>
            </a:pPr>
            <a:r>
              <a:rPr sz="1200" dirty="0">
                <a:latin typeface="Times New Roman"/>
                <a:cs typeface="Times New Roman"/>
              </a:rPr>
              <a:t>Software</a:t>
            </a:r>
            <a:r>
              <a:rPr sz="1200" spc="5" dirty="0">
                <a:latin typeface="Times New Roman"/>
                <a:cs typeface="Times New Roman"/>
              </a:rPr>
              <a:t> </a:t>
            </a:r>
            <a:r>
              <a:rPr sz="1200" dirty="0">
                <a:latin typeface="Times New Roman"/>
                <a:cs typeface="Times New Roman"/>
              </a:rPr>
              <a:t>testing</a:t>
            </a:r>
            <a:r>
              <a:rPr sz="1200" spc="5"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critical</a:t>
            </a:r>
            <a:r>
              <a:rPr sz="1200" spc="10" dirty="0">
                <a:latin typeface="Times New Roman"/>
                <a:cs typeface="Times New Roman"/>
              </a:rPr>
              <a:t> </a:t>
            </a:r>
            <a:r>
              <a:rPr sz="1200" dirty="0">
                <a:latin typeface="Times New Roman"/>
                <a:cs typeface="Times New Roman"/>
              </a:rPr>
              <a:t>element</a:t>
            </a:r>
            <a:r>
              <a:rPr sz="1200" spc="5"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software</a:t>
            </a:r>
            <a:r>
              <a:rPr sz="1200" spc="10" dirty="0">
                <a:latin typeface="Times New Roman"/>
                <a:cs typeface="Times New Roman"/>
              </a:rPr>
              <a:t> </a:t>
            </a:r>
            <a:r>
              <a:rPr sz="1200" dirty="0">
                <a:latin typeface="Times New Roman"/>
                <a:cs typeface="Times New Roman"/>
              </a:rPr>
              <a:t>development</a:t>
            </a:r>
            <a:r>
              <a:rPr sz="1200" spc="10" dirty="0">
                <a:latin typeface="Times New Roman"/>
                <a:cs typeface="Times New Roman"/>
              </a:rPr>
              <a:t> </a:t>
            </a:r>
            <a:r>
              <a:rPr sz="1200" dirty="0">
                <a:latin typeface="Times New Roman"/>
                <a:cs typeface="Times New Roman"/>
              </a:rPr>
              <a:t>cycle.</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10" dirty="0">
                <a:latin typeface="Times New Roman"/>
                <a:cs typeface="Times New Roman"/>
              </a:rPr>
              <a:t>testing is</a:t>
            </a:r>
            <a:r>
              <a:rPr sz="1200" spc="-65" dirty="0">
                <a:latin typeface="Times New Roman"/>
                <a:cs typeface="Times New Roman"/>
              </a:rPr>
              <a:t> </a:t>
            </a:r>
            <a:r>
              <a:rPr sz="1200" spc="-10" dirty="0">
                <a:latin typeface="Times New Roman"/>
                <a:cs typeface="Times New Roman"/>
              </a:rPr>
              <a:t>essential</a:t>
            </a:r>
            <a:r>
              <a:rPr sz="1200" spc="-65" dirty="0">
                <a:latin typeface="Times New Roman"/>
                <a:cs typeface="Times New Roman"/>
              </a:rPr>
              <a:t> </a:t>
            </a:r>
            <a:r>
              <a:rPr sz="1200" dirty="0">
                <a:latin typeface="Times New Roman"/>
                <a:cs typeface="Times New Roman"/>
              </a:rPr>
              <a:t>for</a:t>
            </a:r>
            <a:r>
              <a:rPr sz="1200" spc="-50" dirty="0">
                <a:latin typeface="Times New Roman"/>
                <a:cs typeface="Times New Roman"/>
              </a:rPr>
              <a:t> </a:t>
            </a:r>
            <a:r>
              <a:rPr sz="1200" spc="-10" dirty="0">
                <a:latin typeface="Times New Roman"/>
                <a:cs typeface="Times New Roman"/>
              </a:rPr>
              <a:t>ensuring</a:t>
            </a:r>
            <a:r>
              <a:rPr sz="1200" spc="-6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quality</a:t>
            </a:r>
            <a:r>
              <a:rPr sz="1200" spc="-50" dirty="0">
                <a:latin typeface="Times New Roman"/>
                <a:cs typeface="Times New Roman"/>
              </a:rPr>
              <a:t> </a:t>
            </a:r>
            <a:r>
              <a:rPr sz="1200" spc="-20" dirty="0">
                <a:latin typeface="Times New Roman"/>
                <a:cs typeface="Times New Roman"/>
              </a:rPr>
              <a:t>of</a:t>
            </a:r>
            <a:r>
              <a:rPr sz="1200" spc="-5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software</a:t>
            </a:r>
            <a:r>
              <a:rPr sz="1200" spc="-40" dirty="0">
                <a:latin typeface="Times New Roman"/>
                <a:cs typeface="Times New Roman"/>
              </a:rPr>
              <a:t> </a:t>
            </a:r>
            <a:r>
              <a:rPr sz="1200" spc="-10" dirty="0">
                <a:latin typeface="Times New Roman"/>
                <a:cs typeface="Times New Roman"/>
              </a:rPr>
              <a:t>developed</a:t>
            </a:r>
            <a:r>
              <a:rPr sz="1200" spc="-65"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spc="-10" dirty="0">
                <a:latin typeface="Times New Roman"/>
                <a:cs typeface="Times New Roman"/>
              </a:rPr>
              <a:t>represents</a:t>
            </a:r>
            <a:r>
              <a:rPr sz="1200" spc="-55" dirty="0">
                <a:latin typeface="Times New Roman"/>
                <a:cs typeface="Times New Roman"/>
              </a:rPr>
              <a:t> </a:t>
            </a:r>
            <a:r>
              <a:rPr sz="1200" spc="-10" dirty="0">
                <a:latin typeface="Times New Roman"/>
                <a:cs typeface="Times New Roman"/>
              </a:rPr>
              <a:t>the</a:t>
            </a:r>
            <a:r>
              <a:rPr sz="1200" spc="-45" dirty="0">
                <a:latin typeface="Times New Roman"/>
                <a:cs typeface="Times New Roman"/>
              </a:rPr>
              <a:t> </a:t>
            </a:r>
            <a:r>
              <a:rPr sz="1200" spc="-10" dirty="0">
                <a:latin typeface="Times New Roman"/>
                <a:cs typeface="Times New Roman"/>
              </a:rPr>
              <a:t>ultimate</a:t>
            </a:r>
            <a:r>
              <a:rPr sz="1200" spc="-40" dirty="0">
                <a:latin typeface="Times New Roman"/>
                <a:cs typeface="Times New Roman"/>
              </a:rPr>
              <a:t> </a:t>
            </a:r>
            <a:r>
              <a:rPr sz="1200" spc="-20" dirty="0">
                <a:latin typeface="Times New Roman"/>
                <a:cs typeface="Times New Roman"/>
              </a:rPr>
              <a:t>view </a:t>
            </a:r>
            <a:r>
              <a:rPr sz="1200" dirty="0">
                <a:latin typeface="Times New Roman"/>
                <a:cs typeface="Times New Roman"/>
              </a:rPr>
              <a:t>of</a:t>
            </a:r>
            <a:r>
              <a:rPr sz="1200" spc="65" dirty="0">
                <a:latin typeface="Times New Roman"/>
                <a:cs typeface="Times New Roman"/>
              </a:rPr>
              <a:t> </a:t>
            </a:r>
            <a:r>
              <a:rPr sz="1200" dirty="0">
                <a:latin typeface="Times New Roman"/>
                <a:cs typeface="Times New Roman"/>
              </a:rPr>
              <a:t>specification,</a:t>
            </a:r>
            <a:r>
              <a:rPr sz="1200" spc="70" dirty="0">
                <a:latin typeface="Times New Roman"/>
                <a:cs typeface="Times New Roman"/>
              </a:rPr>
              <a:t> </a:t>
            </a:r>
            <a:r>
              <a:rPr sz="1200" dirty="0">
                <a:latin typeface="Times New Roman"/>
                <a:cs typeface="Times New Roman"/>
              </a:rPr>
              <a:t>design</a:t>
            </a:r>
            <a:r>
              <a:rPr sz="1200" spc="70" dirty="0">
                <a:latin typeface="Times New Roman"/>
                <a:cs typeface="Times New Roman"/>
              </a:rPr>
              <a:t> </a:t>
            </a:r>
            <a:r>
              <a:rPr sz="1200" dirty="0">
                <a:latin typeface="Times New Roman"/>
                <a:cs typeface="Times New Roman"/>
              </a:rPr>
              <a:t>and</a:t>
            </a:r>
            <a:r>
              <a:rPr sz="1200" spc="70" dirty="0">
                <a:latin typeface="Times New Roman"/>
                <a:cs typeface="Times New Roman"/>
              </a:rPr>
              <a:t> </a:t>
            </a:r>
            <a:r>
              <a:rPr sz="1200" dirty="0">
                <a:latin typeface="Times New Roman"/>
                <a:cs typeface="Times New Roman"/>
              </a:rPr>
              <a:t>code</a:t>
            </a:r>
            <a:r>
              <a:rPr sz="1200" spc="75" dirty="0">
                <a:latin typeface="Times New Roman"/>
                <a:cs typeface="Times New Roman"/>
              </a:rPr>
              <a:t> </a:t>
            </a:r>
            <a:r>
              <a:rPr sz="1200" dirty="0">
                <a:latin typeface="Times New Roman"/>
                <a:cs typeface="Times New Roman"/>
              </a:rPr>
              <a:t>generation.</a:t>
            </a:r>
            <a:r>
              <a:rPr sz="1200" spc="70" dirty="0">
                <a:latin typeface="Times New Roman"/>
                <a:cs typeface="Times New Roman"/>
              </a:rPr>
              <a:t> </a:t>
            </a:r>
            <a:r>
              <a:rPr sz="1200" dirty="0">
                <a:latin typeface="Times New Roman"/>
                <a:cs typeface="Times New Roman"/>
              </a:rPr>
              <a:t>Software</a:t>
            </a:r>
            <a:r>
              <a:rPr sz="1200" spc="75" dirty="0">
                <a:latin typeface="Times New Roman"/>
                <a:cs typeface="Times New Roman"/>
              </a:rPr>
              <a:t> </a:t>
            </a:r>
            <a:r>
              <a:rPr sz="1200" dirty="0">
                <a:latin typeface="Times New Roman"/>
                <a:cs typeface="Times New Roman"/>
              </a:rPr>
              <a:t>testing</a:t>
            </a:r>
            <a:r>
              <a:rPr sz="1200" spc="70" dirty="0">
                <a:latin typeface="Times New Roman"/>
                <a:cs typeface="Times New Roman"/>
              </a:rPr>
              <a:t> </a:t>
            </a:r>
            <a:r>
              <a:rPr sz="1200" dirty="0">
                <a:latin typeface="Times New Roman"/>
                <a:cs typeface="Times New Roman"/>
              </a:rPr>
              <a:t>is</a:t>
            </a:r>
            <a:r>
              <a:rPr sz="1200" spc="65" dirty="0">
                <a:latin typeface="Times New Roman"/>
                <a:cs typeface="Times New Roman"/>
              </a:rPr>
              <a:t> </a:t>
            </a:r>
            <a:r>
              <a:rPr sz="1200" dirty="0">
                <a:latin typeface="Times New Roman"/>
                <a:cs typeface="Times New Roman"/>
              </a:rPr>
              <a:t>defined</a:t>
            </a:r>
            <a:r>
              <a:rPr sz="1200" spc="70" dirty="0">
                <a:latin typeface="Times New Roman"/>
                <a:cs typeface="Times New Roman"/>
              </a:rPr>
              <a:t> </a:t>
            </a:r>
            <a:r>
              <a:rPr sz="1200" dirty="0">
                <a:latin typeface="Times New Roman"/>
                <a:cs typeface="Times New Roman"/>
              </a:rPr>
              <a:t>as</a:t>
            </a:r>
            <a:r>
              <a:rPr sz="1200" spc="65"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process</a:t>
            </a:r>
            <a:r>
              <a:rPr sz="1200" spc="65" dirty="0">
                <a:latin typeface="Times New Roman"/>
                <a:cs typeface="Times New Roman"/>
              </a:rPr>
              <a:t> </a:t>
            </a:r>
            <a:r>
              <a:rPr sz="1200" spc="-25" dirty="0">
                <a:latin typeface="Times New Roman"/>
                <a:cs typeface="Times New Roman"/>
              </a:rPr>
              <a:t>by </a:t>
            </a:r>
            <a:r>
              <a:rPr sz="1200" dirty="0">
                <a:latin typeface="Times New Roman"/>
                <a:cs typeface="Times New Roman"/>
              </a:rPr>
              <a:t>which</a:t>
            </a:r>
            <a:r>
              <a:rPr sz="1200" spc="-15" dirty="0">
                <a:latin typeface="Times New Roman"/>
                <a:cs typeface="Times New Roman"/>
              </a:rPr>
              <a:t> </a:t>
            </a:r>
            <a:r>
              <a:rPr sz="1200" dirty="0">
                <a:latin typeface="Times New Roman"/>
                <a:cs typeface="Times New Roman"/>
              </a:rPr>
              <a:t>one</a:t>
            </a:r>
            <a:r>
              <a:rPr sz="1200" spc="-5" dirty="0">
                <a:latin typeface="Times New Roman"/>
                <a:cs typeface="Times New Roman"/>
              </a:rPr>
              <a:t> </a:t>
            </a:r>
            <a:r>
              <a:rPr sz="1200" dirty="0">
                <a:latin typeface="Times New Roman"/>
                <a:cs typeface="Times New Roman"/>
              </a:rPr>
              <a:t>detects</a:t>
            </a:r>
            <a:r>
              <a:rPr sz="1200" spc="-2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defects</a:t>
            </a:r>
            <a:r>
              <a:rPr sz="1200" spc="-20"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software.</a:t>
            </a:r>
            <a:r>
              <a:rPr sz="1200" spc="-15" dirty="0">
                <a:latin typeface="Times New Roman"/>
                <a:cs typeface="Times New Roman"/>
              </a:rPr>
              <a:t> </a:t>
            </a:r>
            <a:r>
              <a:rPr sz="1200" dirty="0">
                <a:latin typeface="Times New Roman"/>
                <a:cs typeface="Times New Roman"/>
              </a:rPr>
              <a:t>Testing</a:t>
            </a:r>
            <a:r>
              <a:rPr sz="1200" spc="-1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a</a:t>
            </a:r>
            <a:r>
              <a:rPr sz="1200" spc="-5" dirty="0">
                <a:latin typeface="Times New Roman"/>
                <a:cs typeface="Times New Roman"/>
              </a:rPr>
              <a:t> </a:t>
            </a:r>
            <a:r>
              <a:rPr sz="1200" dirty="0">
                <a:latin typeface="Times New Roman"/>
                <a:cs typeface="Times New Roman"/>
              </a:rPr>
              <a:t>set</a:t>
            </a:r>
            <a:r>
              <a:rPr sz="1200" spc="-10"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activities</a:t>
            </a:r>
            <a:r>
              <a:rPr sz="1200" spc="-20" dirty="0">
                <a:latin typeface="Times New Roman"/>
                <a:cs typeface="Times New Roman"/>
              </a:rPr>
              <a:t> </a:t>
            </a:r>
            <a:r>
              <a:rPr sz="1200" dirty="0">
                <a:latin typeface="Times New Roman"/>
                <a:cs typeface="Times New Roman"/>
              </a:rPr>
              <a:t>that</a:t>
            </a:r>
            <a:r>
              <a:rPr sz="1200" spc="-10" dirty="0">
                <a:latin typeface="Times New Roman"/>
                <a:cs typeface="Times New Roman"/>
              </a:rPr>
              <a:t> </a:t>
            </a:r>
            <a:r>
              <a:rPr sz="1200" dirty="0">
                <a:latin typeface="Times New Roman"/>
                <a:cs typeface="Times New Roman"/>
              </a:rPr>
              <a:t>work</a:t>
            </a:r>
            <a:r>
              <a:rPr sz="1200" spc="-25" dirty="0">
                <a:latin typeface="Times New Roman"/>
                <a:cs typeface="Times New Roman"/>
              </a:rPr>
              <a:t> </a:t>
            </a:r>
            <a:r>
              <a:rPr sz="1200" spc="-10" dirty="0">
                <a:latin typeface="Times New Roman"/>
                <a:cs typeface="Times New Roman"/>
              </a:rPr>
              <a:t>towards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integration</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entire</a:t>
            </a:r>
            <a:r>
              <a:rPr sz="1200" spc="-25" dirty="0">
                <a:latin typeface="Times New Roman"/>
                <a:cs typeface="Times New Roman"/>
              </a:rPr>
              <a:t> </a:t>
            </a:r>
            <a:r>
              <a:rPr sz="1200" spc="-10" dirty="0">
                <a:latin typeface="Times New Roman"/>
                <a:cs typeface="Times New Roman"/>
              </a:rPr>
              <a:t>computer-</a:t>
            </a:r>
            <a:r>
              <a:rPr sz="1200" dirty="0">
                <a:latin typeface="Times New Roman"/>
                <a:cs typeface="Times New Roman"/>
              </a:rPr>
              <a:t>based</a:t>
            </a:r>
            <a:r>
              <a:rPr sz="1200" spc="-20"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a:p>
            <a:pPr marL="12700" marR="8255" indent="448945" algn="just">
              <a:lnSpc>
                <a:spcPct val="143700"/>
              </a:lnSpc>
              <a:spcBef>
                <a:spcPts val="10"/>
              </a:spcBef>
            </a:pP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good</a:t>
            </a:r>
            <a:r>
              <a:rPr sz="1200" spc="20" dirty="0">
                <a:latin typeface="Times New Roman"/>
                <a:cs typeface="Times New Roman"/>
              </a:rPr>
              <a:t> </a:t>
            </a:r>
            <a:r>
              <a:rPr sz="1200" dirty="0">
                <a:latin typeface="Times New Roman"/>
                <a:cs typeface="Times New Roman"/>
              </a:rPr>
              <a:t>test</a:t>
            </a:r>
            <a:r>
              <a:rPr sz="1200" spc="30" dirty="0">
                <a:latin typeface="Times New Roman"/>
                <a:cs typeface="Times New Roman"/>
              </a:rPr>
              <a:t> </a:t>
            </a:r>
            <a:r>
              <a:rPr sz="1200" dirty="0">
                <a:latin typeface="Times New Roman"/>
                <a:cs typeface="Times New Roman"/>
              </a:rPr>
              <a:t>case</a:t>
            </a:r>
            <a:r>
              <a:rPr sz="1200" spc="25"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one</a:t>
            </a:r>
            <a:r>
              <a:rPr sz="1200" spc="30"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has</a:t>
            </a:r>
            <a:r>
              <a:rPr sz="1200" spc="20"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high</a:t>
            </a:r>
            <a:r>
              <a:rPr sz="1200" spc="20" dirty="0">
                <a:latin typeface="Times New Roman"/>
                <a:cs typeface="Times New Roman"/>
              </a:rPr>
              <a:t> </a:t>
            </a:r>
            <a:r>
              <a:rPr sz="1200" dirty="0">
                <a:latin typeface="Times New Roman"/>
                <a:cs typeface="Times New Roman"/>
              </a:rPr>
              <a:t>probability</a:t>
            </a:r>
            <a:r>
              <a:rPr sz="1200" spc="2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finding</a:t>
            </a:r>
            <a:r>
              <a:rPr sz="1200" spc="20" dirty="0">
                <a:latin typeface="Times New Roman"/>
                <a:cs typeface="Times New Roman"/>
              </a:rPr>
              <a:t> </a:t>
            </a:r>
            <a:r>
              <a:rPr sz="1200" dirty="0">
                <a:latin typeface="Times New Roman"/>
                <a:cs typeface="Times New Roman"/>
              </a:rPr>
              <a:t>an</a:t>
            </a:r>
            <a:r>
              <a:rPr sz="1200" spc="25" dirty="0">
                <a:latin typeface="Times New Roman"/>
                <a:cs typeface="Times New Roman"/>
              </a:rPr>
              <a:t> </a:t>
            </a:r>
            <a:r>
              <a:rPr sz="1200" dirty="0">
                <a:latin typeface="Times New Roman"/>
                <a:cs typeface="Times New Roman"/>
              </a:rPr>
              <a:t>as-yet</a:t>
            </a:r>
            <a:r>
              <a:rPr sz="1200" spc="25" dirty="0">
                <a:latin typeface="Times New Roman"/>
                <a:cs typeface="Times New Roman"/>
              </a:rPr>
              <a:t> </a:t>
            </a:r>
            <a:r>
              <a:rPr sz="1200" spc="-10" dirty="0">
                <a:latin typeface="Times New Roman"/>
                <a:cs typeface="Times New Roman"/>
              </a:rPr>
              <a:t>undiscovered </a:t>
            </a:r>
            <a:r>
              <a:rPr sz="1200" dirty="0">
                <a:latin typeface="Times New Roman"/>
                <a:cs typeface="Times New Roman"/>
              </a:rPr>
              <a:t>error.</a:t>
            </a:r>
            <a:r>
              <a:rPr sz="1200" spc="135" dirty="0">
                <a:latin typeface="Times New Roman"/>
                <a:cs typeface="Times New Roman"/>
              </a:rPr>
              <a:t> </a:t>
            </a:r>
            <a:r>
              <a:rPr sz="1200" dirty="0">
                <a:latin typeface="Times New Roman"/>
                <a:cs typeface="Times New Roman"/>
              </a:rPr>
              <a:t>A</a:t>
            </a:r>
            <a:r>
              <a:rPr sz="1200" spc="130" dirty="0">
                <a:latin typeface="Times New Roman"/>
                <a:cs typeface="Times New Roman"/>
              </a:rPr>
              <a:t> </a:t>
            </a:r>
            <a:r>
              <a:rPr sz="1200" dirty="0">
                <a:latin typeface="Times New Roman"/>
                <a:cs typeface="Times New Roman"/>
              </a:rPr>
              <a:t>successful</a:t>
            </a:r>
            <a:r>
              <a:rPr sz="1200" spc="140" dirty="0">
                <a:latin typeface="Times New Roman"/>
                <a:cs typeface="Times New Roman"/>
              </a:rPr>
              <a:t> </a:t>
            </a:r>
            <a:r>
              <a:rPr sz="1200" dirty="0">
                <a:latin typeface="Times New Roman"/>
                <a:cs typeface="Times New Roman"/>
              </a:rPr>
              <a:t>test</a:t>
            </a:r>
            <a:r>
              <a:rPr sz="1200" spc="140" dirty="0">
                <a:latin typeface="Times New Roman"/>
                <a:cs typeface="Times New Roman"/>
              </a:rPr>
              <a:t> </a:t>
            </a:r>
            <a:r>
              <a:rPr sz="1200" dirty="0">
                <a:latin typeface="Times New Roman"/>
                <a:cs typeface="Times New Roman"/>
              </a:rPr>
              <a:t>is</a:t>
            </a:r>
            <a:r>
              <a:rPr sz="1200" spc="130" dirty="0">
                <a:latin typeface="Times New Roman"/>
                <a:cs typeface="Times New Roman"/>
              </a:rPr>
              <a:t> </a:t>
            </a:r>
            <a:r>
              <a:rPr sz="1200" dirty="0">
                <a:latin typeface="Times New Roman"/>
                <a:cs typeface="Times New Roman"/>
              </a:rPr>
              <a:t>one</a:t>
            </a:r>
            <a:r>
              <a:rPr sz="1200" spc="140" dirty="0">
                <a:latin typeface="Times New Roman"/>
                <a:cs typeface="Times New Roman"/>
              </a:rPr>
              <a:t> </a:t>
            </a:r>
            <a:r>
              <a:rPr sz="1200" dirty="0">
                <a:latin typeface="Times New Roman"/>
                <a:cs typeface="Times New Roman"/>
              </a:rPr>
              <a:t>such</a:t>
            </a:r>
            <a:r>
              <a:rPr sz="1200" spc="135" dirty="0">
                <a:latin typeface="Times New Roman"/>
                <a:cs typeface="Times New Roman"/>
              </a:rPr>
              <a:t> </a:t>
            </a:r>
            <a:r>
              <a:rPr sz="1200" dirty="0">
                <a:latin typeface="Times New Roman"/>
                <a:cs typeface="Times New Roman"/>
              </a:rPr>
              <a:t>uncovers</a:t>
            </a:r>
            <a:r>
              <a:rPr sz="1200" spc="130" dirty="0">
                <a:latin typeface="Times New Roman"/>
                <a:cs typeface="Times New Roman"/>
              </a:rPr>
              <a:t> </a:t>
            </a:r>
            <a:r>
              <a:rPr sz="1200" dirty="0">
                <a:latin typeface="Times New Roman"/>
                <a:cs typeface="Times New Roman"/>
              </a:rPr>
              <a:t>or</a:t>
            </a:r>
            <a:r>
              <a:rPr sz="1200" spc="135" dirty="0">
                <a:latin typeface="Times New Roman"/>
                <a:cs typeface="Times New Roman"/>
              </a:rPr>
              <a:t> </a:t>
            </a:r>
            <a:r>
              <a:rPr sz="1200" dirty="0">
                <a:latin typeface="Times New Roman"/>
                <a:cs typeface="Times New Roman"/>
              </a:rPr>
              <a:t>finds</a:t>
            </a:r>
            <a:r>
              <a:rPr sz="1200" spc="130" dirty="0">
                <a:latin typeface="Times New Roman"/>
                <a:cs typeface="Times New Roman"/>
              </a:rPr>
              <a:t> </a:t>
            </a:r>
            <a:r>
              <a:rPr sz="1200" dirty="0">
                <a:latin typeface="Times New Roman"/>
                <a:cs typeface="Times New Roman"/>
              </a:rPr>
              <a:t>such</a:t>
            </a:r>
            <a:r>
              <a:rPr sz="1200" spc="135" dirty="0">
                <a:latin typeface="Times New Roman"/>
                <a:cs typeface="Times New Roman"/>
              </a:rPr>
              <a:t> </a:t>
            </a:r>
            <a:r>
              <a:rPr sz="1200" dirty="0">
                <a:latin typeface="Times New Roman"/>
                <a:cs typeface="Times New Roman"/>
              </a:rPr>
              <a:t>errors.</a:t>
            </a:r>
            <a:r>
              <a:rPr sz="1200" spc="135" dirty="0">
                <a:latin typeface="Times New Roman"/>
                <a:cs typeface="Times New Roman"/>
              </a:rPr>
              <a:t> </a:t>
            </a:r>
            <a:r>
              <a:rPr sz="1200" dirty="0">
                <a:latin typeface="Times New Roman"/>
                <a:cs typeface="Times New Roman"/>
              </a:rPr>
              <a:t>If</a:t>
            </a:r>
            <a:r>
              <a:rPr sz="1200" spc="120" dirty="0">
                <a:latin typeface="Times New Roman"/>
                <a:cs typeface="Times New Roman"/>
              </a:rPr>
              <a:t> </a:t>
            </a:r>
            <a:r>
              <a:rPr sz="1200" dirty="0">
                <a:latin typeface="Times New Roman"/>
                <a:cs typeface="Times New Roman"/>
              </a:rPr>
              <a:t>testing</a:t>
            </a:r>
            <a:r>
              <a:rPr sz="1200" spc="114" dirty="0">
                <a:latin typeface="Times New Roman"/>
                <a:cs typeface="Times New Roman"/>
              </a:rPr>
              <a:t> </a:t>
            </a:r>
            <a:r>
              <a:rPr sz="1200" dirty="0">
                <a:latin typeface="Times New Roman"/>
                <a:cs typeface="Times New Roman"/>
              </a:rPr>
              <a:t>is</a:t>
            </a:r>
            <a:r>
              <a:rPr sz="1200" spc="130" dirty="0">
                <a:latin typeface="Times New Roman"/>
                <a:cs typeface="Times New Roman"/>
              </a:rPr>
              <a:t> </a:t>
            </a:r>
            <a:r>
              <a:rPr sz="1200" spc="-10" dirty="0">
                <a:latin typeface="Times New Roman"/>
                <a:cs typeface="Times New Roman"/>
              </a:rPr>
              <a:t>conducted </a:t>
            </a:r>
            <a:r>
              <a:rPr sz="1200" dirty="0">
                <a:latin typeface="Times New Roman"/>
                <a:cs typeface="Times New Roman"/>
              </a:rPr>
              <a:t>successfully,</a:t>
            </a:r>
            <a:r>
              <a:rPr sz="1200" spc="270" dirty="0">
                <a:latin typeface="Times New Roman"/>
                <a:cs typeface="Times New Roman"/>
              </a:rPr>
              <a:t> </a:t>
            </a:r>
            <a:r>
              <a:rPr sz="1200" dirty="0">
                <a:latin typeface="Times New Roman"/>
                <a:cs typeface="Times New Roman"/>
              </a:rPr>
              <a:t>it</a:t>
            </a:r>
            <a:r>
              <a:rPr sz="1200" spc="280" dirty="0">
                <a:latin typeface="Times New Roman"/>
                <a:cs typeface="Times New Roman"/>
              </a:rPr>
              <a:t> </a:t>
            </a:r>
            <a:r>
              <a:rPr sz="1200" dirty="0">
                <a:latin typeface="Times New Roman"/>
                <a:cs typeface="Times New Roman"/>
              </a:rPr>
              <a:t>will</a:t>
            </a:r>
            <a:r>
              <a:rPr sz="1200" spc="275" dirty="0">
                <a:latin typeface="Times New Roman"/>
                <a:cs typeface="Times New Roman"/>
              </a:rPr>
              <a:t> </a:t>
            </a:r>
            <a:r>
              <a:rPr sz="1200" dirty="0">
                <a:latin typeface="Times New Roman"/>
                <a:cs typeface="Times New Roman"/>
              </a:rPr>
              <a:t>uncover</a:t>
            </a:r>
            <a:r>
              <a:rPr sz="1200" spc="275" dirty="0">
                <a:latin typeface="Times New Roman"/>
                <a:cs typeface="Times New Roman"/>
              </a:rPr>
              <a:t> </a:t>
            </a:r>
            <a:r>
              <a:rPr sz="1200" dirty="0">
                <a:latin typeface="Times New Roman"/>
                <a:cs typeface="Times New Roman"/>
              </a:rPr>
              <a:t>errors</a:t>
            </a:r>
            <a:r>
              <a:rPr sz="1200" spc="265" dirty="0">
                <a:latin typeface="Times New Roman"/>
                <a:cs typeface="Times New Roman"/>
              </a:rPr>
              <a:t> </a:t>
            </a:r>
            <a:r>
              <a:rPr sz="1200" dirty="0">
                <a:latin typeface="Times New Roman"/>
                <a:cs typeface="Times New Roman"/>
              </a:rPr>
              <a:t>in</a:t>
            </a:r>
            <a:r>
              <a:rPr sz="1200" spc="275" dirty="0">
                <a:latin typeface="Times New Roman"/>
                <a:cs typeface="Times New Roman"/>
              </a:rPr>
              <a:t> </a:t>
            </a:r>
            <a:r>
              <a:rPr sz="1200" dirty="0">
                <a:latin typeface="Times New Roman"/>
                <a:cs typeface="Times New Roman"/>
              </a:rPr>
              <a:t>the</a:t>
            </a:r>
            <a:r>
              <a:rPr sz="1200" spc="275" dirty="0">
                <a:latin typeface="Times New Roman"/>
                <a:cs typeface="Times New Roman"/>
              </a:rPr>
              <a:t> </a:t>
            </a:r>
            <a:r>
              <a:rPr sz="1200" dirty="0">
                <a:latin typeface="Times New Roman"/>
                <a:cs typeface="Times New Roman"/>
              </a:rPr>
              <a:t>software.</a:t>
            </a:r>
            <a:r>
              <a:rPr sz="1200" spc="275" dirty="0">
                <a:latin typeface="Times New Roman"/>
                <a:cs typeface="Times New Roman"/>
              </a:rPr>
              <a:t> </a:t>
            </a:r>
            <a:r>
              <a:rPr sz="1200" dirty="0">
                <a:latin typeface="Times New Roman"/>
                <a:cs typeface="Times New Roman"/>
              </a:rPr>
              <a:t>It</a:t>
            </a:r>
            <a:r>
              <a:rPr sz="1200" spc="275" dirty="0">
                <a:latin typeface="Times New Roman"/>
                <a:cs typeface="Times New Roman"/>
              </a:rPr>
              <a:t> </a:t>
            </a:r>
            <a:r>
              <a:rPr sz="1200" dirty="0">
                <a:latin typeface="Times New Roman"/>
                <a:cs typeface="Times New Roman"/>
              </a:rPr>
              <a:t>also</a:t>
            </a:r>
            <a:r>
              <a:rPr sz="1200" spc="275" dirty="0">
                <a:latin typeface="Times New Roman"/>
                <a:cs typeface="Times New Roman"/>
              </a:rPr>
              <a:t> </a:t>
            </a:r>
            <a:r>
              <a:rPr sz="1200" dirty="0">
                <a:latin typeface="Times New Roman"/>
                <a:cs typeface="Times New Roman"/>
              </a:rPr>
              <a:t>demonstrates</a:t>
            </a:r>
            <a:r>
              <a:rPr sz="1200" spc="265" dirty="0">
                <a:latin typeface="Times New Roman"/>
                <a:cs typeface="Times New Roman"/>
              </a:rPr>
              <a:t> </a:t>
            </a:r>
            <a:r>
              <a:rPr sz="1200" dirty="0">
                <a:latin typeface="Times New Roman"/>
                <a:cs typeface="Times New Roman"/>
              </a:rPr>
              <a:t>that</a:t>
            </a:r>
            <a:r>
              <a:rPr sz="1200" spc="280" dirty="0">
                <a:latin typeface="Times New Roman"/>
                <a:cs typeface="Times New Roman"/>
              </a:rPr>
              <a:t> </a:t>
            </a:r>
            <a:r>
              <a:rPr sz="1200" spc="-10" dirty="0">
                <a:latin typeface="Times New Roman"/>
                <a:cs typeface="Times New Roman"/>
              </a:rPr>
              <a:t>software </a:t>
            </a:r>
            <a:r>
              <a:rPr sz="1200" dirty="0">
                <a:latin typeface="Times New Roman"/>
                <a:cs typeface="Times New Roman"/>
              </a:rPr>
              <a:t>functions</a:t>
            </a:r>
            <a:r>
              <a:rPr sz="1200" spc="450" dirty="0">
                <a:latin typeface="Times New Roman"/>
                <a:cs typeface="Times New Roman"/>
              </a:rPr>
              <a:t> </a:t>
            </a:r>
            <a:r>
              <a:rPr sz="1200" dirty="0">
                <a:latin typeface="Times New Roman"/>
                <a:cs typeface="Times New Roman"/>
              </a:rPr>
              <a:t>are</a:t>
            </a:r>
            <a:r>
              <a:rPr sz="1200" spc="480" dirty="0">
                <a:latin typeface="Times New Roman"/>
                <a:cs typeface="Times New Roman"/>
              </a:rPr>
              <a:t> </a:t>
            </a:r>
            <a:r>
              <a:rPr sz="1200" dirty="0">
                <a:latin typeface="Times New Roman"/>
                <a:cs typeface="Times New Roman"/>
              </a:rPr>
              <a:t>being</a:t>
            </a:r>
            <a:r>
              <a:rPr sz="1200" spc="459" dirty="0">
                <a:latin typeface="Times New Roman"/>
                <a:cs typeface="Times New Roman"/>
              </a:rPr>
              <a:t> </a:t>
            </a:r>
            <a:r>
              <a:rPr sz="1200" dirty="0">
                <a:latin typeface="Times New Roman"/>
                <a:cs typeface="Times New Roman"/>
              </a:rPr>
              <a:t>performed</a:t>
            </a:r>
            <a:r>
              <a:rPr sz="1200" spc="455" dirty="0">
                <a:latin typeface="Times New Roman"/>
                <a:cs typeface="Times New Roman"/>
              </a:rPr>
              <a:t> </a:t>
            </a:r>
            <a:r>
              <a:rPr sz="1200" dirty="0">
                <a:latin typeface="Times New Roman"/>
                <a:cs typeface="Times New Roman"/>
              </a:rPr>
              <a:t>according</a:t>
            </a:r>
            <a:r>
              <a:rPr sz="1200" spc="480" dirty="0">
                <a:latin typeface="Times New Roman"/>
                <a:cs typeface="Times New Roman"/>
              </a:rPr>
              <a:t> </a:t>
            </a:r>
            <a:r>
              <a:rPr sz="1200" dirty="0">
                <a:latin typeface="Times New Roman"/>
                <a:cs typeface="Times New Roman"/>
              </a:rPr>
              <a:t>to</a:t>
            </a:r>
            <a:r>
              <a:rPr sz="1200" spc="475" dirty="0">
                <a:latin typeface="Times New Roman"/>
                <a:cs typeface="Times New Roman"/>
              </a:rPr>
              <a:t> </a:t>
            </a:r>
            <a:r>
              <a:rPr sz="1200" dirty="0">
                <a:latin typeface="Times New Roman"/>
                <a:cs typeface="Times New Roman"/>
              </a:rPr>
              <a:t>specifications</a:t>
            </a:r>
            <a:r>
              <a:rPr sz="1200" spc="470" dirty="0">
                <a:latin typeface="Times New Roman"/>
                <a:cs typeface="Times New Roman"/>
              </a:rPr>
              <a:t> </a:t>
            </a:r>
            <a:r>
              <a:rPr sz="1200" dirty="0">
                <a:latin typeface="Times New Roman"/>
                <a:cs typeface="Times New Roman"/>
              </a:rPr>
              <a:t>and</a:t>
            </a:r>
            <a:r>
              <a:rPr sz="1200" spc="459" dirty="0">
                <a:latin typeface="Times New Roman"/>
                <a:cs typeface="Times New Roman"/>
              </a:rPr>
              <a:t> </a:t>
            </a:r>
            <a:r>
              <a:rPr sz="1200" dirty="0">
                <a:latin typeface="Times New Roman"/>
                <a:cs typeface="Times New Roman"/>
              </a:rPr>
              <a:t>also</a:t>
            </a:r>
            <a:r>
              <a:rPr sz="1200" spc="455" dirty="0">
                <a:latin typeface="Times New Roman"/>
                <a:cs typeface="Times New Roman"/>
              </a:rPr>
              <a:t> </a:t>
            </a:r>
            <a:r>
              <a:rPr sz="1200" dirty="0">
                <a:latin typeface="Times New Roman"/>
                <a:cs typeface="Times New Roman"/>
              </a:rPr>
              <a:t>behavioral</a:t>
            </a:r>
            <a:r>
              <a:rPr sz="1200" spc="465" dirty="0">
                <a:latin typeface="Times New Roman"/>
                <a:cs typeface="Times New Roman"/>
              </a:rPr>
              <a:t> </a:t>
            </a:r>
            <a:r>
              <a:rPr sz="1200" spc="-25" dirty="0">
                <a:latin typeface="Times New Roman"/>
                <a:cs typeface="Times New Roman"/>
              </a:rPr>
              <a:t>and </a:t>
            </a:r>
            <a:r>
              <a:rPr sz="1200" dirty="0">
                <a:latin typeface="Times New Roman"/>
                <a:cs typeface="Times New Roman"/>
              </a:rPr>
              <a:t>performance</a:t>
            </a:r>
            <a:r>
              <a:rPr sz="1200" spc="305" dirty="0">
                <a:latin typeface="Times New Roman"/>
                <a:cs typeface="Times New Roman"/>
              </a:rPr>
              <a:t> </a:t>
            </a:r>
            <a:r>
              <a:rPr sz="1200" dirty="0">
                <a:latin typeface="Times New Roman"/>
                <a:cs typeface="Times New Roman"/>
              </a:rPr>
              <a:t>requirements</a:t>
            </a:r>
            <a:r>
              <a:rPr sz="1200" spc="300" dirty="0">
                <a:latin typeface="Times New Roman"/>
                <a:cs typeface="Times New Roman"/>
              </a:rPr>
              <a:t> </a:t>
            </a:r>
            <a:r>
              <a:rPr sz="1200" dirty="0">
                <a:latin typeface="Times New Roman"/>
                <a:cs typeface="Times New Roman"/>
              </a:rPr>
              <a:t>are</a:t>
            </a:r>
            <a:r>
              <a:rPr sz="1200" spc="310" dirty="0">
                <a:latin typeface="Times New Roman"/>
                <a:cs typeface="Times New Roman"/>
              </a:rPr>
              <a:t> </a:t>
            </a:r>
            <a:r>
              <a:rPr sz="1200" dirty="0">
                <a:latin typeface="Times New Roman"/>
                <a:cs typeface="Times New Roman"/>
              </a:rPr>
              <a:t>satisfied.</a:t>
            </a:r>
            <a:r>
              <a:rPr sz="1200" spc="285" dirty="0">
                <a:latin typeface="Times New Roman"/>
                <a:cs typeface="Times New Roman"/>
              </a:rPr>
              <a:t> </a:t>
            </a:r>
            <a:r>
              <a:rPr sz="1200" dirty="0">
                <a:latin typeface="Times New Roman"/>
                <a:cs typeface="Times New Roman"/>
              </a:rPr>
              <a:t>For</a:t>
            </a:r>
            <a:r>
              <a:rPr sz="1200" spc="305" dirty="0">
                <a:latin typeface="Times New Roman"/>
                <a:cs typeface="Times New Roman"/>
              </a:rPr>
              <a:t> </a:t>
            </a:r>
            <a:r>
              <a:rPr sz="1200" dirty="0">
                <a:latin typeface="Times New Roman"/>
                <a:cs typeface="Times New Roman"/>
              </a:rPr>
              <a:t>this,</a:t>
            </a:r>
            <a:r>
              <a:rPr sz="1200" spc="305" dirty="0">
                <a:latin typeface="Times New Roman"/>
                <a:cs typeface="Times New Roman"/>
              </a:rPr>
              <a:t> </a:t>
            </a:r>
            <a:r>
              <a:rPr sz="1200" dirty="0">
                <a:latin typeface="Times New Roman"/>
                <a:cs typeface="Times New Roman"/>
              </a:rPr>
              <a:t>test</a:t>
            </a:r>
            <a:r>
              <a:rPr sz="1200" spc="305" dirty="0">
                <a:latin typeface="Times New Roman"/>
                <a:cs typeface="Times New Roman"/>
              </a:rPr>
              <a:t> </a:t>
            </a:r>
            <a:r>
              <a:rPr sz="1200" dirty="0">
                <a:latin typeface="Times New Roman"/>
                <a:cs typeface="Times New Roman"/>
              </a:rPr>
              <a:t>plans</a:t>
            </a:r>
            <a:r>
              <a:rPr sz="1200" spc="300" dirty="0">
                <a:latin typeface="Times New Roman"/>
                <a:cs typeface="Times New Roman"/>
              </a:rPr>
              <a:t> </a:t>
            </a:r>
            <a:r>
              <a:rPr sz="1200" dirty="0">
                <a:latin typeface="Times New Roman"/>
                <a:cs typeface="Times New Roman"/>
              </a:rPr>
              <a:t>have</a:t>
            </a:r>
            <a:r>
              <a:rPr sz="1200" spc="310" dirty="0">
                <a:latin typeface="Times New Roman"/>
                <a:cs typeface="Times New Roman"/>
              </a:rPr>
              <a:t> </a:t>
            </a:r>
            <a:r>
              <a:rPr sz="1200" dirty="0">
                <a:latin typeface="Times New Roman"/>
                <a:cs typeface="Times New Roman"/>
              </a:rPr>
              <a:t>to</a:t>
            </a:r>
            <a:r>
              <a:rPr sz="1200" spc="305" dirty="0">
                <a:latin typeface="Times New Roman"/>
                <a:cs typeface="Times New Roman"/>
              </a:rPr>
              <a:t> </a:t>
            </a:r>
            <a:r>
              <a:rPr sz="1200" dirty="0">
                <a:latin typeface="Times New Roman"/>
                <a:cs typeface="Times New Roman"/>
              </a:rPr>
              <a:t>be</a:t>
            </a:r>
            <a:r>
              <a:rPr sz="1200" spc="310" dirty="0">
                <a:latin typeface="Times New Roman"/>
                <a:cs typeface="Times New Roman"/>
              </a:rPr>
              <a:t> </a:t>
            </a:r>
            <a:r>
              <a:rPr sz="1200" dirty="0">
                <a:latin typeface="Times New Roman"/>
                <a:cs typeface="Times New Roman"/>
              </a:rPr>
              <a:t>prepared.</a:t>
            </a:r>
            <a:r>
              <a:rPr sz="1200" spc="305" dirty="0">
                <a:latin typeface="Times New Roman"/>
                <a:cs typeface="Times New Roman"/>
              </a:rPr>
              <a:t> </a:t>
            </a:r>
            <a:r>
              <a:rPr sz="1200" spc="-25" dirty="0">
                <a:latin typeface="Times New Roman"/>
                <a:cs typeface="Times New Roman"/>
              </a:rPr>
              <a:t>The </a:t>
            </a:r>
            <a:r>
              <a:rPr sz="1200" dirty="0">
                <a:latin typeface="Times New Roman"/>
                <a:cs typeface="Times New Roman"/>
              </a:rPr>
              <a:t>implementation</a:t>
            </a:r>
            <a:r>
              <a:rPr sz="1200" spc="2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a</a:t>
            </a:r>
            <a:r>
              <a:rPr sz="1200" spc="55" dirty="0">
                <a:latin typeface="Times New Roman"/>
                <a:cs typeface="Times New Roman"/>
              </a:rPr>
              <a:t> </a:t>
            </a:r>
            <a:r>
              <a:rPr sz="1200" dirty="0">
                <a:latin typeface="Times New Roman"/>
                <a:cs typeface="Times New Roman"/>
              </a:rPr>
              <a:t>computer</a:t>
            </a:r>
            <a:r>
              <a:rPr sz="1200" spc="35" dirty="0">
                <a:latin typeface="Times New Roman"/>
                <a:cs typeface="Times New Roman"/>
              </a:rPr>
              <a:t> </a:t>
            </a:r>
            <a:r>
              <a:rPr sz="1200" dirty="0">
                <a:latin typeface="Times New Roman"/>
                <a:cs typeface="Times New Roman"/>
              </a:rPr>
              <a:t>system</a:t>
            </a:r>
            <a:r>
              <a:rPr sz="1200" spc="40" dirty="0">
                <a:latin typeface="Times New Roman"/>
                <a:cs typeface="Times New Roman"/>
              </a:rPr>
              <a:t> </a:t>
            </a:r>
            <a:r>
              <a:rPr sz="1200" dirty="0">
                <a:latin typeface="Times New Roman"/>
                <a:cs typeface="Times New Roman"/>
              </a:rPr>
              <a:t>requires</a:t>
            </a:r>
            <a:r>
              <a:rPr sz="1200" spc="40" dirty="0">
                <a:latin typeface="Times New Roman"/>
                <a:cs typeface="Times New Roman"/>
              </a:rPr>
              <a:t> </a:t>
            </a:r>
            <a:r>
              <a:rPr sz="1200" dirty="0">
                <a:latin typeface="Times New Roman"/>
                <a:cs typeface="Times New Roman"/>
              </a:rPr>
              <a:t>that</a:t>
            </a:r>
            <a:r>
              <a:rPr sz="1200" spc="35" dirty="0">
                <a:latin typeface="Times New Roman"/>
                <a:cs typeface="Times New Roman"/>
              </a:rPr>
              <a:t> </a:t>
            </a:r>
            <a:r>
              <a:rPr sz="1200" dirty="0">
                <a:latin typeface="Times New Roman"/>
                <a:cs typeface="Times New Roman"/>
              </a:rPr>
              <a:t>test</a:t>
            </a:r>
            <a:r>
              <a:rPr sz="1200" spc="55" dirty="0">
                <a:latin typeface="Times New Roman"/>
                <a:cs typeface="Times New Roman"/>
              </a:rPr>
              <a:t> </a:t>
            </a:r>
            <a:r>
              <a:rPr sz="1200" dirty="0">
                <a:latin typeface="Times New Roman"/>
                <a:cs typeface="Times New Roman"/>
              </a:rPr>
              <a:t>data</a:t>
            </a:r>
            <a:r>
              <a:rPr sz="1200" spc="35" dirty="0">
                <a:latin typeface="Times New Roman"/>
                <a:cs typeface="Times New Roman"/>
              </a:rPr>
              <a:t> </a:t>
            </a:r>
            <a:r>
              <a:rPr sz="1200" dirty="0">
                <a:latin typeface="Times New Roman"/>
                <a:cs typeface="Times New Roman"/>
              </a:rPr>
              <a:t>has</a:t>
            </a:r>
            <a:r>
              <a:rPr sz="1200" spc="25" dirty="0">
                <a:latin typeface="Times New Roman"/>
                <a:cs typeface="Times New Roman"/>
              </a:rPr>
              <a:t> </a:t>
            </a:r>
            <a:r>
              <a:rPr sz="1200" dirty="0">
                <a:latin typeface="Times New Roman"/>
                <a:cs typeface="Times New Roman"/>
              </a:rPr>
              <a:t>to</a:t>
            </a:r>
            <a:r>
              <a:rPr sz="1200" spc="50" dirty="0">
                <a:latin typeface="Times New Roman"/>
                <a:cs typeface="Times New Roman"/>
              </a:rPr>
              <a:t> </a:t>
            </a:r>
            <a:r>
              <a:rPr sz="1200" dirty="0">
                <a:latin typeface="Times New Roman"/>
                <a:cs typeface="Times New Roman"/>
              </a:rPr>
              <a:t>be</a:t>
            </a:r>
            <a:r>
              <a:rPr sz="1200" spc="35" dirty="0">
                <a:latin typeface="Times New Roman"/>
                <a:cs typeface="Times New Roman"/>
              </a:rPr>
              <a:t> </a:t>
            </a:r>
            <a:r>
              <a:rPr sz="1200" dirty="0">
                <a:latin typeface="Times New Roman"/>
                <a:cs typeface="Times New Roman"/>
              </a:rPr>
              <a:t>prepared</a:t>
            </a:r>
            <a:r>
              <a:rPr sz="1200" spc="3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that</a:t>
            </a:r>
            <a:r>
              <a:rPr sz="1200" spc="40" dirty="0">
                <a:latin typeface="Times New Roman"/>
                <a:cs typeface="Times New Roman"/>
              </a:rPr>
              <a:t> </a:t>
            </a:r>
            <a:r>
              <a:rPr sz="1200" spc="-25" dirty="0">
                <a:latin typeface="Times New Roman"/>
                <a:cs typeface="Times New Roman"/>
              </a:rPr>
              <a:t>all </a:t>
            </a:r>
            <a:r>
              <a:rPr sz="1200" dirty="0">
                <a:latin typeface="Times New Roman"/>
                <a:cs typeface="Times New Roman"/>
              </a:rPr>
              <a:t>the </a:t>
            </a:r>
            <a:r>
              <a:rPr sz="1200" spc="-10" dirty="0">
                <a:latin typeface="Times New Roman"/>
                <a:cs typeface="Times New Roman"/>
              </a:rPr>
              <a:t>elements</a:t>
            </a:r>
            <a:r>
              <a:rPr sz="1200" spc="-35"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the system</a:t>
            </a:r>
            <a:r>
              <a:rPr sz="1200" spc="-5" dirty="0">
                <a:latin typeface="Times New Roman"/>
                <a:cs typeface="Times New Roman"/>
              </a:rPr>
              <a:t> </a:t>
            </a:r>
            <a:r>
              <a:rPr sz="1200" dirty="0">
                <a:latin typeface="Times New Roman"/>
                <a:cs typeface="Times New Roman"/>
              </a:rPr>
              <a:t>are tested</a:t>
            </a:r>
            <a:r>
              <a:rPr sz="1200" spc="-2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planned</a:t>
            </a:r>
            <a:r>
              <a:rPr sz="1200" spc="-2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efficient</a:t>
            </a:r>
            <a:r>
              <a:rPr sz="1200" spc="-20" dirty="0">
                <a:latin typeface="Times New Roman"/>
                <a:cs typeface="Times New Roman"/>
              </a:rPr>
              <a:t> </a:t>
            </a:r>
            <a:r>
              <a:rPr sz="1200" dirty="0">
                <a:latin typeface="Times New Roman"/>
                <a:cs typeface="Times New Roman"/>
              </a:rPr>
              <a:t>manner.</a:t>
            </a:r>
            <a:r>
              <a:rPr sz="1200" spc="-5" dirty="0">
                <a:latin typeface="Times New Roman"/>
                <a:cs typeface="Times New Roman"/>
              </a:rPr>
              <a:t> </a:t>
            </a:r>
            <a:r>
              <a:rPr sz="1200" dirty="0">
                <a:latin typeface="Times New Roman"/>
                <a:cs typeface="Times New Roman"/>
              </a:rPr>
              <a:t>Nothing</a:t>
            </a:r>
            <a:r>
              <a:rPr sz="1200" spc="-10" dirty="0">
                <a:latin typeface="Times New Roman"/>
                <a:cs typeface="Times New Roman"/>
              </a:rPr>
              <a:t> </a:t>
            </a:r>
            <a:r>
              <a:rPr sz="1200" dirty="0">
                <a:latin typeface="Times New Roman"/>
                <a:cs typeface="Times New Roman"/>
              </a:rPr>
              <a:t>is</a:t>
            </a:r>
            <a:r>
              <a:rPr sz="1200" spc="-50" dirty="0">
                <a:latin typeface="Times New Roman"/>
                <a:cs typeface="Times New Roman"/>
              </a:rPr>
              <a:t> </a:t>
            </a:r>
            <a:r>
              <a:rPr sz="1200" spc="-10" dirty="0">
                <a:latin typeface="Times New Roman"/>
                <a:cs typeface="Times New Roman"/>
              </a:rPr>
              <a:t>complete </a:t>
            </a:r>
            <a:r>
              <a:rPr sz="1200" dirty="0">
                <a:latin typeface="Times New Roman"/>
                <a:cs typeface="Times New Roman"/>
              </a:rPr>
              <a:t>without</a:t>
            </a:r>
            <a:r>
              <a:rPr sz="1200" spc="-25" dirty="0">
                <a:latin typeface="Times New Roman"/>
                <a:cs typeface="Times New Roman"/>
              </a:rPr>
              <a:t> </a:t>
            </a:r>
            <a:r>
              <a:rPr sz="1200" dirty="0">
                <a:latin typeface="Times New Roman"/>
                <a:cs typeface="Times New Roman"/>
              </a:rPr>
              <a:t>testing,</a:t>
            </a:r>
            <a:r>
              <a:rPr sz="1200" spc="-2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it</a:t>
            </a:r>
            <a:r>
              <a:rPr sz="1200" spc="-4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vital</a:t>
            </a:r>
            <a:r>
              <a:rPr sz="1200" spc="-25" dirty="0">
                <a:latin typeface="Times New Roman"/>
                <a:cs typeface="Times New Roman"/>
              </a:rPr>
              <a:t> </a:t>
            </a:r>
            <a:r>
              <a:rPr sz="1200" dirty="0">
                <a:latin typeface="Times New Roman"/>
                <a:cs typeface="Times New Roman"/>
              </a:rPr>
              <a:t>success</a:t>
            </a:r>
            <a:r>
              <a:rPr sz="1200" spc="-30"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a:p>
            <a:pPr>
              <a:lnSpc>
                <a:spcPct val="100000"/>
              </a:lnSpc>
              <a:spcBef>
                <a:spcPts val="465"/>
              </a:spcBef>
            </a:pPr>
            <a:endParaRPr sz="1200">
              <a:latin typeface="Times New Roman"/>
              <a:cs typeface="Times New Roman"/>
            </a:endParaRPr>
          </a:p>
          <a:p>
            <a:pPr marL="12700">
              <a:lnSpc>
                <a:spcPct val="100000"/>
              </a:lnSpc>
            </a:pPr>
            <a:r>
              <a:rPr sz="1200" b="1" dirty="0">
                <a:latin typeface="Times New Roman"/>
                <a:cs typeface="Times New Roman"/>
              </a:rPr>
              <a:t>TESTING</a:t>
            </a:r>
            <a:r>
              <a:rPr sz="1200" b="1" spc="-40" dirty="0">
                <a:latin typeface="Times New Roman"/>
                <a:cs typeface="Times New Roman"/>
              </a:rPr>
              <a:t> </a:t>
            </a:r>
            <a:r>
              <a:rPr sz="1200" b="1" spc="-10" dirty="0">
                <a:latin typeface="Times New Roman"/>
                <a:cs typeface="Times New Roman"/>
              </a:rPr>
              <a:t>OBJECTIVES</a:t>
            </a:r>
            <a:endParaRPr sz="1200">
              <a:latin typeface="Times New Roman"/>
              <a:cs typeface="Times New Roman"/>
            </a:endParaRPr>
          </a:p>
          <a:p>
            <a:pPr>
              <a:lnSpc>
                <a:spcPct val="100000"/>
              </a:lnSpc>
              <a:spcBef>
                <a:spcPts val="440"/>
              </a:spcBef>
            </a:pPr>
            <a:endParaRPr sz="1200">
              <a:latin typeface="Times New Roman"/>
              <a:cs typeface="Times New Roman"/>
            </a:endParaRPr>
          </a:p>
          <a:p>
            <a:pPr marL="12700">
              <a:lnSpc>
                <a:spcPct val="100000"/>
              </a:lnSpc>
            </a:pPr>
            <a:r>
              <a:rPr sz="1200" dirty="0">
                <a:latin typeface="Times New Roman"/>
                <a:cs typeface="Times New Roman"/>
              </a:rPr>
              <a:t>There</a:t>
            </a:r>
            <a:r>
              <a:rPr sz="1200" spc="-25" dirty="0">
                <a:latin typeface="Times New Roman"/>
                <a:cs typeface="Times New Roman"/>
              </a:rPr>
              <a:t> </a:t>
            </a:r>
            <a:r>
              <a:rPr sz="1200" dirty="0">
                <a:latin typeface="Times New Roman"/>
                <a:cs typeface="Times New Roman"/>
              </a:rPr>
              <a:t>are</a:t>
            </a:r>
            <a:r>
              <a:rPr sz="1200" spc="-25" dirty="0">
                <a:latin typeface="Times New Roman"/>
                <a:cs typeface="Times New Roman"/>
              </a:rPr>
              <a:t> </a:t>
            </a:r>
            <a:r>
              <a:rPr sz="1200" dirty="0">
                <a:latin typeface="Times New Roman"/>
                <a:cs typeface="Times New Roman"/>
              </a:rPr>
              <a:t>several</a:t>
            </a:r>
            <a:r>
              <a:rPr sz="1200" spc="-30" dirty="0">
                <a:latin typeface="Times New Roman"/>
                <a:cs typeface="Times New Roman"/>
              </a:rPr>
              <a:t> </a:t>
            </a:r>
            <a:r>
              <a:rPr sz="1200" dirty="0">
                <a:latin typeface="Times New Roman"/>
                <a:cs typeface="Times New Roman"/>
              </a:rPr>
              <a:t>rules</a:t>
            </a:r>
            <a:r>
              <a:rPr sz="1200" spc="-40" dirty="0">
                <a:latin typeface="Times New Roman"/>
                <a:cs typeface="Times New Roman"/>
              </a:rPr>
              <a:t> </a:t>
            </a:r>
            <a:r>
              <a:rPr sz="1200" dirty="0">
                <a:latin typeface="Times New Roman"/>
                <a:cs typeface="Times New Roman"/>
              </a:rPr>
              <a:t>that</a:t>
            </a:r>
            <a:r>
              <a:rPr sz="1200" spc="-45" dirty="0">
                <a:latin typeface="Times New Roman"/>
                <a:cs typeface="Times New Roman"/>
              </a:rPr>
              <a:t> </a:t>
            </a:r>
            <a:r>
              <a:rPr sz="1200" dirty="0">
                <a:latin typeface="Times New Roman"/>
                <a:cs typeface="Times New Roman"/>
              </a:rPr>
              <a:t>can</a:t>
            </a:r>
            <a:r>
              <a:rPr sz="1200" spc="-30" dirty="0">
                <a:latin typeface="Times New Roman"/>
                <a:cs typeface="Times New Roman"/>
              </a:rPr>
              <a:t> </a:t>
            </a:r>
            <a:r>
              <a:rPr sz="1200" dirty="0">
                <a:latin typeface="Times New Roman"/>
                <a:cs typeface="Times New Roman"/>
              </a:rPr>
              <a:t>serve</a:t>
            </a:r>
            <a:r>
              <a:rPr sz="1200" spc="-25"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dirty="0">
                <a:latin typeface="Times New Roman"/>
                <a:cs typeface="Times New Roman"/>
              </a:rPr>
              <a:t>testing</a:t>
            </a:r>
            <a:r>
              <a:rPr sz="1200" spc="-30" dirty="0">
                <a:latin typeface="Times New Roman"/>
                <a:cs typeface="Times New Roman"/>
              </a:rPr>
              <a:t> </a:t>
            </a:r>
            <a:r>
              <a:rPr sz="1200" dirty="0">
                <a:latin typeface="Times New Roman"/>
                <a:cs typeface="Times New Roman"/>
              </a:rPr>
              <a:t>objectives.</a:t>
            </a:r>
            <a:r>
              <a:rPr sz="1200" spc="-30" dirty="0">
                <a:latin typeface="Times New Roman"/>
                <a:cs typeface="Times New Roman"/>
              </a:rPr>
              <a:t> </a:t>
            </a:r>
            <a:r>
              <a:rPr sz="1200" dirty="0">
                <a:latin typeface="Times New Roman"/>
                <a:cs typeface="Times New Roman"/>
              </a:rPr>
              <a:t>They are:</a:t>
            </a:r>
            <a:r>
              <a:rPr sz="1200" spc="-20" dirty="0">
                <a:latin typeface="Times New Roman"/>
                <a:cs typeface="Times New Roman"/>
              </a:rPr>
              <a:t> </a:t>
            </a:r>
            <a:r>
              <a:rPr sz="1200" spc="-50" dirty="0">
                <a:latin typeface="Times New Roman"/>
                <a:cs typeface="Times New Roman"/>
              </a:rPr>
              <a:t>-</a:t>
            </a:r>
            <a:endParaRPr sz="1200">
              <a:latin typeface="Times New Roman"/>
              <a:cs typeface="Times New Roman"/>
            </a:endParaRPr>
          </a:p>
          <a:p>
            <a:pPr marL="370840" marR="9525" indent="-221615">
              <a:lnSpc>
                <a:spcPct val="143100"/>
              </a:lnSpc>
              <a:spcBef>
                <a:spcPts val="120"/>
              </a:spcBef>
              <a:buFont typeface="Symbol"/>
              <a:buChar char=""/>
              <a:tabLst>
                <a:tab pos="370840" algn="l"/>
              </a:tabLst>
            </a:pPr>
            <a:r>
              <a:rPr sz="1200" dirty="0">
                <a:latin typeface="Times New Roman"/>
                <a:cs typeface="Times New Roman"/>
              </a:rPr>
              <a:t>Testing</a:t>
            </a:r>
            <a:r>
              <a:rPr sz="1200" spc="35" dirty="0">
                <a:latin typeface="Times New Roman"/>
                <a:cs typeface="Times New Roman"/>
              </a:rPr>
              <a:t> </a:t>
            </a:r>
            <a:r>
              <a:rPr sz="1200" dirty="0">
                <a:latin typeface="Times New Roman"/>
                <a:cs typeface="Times New Roman"/>
              </a:rPr>
              <a:t>is</a:t>
            </a:r>
            <a:r>
              <a:rPr sz="1200" spc="50" dirty="0">
                <a:latin typeface="Times New Roman"/>
                <a:cs typeface="Times New Roman"/>
              </a:rPr>
              <a:t> </a:t>
            </a:r>
            <a:r>
              <a:rPr sz="1200" dirty="0">
                <a:latin typeface="Times New Roman"/>
                <a:cs typeface="Times New Roman"/>
              </a:rPr>
              <a:t>process</a:t>
            </a:r>
            <a:r>
              <a:rPr sz="1200" spc="4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executing</a:t>
            </a:r>
            <a:r>
              <a:rPr sz="1200" spc="40" dirty="0">
                <a:latin typeface="Times New Roman"/>
                <a:cs typeface="Times New Roman"/>
              </a:rPr>
              <a:t> </a:t>
            </a:r>
            <a:r>
              <a:rPr sz="1200" dirty="0">
                <a:latin typeface="Times New Roman"/>
                <a:cs typeface="Times New Roman"/>
              </a:rPr>
              <a:t>a</a:t>
            </a:r>
            <a:r>
              <a:rPr sz="1200" spc="60" dirty="0">
                <a:latin typeface="Times New Roman"/>
                <a:cs typeface="Times New Roman"/>
              </a:rPr>
              <a:t> </a:t>
            </a:r>
            <a:r>
              <a:rPr sz="1200" dirty="0">
                <a:latin typeface="Times New Roman"/>
                <a:cs typeface="Times New Roman"/>
              </a:rPr>
              <a:t>program</a:t>
            </a:r>
            <a:r>
              <a:rPr sz="1200" spc="60" dirty="0">
                <a:latin typeface="Times New Roman"/>
                <a:cs typeface="Times New Roman"/>
              </a:rPr>
              <a:t> </a:t>
            </a:r>
            <a:r>
              <a:rPr sz="1200" dirty="0">
                <a:latin typeface="Times New Roman"/>
                <a:cs typeface="Times New Roman"/>
              </a:rPr>
              <a:t>and</a:t>
            </a:r>
            <a:r>
              <a:rPr sz="1200" spc="55" dirty="0">
                <a:latin typeface="Times New Roman"/>
                <a:cs typeface="Times New Roman"/>
              </a:rPr>
              <a:t> </a:t>
            </a:r>
            <a:r>
              <a:rPr sz="1200" dirty="0">
                <a:latin typeface="Times New Roman"/>
                <a:cs typeface="Times New Roman"/>
              </a:rPr>
              <a:t>finding</a:t>
            </a:r>
            <a:r>
              <a:rPr sz="1200" spc="35" dirty="0">
                <a:latin typeface="Times New Roman"/>
                <a:cs typeface="Times New Roman"/>
              </a:rPr>
              <a:t> </a:t>
            </a:r>
            <a:r>
              <a:rPr sz="1200" dirty="0">
                <a:latin typeface="Times New Roman"/>
                <a:cs typeface="Times New Roman"/>
              </a:rPr>
              <a:t>a</a:t>
            </a:r>
            <a:r>
              <a:rPr sz="1200" spc="105" dirty="0">
                <a:latin typeface="Times New Roman"/>
                <a:cs typeface="Times New Roman"/>
              </a:rPr>
              <a:t> </a:t>
            </a:r>
            <a:r>
              <a:rPr sz="1200" dirty="0">
                <a:latin typeface="Times New Roman"/>
                <a:cs typeface="Times New Roman"/>
              </a:rPr>
              <a:t>bug.</a:t>
            </a:r>
            <a:r>
              <a:rPr sz="1200" spc="40" dirty="0">
                <a:latin typeface="Times New Roman"/>
                <a:cs typeface="Times New Roman"/>
              </a:rPr>
              <a:t> </a:t>
            </a:r>
            <a:r>
              <a:rPr sz="1200" dirty="0">
                <a:latin typeface="Times New Roman"/>
                <a:cs typeface="Times New Roman"/>
              </a:rPr>
              <a:t>A</a:t>
            </a:r>
            <a:r>
              <a:rPr sz="1200" spc="50" dirty="0">
                <a:latin typeface="Times New Roman"/>
                <a:cs typeface="Times New Roman"/>
              </a:rPr>
              <a:t> </a:t>
            </a:r>
            <a:r>
              <a:rPr sz="1200" dirty="0">
                <a:latin typeface="Times New Roman"/>
                <a:cs typeface="Times New Roman"/>
              </a:rPr>
              <a:t>good</a:t>
            </a:r>
            <a:r>
              <a:rPr sz="1200" spc="55" dirty="0">
                <a:latin typeface="Times New Roman"/>
                <a:cs typeface="Times New Roman"/>
              </a:rPr>
              <a:t> </a:t>
            </a:r>
            <a:r>
              <a:rPr sz="1200" dirty="0">
                <a:latin typeface="Times New Roman"/>
                <a:cs typeface="Times New Roman"/>
              </a:rPr>
              <a:t>test</a:t>
            </a:r>
            <a:r>
              <a:rPr sz="1200" spc="60" dirty="0">
                <a:latin typeface="Times New Roman"/>
                <a:cs typeface="Times New Roman"/>
              </a:rPr>
              <a:t> </a:t>
            </a:r>
            <a:r>
              <a:rPr sz="1200" dirty="0">
                <a:latin typeface="Times New Roman"/>
                <a:cs typeface="Times New Roman"/>
              </a:rPr>
              <a:t>case</a:t>
            </a:r>
            <a:r>
              <a:rPr sz="1200" spc="6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spc="-25" dirty="0">
                <a:latin typeface="Times New Roman"/>
                <a:cs typeface="Times New Roman"/>
              </a:rPr>
              <a:t>one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has</a:t>
            </a:r>
            <a:r>
              <a:rPr sz="1200" spc="-3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high</a:t>
            </a:r>
            <a:r>
              <a:rPr sz="1200" spc="-20" dirty="0">
                <a:latin typeface="Times New Roman"/>
                <a:cs typeface="Times New Roman"/>
              </a:rPr>
              <a:t> </a:t>
            </a:r>
            <a:r>
              <a:rPr sz="1200" dirty="0">
                <a:latin typeface="Times New Roman"/>
                <a:cs typeface="Times New Roman"/>
              </a:rPr>
              <a:t>probability</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finding</a:t>
            </a:r>
            <a:r>
              <a:rPr sz="1200" spc="-45" dirty="0">
                <a:latin typeface="Times New Roman"/>
                <a:cs typeface="Times New Roman"/>
              </a:rPr>
              <a:t> </a:t>
            </a:r>
            <a:r>
              <a:rPr sz="1200" dirty="0">
                <a:latin typeface="Times New Roman"/>
                <a:cs typeface="Times New Roman"/>
              </a:rPr>
              <a:t>an</a:t>
            </a:r>
            <a:r>
              <a:rPr sz="1200" spc="-25" dirty="0">
                <a:latin typeface="Times New Roman"/>
                <a:cs typeface="Times New Roman"/>
              </a:rPr>
              <a:t> </a:t>
            </a:r>
            <a:r>
              <a:rPr sz="1200" spc="-10" dirty="0">
                <a:latin typeface="Times New Roman"/>
                <a:cs typeface="Times New Roman"/>
              </a:rPr>
              <a:t>undiscovered.</a:t>
            </a:r>
            <a:endParaRPr sz="1200">
              <a:latin typeface="Times New Roman"/>
              <a:cs typeface="Times New Roman"/>
            </a:endParaRPr>
          </a:p>
          <a:p>
            <a:pPr marL="370840" indent="-220979">
              <a:lnSpc>
                <a:spcPct val="100000"/>
              </a:lnSpc>
              <a:spcBef>
                <a:spcPts val="725"/>
              </a:spcBef>
              <a:buFont typeface="Symbol"/>
              <a:buChar char=""/>
              <a:tabLst>
                <a:tab pos="370840" algn="l"/>
              </a:tabLst>
            </a:pPr>
            <a:r>
              <a:rPr sz="1200" dirty="0">
                <a:latin typeface="Times New Roman"/>
                <a:cs typeface="Times New Roman"/>
              </a:rPr>
              <a:t>A</a:t>
            </a:r>
            <a:r>
              <a:rPr sz="1200" spc="-40" dirty="0">
                <a:latin typeface="Times New Roman"/>
                <a:cs typeface="Times New Roman"/>
              </a:rPr>
              <a:t> </a:t>
            </a:r>
            <a:r>
              <a:rPr sz="1200" dirty="0">
                <a:latin typeface="Times New Roman"/>
                <a:cs typeface="Times New Roman"/>
              </a:rPr>
              <a:t>successful</a:t>
            </a:r>
            <a:r>
              <a:rPr sz="1200" spc="-20" dirty="0">
                <a:latin typeface="Times New Roman"/>
                <a:cs typeface="Times New Roman"/>
              </a:rPr>
              <a:t> </a:t>
            </a:r>
            <a:r>
              <a:rPr sz="1200" dirty="0">
                <a:latin typeface="Times New Roman"/>
                <a:cs typeface="Times New Roman"/>
              </a:rPr>
              <a:t>test</a:t>
            </a:r>
            <a:r>
              <a:rPr sz="1200" spc="-3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one</a:t>
            </a:r>
            <a:r>
              <a:rPr sz="1200" spc="-25"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uncovers</a:t>
            </a:r>
            <a:r>
              <a:rPr sz="1200" spc="-35" dirty="0">
                <a:latin typeface="Times New Roman"/>
                <a:cs typeface="Times New Roman"/>
              </a:rPr>
              <a:t> </a:t>
            </a:r>
            <a:r>
              <a:rPr sz="1200" dirty="0">
                <a:latin typeface="Times New Roman"/>
                <a:cs typeface="Times New Roman"/>
              </a:rPr>
              <a:t>an</a:t>
            </a:r>
            <a:r>
              <a:rPr sz="1200" spc="-30" dirty="0">
                <a:latin typeface="Times New Roman"/>
                <a:cs typeface="Times New Roman"/>
              </a:rPr>
              <a:t> </a:t>
            </a:r>
            <a:r>
              <a:rPr sz="1200" dirty="0">
                <a:latin typeface="Times New Roman"/>
                <a:cs typeface="Times New Roman"/>
              </a:rPr>
              <a:t>undiscovered</a:t>
            </a:r>
            <a:r>
              <a:rPr sz="1200" spc="-25" dirty="0">
                <a:latin typeface="Times New Roman"/>
                <a:cs typeface="Times New Roman"/>
              </a:rPr>
              <a:t> </a:t>
            </a:r>
            <a:r>
              <a:rPr sz="1200" spc="-10" dirty="0">
                <a:latin typeface="Times New Roman"/>
                <a:cs typeface="Times New Roman"/>
              </a:rPr>
              <a:t>error.</a:t>
            </a:r>
            <a:endParaRPr sz="1200">
              <a:latin typeface="Times New Roman"/>
              <a:cs typeface="Times New Roman"/>
            </a:endParaRPr>
          </a:p>
          <a:p>
            <a:pPr marL="12700" marR="13335" indent="822960">
              <a:lnSpc>
                <a:spcPts val="2060"/>
              </a:lnSpc>
              <a:spcBef>
                <a:spcPts val="170"/>
              </a:spcBef>
            </a:pPr>
            <a:r>
              <a:rPr sz="1200" dirty="0">
                <a:latin typeface="Times New Roman"/>
                <a:cs typeface="Times New Roman"/>
              </a:rPr>
              <a:t>If</a:t>
            </a:r>
            <a:r>
              <a:rPr sz="1200" spc="-30" dirty="0">
                <a:latin typeface="Times New Roman"/>
                <a:cs typeface="Times New Roman"/>
              </a:rPr>
              <a:t> </a:t>
            </a:r>
            <a:r>
              <a:rPr sz="1200" dirty="0">
                <a:latin typeface="Times New Roman"/>
                <a:cs typeface="Times New Roman"/>
              </a:rPr>
              <a:t>testing</a:t>
            </a:r>
            <a:r>
              <a:rPr sz="1200" spc="-30"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conducted</a:t>
            </a:r>
            <a:r>
              <a:rPr sz="1200" spc="-30" dirty="0">
                <a:latin typeface="Times New Roman"/>
                <a:cs typeface="Times New Roman"/>
              </a:rPr>
              <a:t> </a:t>
            </a:r>
            <a:r>
              <a:rPr sz="1200" dirty="0">
                <a:latin typeface="Times New Roman"/>
                <a:cs typeface="Times New Roman"/>
              </a:rPr>
              <a:t>successfully</a:t>
            </a:r>
            <a:r>
              <a:rPr sz="1200" spc="-25" dirty="0">
                <a:latin typeface="Times New Roman"/>
                <a:cs typeface="Times New Roman"/>
              </a:rPr>
              <a:t> </a:t>
            </a:r>
            <a:r>
              <a:rPr sz="1200" dirty="0">
                <a:latin typeface="Times New Roman"/>
                <a:cs typeface="Times New Roman"/>
              </a:rPr>
              <a:t>according</a:t>
            </a:r>
            <a:r>
              <a:rPr sz="1200" spc="-3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objectives</a:t>
            </a:r>
            <a:r>
              <a:rPr sz="1200" spc="-40"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dirty="0">
                <a:latin typeface="Times New Roman"/>
                <a:cs typeface="Times New Roman"/>
              </a:rPr>
              <a:t>stated</a:t>
            </a:r>
            <a:r>
              <a:rPr sz="1200" spc="-30" dirty="0">
                <a:latin typeface="Times New Roman"/>
                <a:cs typeface="Times New Roman"/>
              </a:rPr>
              <a:t> </a:t>
            </a:r>
            <a:r>
              <a:rPr sz="1200" spc="-10" dirty="0">
                <a:latin typeface="Times New Roman"/>
                <a:cs typeface="Times New Roman"/>
              </a:rPr>
              <a:t>above, </a:t>
            </a:r>
            <a:r>
              <a:rPr sz="1200" dirty="0">
                <a:latin typeface="Times New Roman"/>
                <a:cs typeface="Times New Roman"/>
              </a:rPr>
              <a:t>it</a:t>
            </a:r>
            <a:r>
              <a:rPr sz="1200" spc="90" dirty="0">
                <a:latin typeface="Times New Roman"/>
                <a:cs typeface="Times New Roman"/>
              </a:rPr>
              <a:t> </a:t>
            </a:r>
            <a:r>
              <a:rPr sz="1200" dirty="0">
                <a:latin typeface="Times New Roman"/>
                <a:cs typeface="Times New Roman"/>
              </a:rPr>
              <a:t>would</a:t>
            </a:r>
            <a:r>
              <a:rPr sz="1200" spc="90" dirty="0">
                <a:latin typeface="Times New Roman"/>
                <a:cs typeface="Times New Roman"/>
              </a:rPr>
              <a:t> </a:t>
            </a:r>
            <a:r>
              <a:rPr sz="1200" dirty="0">
                <a:latin typeface="Times New Roman"/>
                <a:cs typeface="Times New Roman"/>
              </a:rPr>
              <a:t>uncover</a:t>
            </a:r>
            <a:r>
              <a:rPr sz="1200" spc="85" dirty="0">
                <a:latin typeface="Times New Roman"/>
                <a:cs typeface="Times New Roman"/>
              </a:rPr>
              <a:t> </a:t>
            </a:r>
            <a:r>
              <a:rPr sz="1200" dirty="0">
                <a:latin typeface="Times New Roman"/>
                <a:cs typeface="Times New Roman"/>
              </a:rPr>
              <a:t>errors</a:t>
            </a:r>
            <a:r>
              <a:rPr sz="1200" spc="85" dirty="0">
                <a:latin typeface="Times New Roman"/>
                <a:cs typeface="Times New Roman"/>
              </a:rPr>
              <a:t> </a:t>
            </a:r>
            <a:r>
              <a:rPr sz="1200" dirty="0">
                <a:latin typeface="Times New Roman"/>
                <a:cs typeface="Times New Roman"/>
              </a:rPr>
              <a:t>in</a:t>
            </a:r>
            <a:r>
              <a:rPr sz="1200" spc="65" dirty="0">
                <a:latin typeface="Times New Roman"/>
                <a:cs typeface="Times New Roman"/>
              </a:rPr>
              <a:t> </a:t>
            </a:r>
            <a:r>
              <a:rPr sz="1200" dirty="0">
                <a:latin typeface="Times New Roman"/>
                <a:cs typeface="Times New Roman"/>
              </a:rPr>
              <a:t>the</a:t>
            </a:r>
            <a:r>
              <a:rPr sz="1200" spc="95" dirty="0">
                <a:latin typeface="Times New Roman"/>
                <a:cs typeface="Times New Roman"/>
              </a:rPr>
              <a:t> </a:t>
            </a:r>
            <a:r>
              <a:rPr sz="1200" dirty="0">
                <a:latin typeface="Times New Roman"/>
                <a:cs typeface="Times New Roman"/>
              </a:rPr>
              <a:t>software.</a:t>
            </a:r>
            <a:r>
              <a:rPr sz="1200" spc="70" dirty="0">
                <a:latin typeface="Times New Roman"/>
                <a:cs typeface="Times New Roman"/>
              </a:rPr>
              <a:t> </a:t>
            </a:r>
            <a:r>
              <a:rPr sz="1200" dirty="0">
                <a:latin typeface="Times New Roman"/>
                <a:cs typeface="Times New Roman"/>
              </a:rPr>
              <a:t>Also</a:t>
            </a:r>
            <a:r>
              <a:rPr sz="1200" spc="85" dirty="0">
                <a:latin typeface="Times New Roman"/>
                <a:cs typeface="Times New Roman"/>
              </a:rPr>
              <a:t> </a:t>
            </a:r>
            <a:r>
              <a:rPr sz="1200" dirty="0">
                <a:latin typeface="Times New Roman"/>
                <a:cs typeface="Times New Roman"/>
              </a:rPr>
              <a:t>testing</a:t>
            </a:r>
            <a:r>
              <a:rPr sz="1200" spc="90" dirty="0">
                <a:latin typeface="Times New Roman"/>
                <a:cs typeface="Times New Roman"/>
              </a:rPr>
              <a:t> </a:t>
            </a:r>
            <a:r>
              <a:rPr sz="1200" dirty="0">
                <a:latin typeface="Times New Roman"/>
                <a:cs typeface="Times New Roman"/>
              </a:rPr>
              <a:t>demonstrates</a:t>
            </a:r>
            <a:r>
              <a:rPr sz="1200" spc="80" dirty="0">
                <a:latin typeface="Times New Roman"/>
                <a:cs typeface="Times New Roman"/>
              </a:rPr>
              <a:t> </a:t>
            </a:r>
            <a:r>
              <a:rPr sz="1200" dirty="0">
                <a:latin typeface="Times New Roman"/>
                <a:cs typeface="Times New Roman"/>
              </a:rPr>
              <a:t>that</a:t>
            </a:r>
            <a:r>
              <a:rPr sz="1200" spc="95" dirty="0">
                <a:latin typeface="Times New Roman"/>
                <a:cs typeface="Times New Roman"/>
              </a:rPr>
              <a:t> </a:t>
            </a:r>
            <a:r>
              <a:rPr sz="1200" dirty="0">
                <a:latin typeface="Times New Roman"/>
                <a:cs typeface="Times New Roman"/>
              </a:rPr>
              <a:t>software</a:t>
            </a:r>
            <a:r>
              <a:rPr sz="1200" spc="90" dirty="0">
                <a:latin typeface="Times New Roman"/>
                <a:cs typeface="Times New Roman"/>
              </a:rPr>
              <a:t> </a:t>
            </a:r>
            <a:r>
              <a:rPr sz="1200" spc="-10" dirty="0">
                <a:latin typeface="Times New Roman"/>
                <a:cs typeface="Times New Roman"/>
              </a:rPr>
              <a:t>functions</a:t>
            </a:r>
            <a:endParaRPr sz="1200">
              <a:latin typeface="Times New Roman"/>
              <a:cs typeface="Times New Roman"/>
            </a:endParaRPr>
          </a:p>
          <a:p>
            <a:pPr marL="12700" marR="5080">
              <a:lnSpc>
                <a:spcPts val="2060"/>
              </a:lnSpc>
              <a:spcBef>
                <a:spcPts val="20"/>
              </a:spcBef>
            </a:pPr>
            <a:r>
              <a:rPr sz="1200" dirty="0">
                <a:latin typeface="Times New Roman"/>
                <a:cs typeface="Times New Roman"/>
              </a:rPr>
              <a:t>appear</a:t>
            </a:r>
            <a:r>
              <a:rPr sz="1200" spc="-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working</a:t>
            </a:r>
            <a:r>
              <a:rPr sz="1200" spc="-5" dirty="0">
                <a:latin typeface="Times New Roman"/>
                <a:cs typeface="Times New Roman"/>
              </a:rPr>
              <a:t> </a:t>
            </a:r>
            <a:r>
              <a:rPr sz="1200" dirty="0">
                <a:latin typeface="Times New Roman"/>
                <a:cs typeface="Times New Roman"/>
              </a:rPr>
              <a:t>according</a:t>
            </a:r>
            <a:r>
              <a:rPr sz="1200" spc="15" dirty="0">
                <a:latin typeface="Times New Roman"/>
                <a:cs typeface="Times New Roman"/>
              </a:rPr>
              <a:t> </a:t>
            </a:r>
            <a:r>
              <a:rPr sz="1200" dirty="0">
                <a:latin typeface="Times New Roman"/>
                <a:cs typeface="Times New Roman"/>
              </a:rPr>
              <a:t>to the</a:t>
            </a:r>
            <a:r>
              <a:rPr sz="1200" spc="20" dirty="0">
                <a:latin typeface="Times New Roman"/>
                <a:cs typeface="Times New Roman"/>
              </a:rPr>
              <a:t> </a:t>
            </a:r>
            <a:r>
              <a:rPr sz="1200" dirty="0">
                <a:latin typeface="Times New Roman"/>
                <a:cs typeface="Times New Roman"/>
              </a:rPr>
              <a:t>specification,</a:t>
            </a:r>
            <a:r>
              <a:rPr sz="1200" spc="1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dirty="0">
                <a:latin typeface="Times New Roman"/>
                <a:cs typeface="Times New Roman"/>
              </a:rPr>
              <a:t>performance</a:t>
            </a:r>
            <a:r>
              <a:rPr sz="1200" spc="20" dirty="0">
                <a:latin typeface="Times New Roman"/>
                <a:cs typeface="Times New Roman"/>
              </a:rPr>
              <a:t> </a:t>
            </a:r>
            <a:r>
              <a:rPr sz="1200" dirty="0">
                <a:latin typeface="Times New Roman"/>
                <a:cs typeface="Times New Roman"/>
              </a:rPr>
              <a:t>requirements</a:t>
            </a:r>
            <a:r>
              <a:rPr sz="1200" spc="10" dirty="0">
                <a:latin typeface="Times New Roman"/>
                <a:cs typeface="Times New Roman"/>
              </a:rPr>
              <a:t> </a:t>
            </a:r>
            <a:r>
              <a:rPr sz="1200" spc="-10" dirty="0">
                <a:latin typeface="Times New Roman"/>
                <a:cs typeface="Times New Roman"/>
              </a:rPr>
              <a:t>appear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have</a:t>
            </a:r>
            <a:r>
              <a:rPr sz="1200" spc="-10" dirty="0">
                <a:latin typeface="Times New Roman"/>
                <a:cs typeface="Times New Roman"/>
              </a:rPr>
              <a:t> </a:t>
            </a:r>
            <a:r>
              <a:rPr sz="1200" dirty="0">
                <a:latin typeface="Times New Roman"/>
                <a:cs typeface="Times New Roman"/>
              </a:rPr>
              <a:t>been</a:t>
            </a:r>
            <a:r>
              <a:rPr sz="1200" spc="-20" dirty="0">
                <a:latin typeface="Times New Roman"/>
                <a:cs typeface="Times New Roman"/>
              </a:rPr>
              <a:t> met.</a:t>
            </a:r>
            <a:endParaRPr sz="1200">
              <a:latin typeface="Times New Roman"/>
              <a:cs typeface="Times New Roman"/>
            </a:endParaRPr>
          </a:p>
          <a:p>
            <a:pPr>
              <a:lnSpc>
                <a:spcPct val="100000"/>
              </a:lnSpc>
              <a:spcBef>
                <a:spcPts val="290"/>
              </a:spcBef>
            </a:pPr>
            <a:endParaRPr sz="1200">
              <a:latin typeface="Times New Roman"/>
              <a:cs typeface="Times New Roman"/>
            </a:endParaRPr>
          </a:p>
          <a:p>
            <a:pPr marL="12700">
              <a:lnSpc>
                <a:spcPct val="100000"/>
              </a:lnSpc>
            </a:pPr>
            <a:r>
              <a:rPr sz="1400" b="1" dirty="0">
                <a:latin typeface="Times New Roman"/>
                <a:cs typeface="Times New Roman"/>
              </a:rPr>
              <a:t>7.1</a:t>
            </a:r>
            <a:r>
              <a:rPr sz="1400" b="1" spc="-15" dirty="0">
                <a:latin typeface="Times New Roman"/>
                <a:cs typeface="Times New Roman"/>
              </a:rPr>
              <a:t> </a:t>
            </a:r>
            <a:r>
              <a:rPr sz="1400" b="1" dirty="0">
                <a:latin typeface="Times New Roman"/>
                <a:cs typeface="Times New Roman"/>
              </a:rPr>
              <a:t>UNIT</a:t>
            </a:r>
            <a:r>
              <a:rPr sz="1400" b="1" spc="-35" dirty="0">
                <a:latin typeface="Times New Roman"/>
                <a:cs typeface="Times New Roman"/>
              </a:rPr>
              <a:t> </a:t>
            </a:r>
            <a:r>
              <a:rPr sz="1400" b="1" spc="-10" dirty="0">
                <a:latin typeface="Times New Roman"/>
                <a:cs typeface="Times New Roman"/>
              </a:rPr>
              <a:t>TESTING</a:t>
            </a:r>
            <a:endParaRPr sz="1400">
              <a:latin typeface="Times New Roman"/>
              <a:cs typeface="Times New Roman"/>
            </a:endParaRPr>
          </a:p>
          <a:p>
            <a:pPr marL="12700" marR="5715" indent="448945" algn="just">
              <a:lnSpc>
                <a:spcPct val="143800"/>
              </a:lnSpc>
              <a:spcBef>
                <a:spcPts val="1310"/>
              </a:spcBef>
            </a:pPr>
            <a:r>
              <a:rPr sz="1200" dirty="0">
                <a:latin typeface="Times New Roman"/>
                <a:cs typeface="Times New Roman"/>
              </a:rPr>
              <a:t>Unit</a:t>
            </a:r>
            <a:r>
              <a:rPr sz="1200" spc="-20" dirty="0">
                <a:latin typeface="Times New Roman"/>
                <a:cs typeface="Times New Roman"/>
              </a:rPr>
              <a:t> </a:t>
            </a:r>
            <a:r>
              <a:rPr sz="1200" dirty="0">
                <a:latin typeface="Times New Roman"/>
                <a:cs typeface="Times New Roman"/>
              </a:rPr>
              <a:t>testing</a:t>
            </a:r>
            <a:r>
              <a:rPr sz="1200" spc="-20" dirty="0">
                <a:latin typeface="Times New Roman"/>
                <a:cs typeface="Times New Roman"/>
              </a:rPr>
              <a:t> </a:t>
            </a:r>
            <a:r>
              <a:rPr sz="1200" dirty="0">
                <a:latin typeface="Times New Roman"/>
                <a:cs typeface="Times New Roman"/>
              </a:rPr>
              <a:t>focuses</a:t>
            </a:r>
            <a:r>
              <a:rPr sz="1200" spc="-30" dirty="0">
                <a:latin typeface="Times New Roman"/>
                <a:cs typeface="Times New Roman"/>
              </a:rPr>
              <a:t> </a:t>
            </a:r>
            <a:r>
              <a:rPr sz="1200" spc="-10" dirty="0">
                <a:latin typeface="Times New Roman"/>
                <a:cs typeface="Times New Roman"/>
              </a:rPr>
              <a:t>verification</a:t>
            </a:r>
            <a:r>
              <a:rPr sz="1200" spc="-45" dirty="0">
                <a:latin typeface="Times New Roman"/>
                <a:cs typeface="Times New Roman"/>
              </a:rPr>
              <a:t> </a:t>
            </a:r>
            <a:r>
              <a:rPr sz="1200" dirty="0">
                <a:latin typeface="Times New Roman"/>
                <a:cs typeface="Times New Roman"/>
              </a:rPr>
              <a:t>effort</a:t>
            </a:r>
            <a:r>
              <a:rPr sz="1200" spc="-35" dirty="0">
                <a:latin typeface="Times New Roman"/>
                <a:cs typeface="Times New Roman"/>
              </a:rPr>
              <a:t> </a:t>
            </a:r>
            <a:r>
              <a:rPr sz="1200" dirty="0">
                <a:latin typeface="Times New Roman"/>
                <a:cs typeface="Times New Roman"/>
              </a:rPr>
              <a:t>on</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smallest</a:t>
            </a:r>
            <a:r>
              <a:rPr sz="1200" spc="-30" dirty="0">
                <a:latin typeface="Times New Roman"/>
                <a:cs typeface="Times New Roman"/>
              </a:rPr>
              <a:t> </a:t>
            </a:r>
            <a:r>
              <a:rPr sz="1200" dirty="0">
                <a:latin typeface="Times New Roman"/>
                <a:cs typeface="Times New Roman"/>
              </a:rPr>
              <a:t>unit</a:t>
            </a:r>
            <a:r>
              <a:rPr sz="1200" spc="-3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software</a:t>
            </a:r>
            <a:r>
              <a:rPr sz="1200" spc="-15" dirty="0">
                <a:latin typeface="Times New Roman"/>
                <a:cs typeface="Times New Roman"/>
              </a:rPr>
              <a:t> </a:t>
            </a:r>
            <a:r>
              <a:rPr sz="1200" dirty="0">
                <a:latin typeface="Times New Roman"/>
                <a:cs typeface="Times New Roman"/>
              </a:rPr>
              <a:t>design,</a:t>
            </a:r>
            <a:r>
              <a:rPr sz="1200" spc="-45" dirty="0">
                <a:latin typeface="Times New Roman"/>
                <a:cs typeface="Times New Roman"/>
              </a:rPr>
              <a:t> </a:t>
            </a:r>
            <a:r>
              <a:rPr sz="1200" spc="-25" dirty="0">
                <a:latin typeface="Times New Roman"/>
                <a:cs typeface="Times New Roman"/>
              </a:rPr>
              <a:t>the </a:t>
            </a:r>
            <a:r>
              <a:rPr sz="1200" dirty="0">
                <a:latin typeface="Times New Roman"/>
                <a:cs typeface="Times New Roman"/>
              </a:rPr>
              <a:t>module</a:t>
            </a:r>
            <a:r>
              <a:rPr sz="1200" spc="-35" dirty="0">
                <a:latin typeface="Times New Roman"/>
                <a:cs typeface="Times New Roman"/>
              </a:rPr>
              <a:t> </a:t>
            </a:r>
            <a:r>
              <a:rPr sz="1200" dirty="0">
                <a:latin typeface="Times New Roman"/>
                <a:cs typeface="Times New Roman"/>
              </a:rPr>
              <a:t>this</a:t>
            </a:r>
            <a:r>
              <a:rPr sz="1200" spc="-15"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known</a:t>
            </a:r>
            <a:r>
              <a:rPr sz="1200" spc="-10" dirty="0">
                <a:latin typeface="Times New Roman"/>
                <a:cs typeface="Times New Roman"/>
              </a:rPr>
              <a:t> </a:t>
            </a:r>
            <a:r>
              <a:rPr sz="1200" dirty="0">
                <a:latin typeface="Times New Roman"/>
                <a:cs typeface="Times New Roman"/>
              </a:rPr>
              <a:t>as</a:t>
            </a:r>
            <a:r>
              <a:rPr sz="1200" spc="-20" dirty="0">
                <a:latin typeface="Times New Roman"/>
                <a:cs typeface="Times New Roman"/>
              </a:rPr>
              <a:t> </a:t>
            </a:r>
            <a:r>
              <a:rPr sz="1200" dirty="0">
                <a:latin typeface="Times New Roman"/>
                <a:cs typeface="Times New Roman"/>
              </a:rPr>
              <a:t>module testing.</a:t>
            </a:r>
            <a:r>
              <a:rPr sz="1200" spc="-15" dirty="0">
                <a:latin typeface="Times New Roman"/>
                <a:cs typeface="Times New Roman"/>
              </a:rPr>
              <a:t> </a:t>
            </a:r>
            <a:r>
              <a:rPr sz="1200" dirty="0">
                <a:latin typeface="Times New Roman"/>
                <a:cs typeface="Times New Roman"/>
              </a:rPr>
              <a:t>Since</a:t>
            </a:r>
            <a:r>
              <a:rPr sz="1200" spc="-2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proposed</a:t>
            </a:r>
            <a:r>
              <a:rPr sz="1200" spc="-1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has</a:t>
            </a:r>
            <a:r>
              <a:rPr sz="1200" spc="35" dirty="0">
                <a:latin typeface="Times New Roman"/>
                <a:cs typeface="Times New Roman"/>
              </a:rPr>
              <a:t> </a:t>
            </a:r>
            <a:r>
              <a:rPr sz="1200" dirty="0">
                <a:latin typeface="Times New Roman"/>
                <a:cs typeface="Times New Roman"/>
              </a:rPr>
              <a:t>modules,</a:t>
            </a:r>
            <a:r>
              <a:rPr sz="1200" spc="-5" dirty="0">
                <a:latin typeface="Times New Roman"/>
                <a:cs typeface="Times New Roman"/>
              </a:rPr>
              <a:t> </a:t>
            </a:r>
            <a:r>
              <a:rPr sz="1200" dirty="0">
                <a:latin typeface="Times New Roman"/>
                <a:cs typeface="Times New Roman"/>
              </a:rPr>
              <a:t>the </a:t>
            </a:r>
            <a:r>
              <a:rPr sz="1200" spc="-10" dirty="0">
                <a:latin typeface="Times New Roman"/>
                <a:cs typeface="Times New Roman"/>
              </a:rPr>
              <a:t>testing </a:t>
            </a:r>
            <a:r>
              <a:rPr sz="1200" dirty="0">
                <a:latin typeface="Times New Roman"/>
                <a:cs typeface="Times New Roman"/>
              </a:rPr>
              <a:t>is</a:t>
            </a:r>
            <a:r>
              <a:rPr sz="1200" spc="-20" dirty="0">
                <a:latin typeface="Times New Roman"/>
                <a:cs typeface="Times New Roman"/>
              </a:rPr>
              <a:t> </a:t>
            </a:r>
            <a:r>
              <a:rPr sz="1200" spc="-10" dirty="0">
                <a:latin typeface="Times New Roman"/>
                <a:cs typeface="Times New Roman"/>
              </a:rPr>
              <a:t>individually </a:t>
            </a:r>
            <a:r>
              <a:rPr sz="1200" dirty="0">
                <a:latin typeface="Times New Roman"/>
                <a:cs typeface="Times New Roman"/>
              </a:rPr>
              <a:t>performed</a:t>
            </a:r>
            <a:r>
              <a:rPr sz="1200" spc="-5" dirty="0">
                <a:latin typeface="Times New Roman"/>
                <a:cs typeface="Times New Roman"/>
              </a:rPr>
              <a:t> </a:t>
            </a:r>
            <a:r>
              <a:rPr sz="1200" dirty="0">
                <a:latin typeface="Times New Roman"/>
                <a:cs typeface="Times New Roman"/>
              </a:rPr>
              <a:t>on</a:t>
            </a:r>
            <a:r>
              <a:rPr sz="1200" spc="-10" dirty="0">
                <a:latin typeface="Times New Roman"/>
                <a:cs typeface="Times New Roman"/>
              </a:rPr>
              <a:t> </a:t>
            </a:r>
            <a:r>
              <a:rPr sz="1200" dirty="0">
                <a:latin typeface="Times New Roman"/>
                <a:cs typeface="Times New Roman"/>
              </a:rPr>
              <a:t>each</a:t>
            </a:r>
            <a:r>
              <a:rPr sz="1200" spc="-30" dirty="0">
                <a:latin typeface="Times New Roman"/>
                <a:cs typeface="Times New Roman"/>
              </a:rPr>
              <a:t> </a:t>
            </a:r>
            <a:r>
              <a:rPr sz="1200" spc="-10" dirty="0">
                <a:latin typeface="Times New Roman"/>
                <a:cs typeface="Times New Roman"/>
              </a:rPr>
              <a:t>module.</a:t>
            </a:r>
            <a:endParaRPr sz="1200">
              <a:latin typeface="Times New Roman"/>
              <a:cs typeface="Times New Roman"/>
            </a:endParaRPr>
          </a:p>
          <a:p>
            <a:pPr marL="12700" marR="11430" indent="448945" algn="just">
              <a:lnSpc>
                <a:spcPts val="2080"/>
              </a:lnSpc>
              <a:spcBef>
                <a:spcPts val="80"/>
              </a:spcBef>
            </a:pPr>
            <a:r>
              <a:rPr sz="1200" dirty="0">
                <a:latin typeface="Times New Roman"/>
                <a:cs typeface="Times New Roman"/>
              </a:rPr>
              <a:t>Using</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details</a:t>
            </a:r>
            <a:r>
              <a:rPr sz="1200" spc="-30" dirty="0">
                <a:latin typeface="Times New Roman"/>
                <a:cs typeface="Times New Roman"/>
              </a:rPr>
              <a:t> </a:t>
            </a:r>
            <a:r>
              <a:rPr sz="1200" dirty="0">
                <a:latin typeface="Times New Roman"/>
                <a:cs typeface="Times New Roman"/>
              </a:rPr>
              <a:t>description</a:t>
            </a:r>
            <a:r>
              <a:rPr sz="1200" spc="-2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guide,</a:t>
            </a:r>
            <a:r>
              <a:rPr sz="1200" spc="-25" dirty="0">
                <a:latin typeface="Times New Roman"/>
                <a:cs typeface="Times New Roman"/>
              </a:rPr>
              <a:t> </a:t>
            </a:r>
            <a:r>
              <a:rPr sz="1200" spc="-10" dirty="0">
                <a:latin typeface="Times New Roman"/>
                <a:cs typeface="Times New Roman"/>
              </a:rPr>
              <a:t>important</a:t>
            </a:r>
            <a:r>
              <a:rPr sz="1200" spc="-40" dirty="0">
                <a:latin typeface="Times New Roman"/>
                <a:cs typeface="Times New Roman"/>
              </a:rPr>
              <a:t> </a:t>
            </a:r>
            <a:r>
              <a:rPr sz="1200" dirty="0">
                <a:latin typeface="Times New Roman"/>
                <a:cs typeface="Times New Roman"/>
              </a:rPr>
              <a:t>control</a:t>
            </a:r>
            <a:r>
              <a:rPr sz="1200" spc="-15" dirty="0">
                <a:latin typeface="Times New Roman"/>
                <a:cs typeface="Times New Roman"/>
              </a:rPr>
              <a:t> </a:t>
            </a:r>
            <a:r>
              <a:rPr sz="1200" dirty="0">
                <a:latin typeface="Times New Roman"/>
                <a:cs typeface="Times New Roman"/>
              </a:rPr>
              <a:t>paths</a:t>
            </a:r>
            <a:r>
              <a:rPr sz="1200" spc="-30" dirty="0">
                <a:latin typeface="Times New Roman"/>
                <a:cs typeface="Times New Roman"/>
              </a:rPr>
              <a:t> </a:t>
            </a:r>
            <a:r>
              <a:rPr sz="1200" dirty="0">
                <a:latin typeface="Times New Roman"/>
                <a:cs typeface="Times New Roman"/>
              </a:rPr>
              <a:t>are</a:t>
            </a:r>
            <a:r>
              <a:rPr sz="1200" spc="-20" dirty="0">
                <a:latin typeface="Times New Roman"/>
                <a:cs typeface="Times New Roman"/>
              </a:rPr>
              <a:t> </a:t>
            </a:r>
            <a:r>
              <a:rPr sz="1200" dirty="0">
                <a:latin typeface="Times New Roman"/>
                <a:cs typeface="Times New Roman"/>
              </a:rPr>
              <a:t>tested</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spc="-10" dirty="0">
                <a:latin typeface="Times New Roman"/>
                <a:cs typeface="Times New Roman"/>
              </a:rPr>
              <a:t>uncover </a:t>
            </a:r>
            <a:r>
              <a:rPr sz="1200" dirty="0">
                <a:latin typeface="Times New Roman"/>
                <a:cs typeface="Times New Roman"/>
              </a:rPr>
              <a:t>errors</a:t>
            </a:r>
            <a:r>
              <a:rPr sz="1200" spc="-30" dirty="0">
                <a:latin typeface="Times New Roman"/>
                <a:cs typeface="Times New Roman"/>
              </a:rPr>
              <a:t> </a:t>
            </a:r>
            <a:r>
              <a:rPr sz="1200" dirty="0">
                <a:latin typeface="Times New Roman"/>
                <a:cs typeface="Times New Roman"/>
              </a:rPr>
              <a:t>within</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boundary</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modules.</a:t>
            </a:r>
            <a:r>
              <a:rPr sz="1200" spc="-20"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testing</a:t>
            </a:r>
            <a:r>
              <a:rPr sz="1200" spc="-20" dirty="0">
                <a:latin typeface="Times New Roman"/>
                <a:cs typeface="Times New Roman"/>
              </a:rPr>
              <a:t> </a:t>
            </a:r>
            <a:r>
              <a:rPr sz="1200" dirty="0">
                <a:latin typeface="Times New Roman"/>
                <a:cs typeface="Times New Roman"/>
              </a:rPr>
              <a:t>was</a:t>
            </a:r>
            <a:r>
              <a:rPr sz="1200" spc="-30" dirty="0">
                <a:latin typeface="Times New Roman"/>
                <a:cs typeface="Times New Roman"/>
              </a:rPr>
              <a:t> </a:t>
            </a:r>
            <a:r>
              <a:rPr sz="1200" dirty="0">
                <a:latin typeface="Times New Roman"/>
                <a:cs typeface="Times New Roman"/>
              </a:rPr>
              <a:t>carried</a:t>
            </a:r>
            <a:r>
              <a:rPr sz="1200" spc="-20" dirty="0">
                <a:latin typeface="Times New Roman"/>
                <a:cs typeface="Times New Roman"/>
              </a:rPr>
              <a:t> </a:t>
            </a:r>
            <a:r>
              <a:rPr sz="1200" dirty="0">
                <a:latin typeface="Times New Roman"/>
                <a:cs typeface="Times New Roman"/>
              </a:rPr>
              <a:t>out</a:t>
            </a:r>
            <a:r>
              <a:rPr sz="1200" spc="-25" dirty="0">
                <a:latin typeface="Times New Roman"/>
                <a:cs typeface="Times New Roman"/>
              </a:rPr>
              <a:t> </a:t>
            </a:r>
            <a:r>
              <a:rPr sz="1200" dirty="0">
                <a:latin typeface="Times New Roman"/>
                <a:cs typeface="Times New Roman"/>
              </a:rPr>
              <a:t>during</a:t>
            </a:r>
            <a:r>
              <a:rPr sz="1200" spc="-20" dirty="0">
                <a:latin typeface="Times New Roman"/>
                <a:cs typeface="Times New Roman"/>
              </a:rPr>
              <a:t> </a:t>
            </a:r>
            <a:r>
              <a:rPr sz="1200" spc="-10" dirty="0">
                <a:latin typeface="Times New Roman"/>
                <a:cs typeface="Times New Roman"/>
              </a:rPr>
              <a:t>programming</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5789930" cy="9291320"/>
          </a:xfrm>
          <a:prstGeom prst="rect">
            <a:avLst/>
          </a:prstGeom>
        </p:spPr>
        <p:txBody>
          <a:bodyPr vert="horz" wrap="square" lIns="0" tIns="12700" rIns="0" bIns="0" rtlCol="0">
            <a:spAutoFit/>
          </a:bodyPr>
          <a:lstStyle/>
          <a:p>
            <a:pPr marL="12700">
              <a:lnSpc>
                <a:spcPct val="100000"/>
              </a:lnSpc>
              <a:spcBef>
                <a:spcPts val="100"/>
              </a:spcBef>
              <a:tabLst>
                <a:tab pos="5416550" algn="l"/>
              </a:tabLst>
            </a:pPr>
            <a:r>
              <a:rPr lang="en-US" sz="1200" dirty="0">
                <a:latin typeface="Times New Roman"/>
                <a:cs typeface="Times New Roman"/>
              </a:rPr>
              <a:t>GREENCART </a:t>
            </a:r>
            <a:r>
              <a:rPr sz="1200" dirty="0">
                <a:latin typeface="Times New Roman"/>
                <a:cs typeface="Times New Roman"/>
              </a:rPr>
              <a:t>	-</a:t>
            </a:r>
            <a:r>
              <a:rPr sz="1200" spc="-5" dirty="0">
                <a:latin typeface="Times New Roman"/>
                <a:cs typeface="Times New Roman"/>
              </a:rPr>
              <a:t> </a:t>
            </a:r>
            <a:r>
              <a:rPr lang="en-US" sz="1200" spc="-5" dirty="0">
                <a:latin typeface="Times New Roman"/>
                <a:cs typeface="Times New Roman"/>
              </a:rPr>
              <a:t>53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a:p>
            <a:pPr>
              <a:lnSpc>
                <a:spcPct val="100000"/>
              </a:lnSpc>
              <a:spcBef>
                <a:spcPts val="450"/>
              </a:spcBef>
            </a:pPr>
            <a:endParaRPr sz="1200" dirty="0">
              <a:latin typeface="Times New Roman"/>
              <a:cs typeface="Times New Roman"/>
            </a:endParaRPr>
          </a:p>
          <a:p>
            <a:pPr marL="103505" marR="36195" algn="just">
              <a:lnSpc>
                <a:spcPct val="143900"/>
              </a:lnSpc>
            </a:pPr>
            <a:r>
              <a:rPr sz="1200" dirty="0">
                <a:latin typeface="Times New Roman"/>
                <a:cs typeface="Times New Roman"/>
              </a:rPr>
              <a:t>stage itself.</a:t>
            </a:r>
            <a:r>
              <a:rPr sz="1200" spc="-5" dirty="0">
                <a:latin typeface="Times New Roman"/>
                <a:cs typeface="Times New Roman"/>
              </a:rPr>
              <a:t> </a:t>
            </a:r>
            <a:r>
              <a:rPr sz="1200" dirty="0">
                <a:latin typeface="Times New Roman"/>
                <a:cs typeface="Times New Roman"/>
              </a:rPr>
              <a:t>In This</a:t>
            </a:r>
            <a:r>
              <a:rPr sz="1200" spc="-10" dirty="0">
                <a:latin typeface="Times New Roman"/>
                <a:cs typeface="Times New Roman"/>
              </a:rPr>
              <a:t> </a:t>
            </a:r>
            <a:r>
              <a:rPr sz="1200" dirty="0">
                <a:latin typeface="Times New Roman"/>
                <a:cs typeface="Times New Roman"/>
              </a:rPr>
              <a:t>testing</a:t>
            </a:r>
            <a:r>
              <a:rPr sz="1200" spc="-5" dirty="0">
                <a:latin typeface="Times New Roman"/>
                <a:cs typeface="Times New Roman"/>
              </a:rPr>
              <a:t> </a:t>
            </a:r>
            <a:r>
              <a:rPr sz="1200" dirty="0">
                <a:latin typeface="Times New Roman"/>
                <a:cs typeface="Times New Roman"/>
              </a:rPr>
              <a:t>step</a:t>
            </a:r>
            <a:r>
              <a:rPr sz="1200" spc="-20" dirty="0">
                <a:latin typeface="Times New Roman"/>
                <a:cs typeface="Times New Roman"/>
              </a:rPr>
              <a:t> </a:t>
            </a:r>
            <a:r>
              <a:rPr sz="1200" dirty="0">
                <a:latin typeface="Times New Roman"/>
                <a:cs typeface="Times New Roman"/>
              </a:rPr>
              <a:t>each</a:t>
            </a:r>
            <a:r>
              <a:rPr sz="1200" spc="-5" dirty="0">
                <a:latin typeface="Times New Roman"/>
                <a:cs typeface="Times New Roman"/>
              </a:rPr>
              <a:t> </a:t>
            </a:r>
            <a:r>
              <a:rPr sz="1200" dirty="0">
                <a:latin typeface="Times New Roman"/>
                <a:cs typeface="Times New Roman"/>
              </a:rPr>
              <a:t>module</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found</a:t>
            </a:r>
            <a:r>
              <a:rPr sz="1200" spc="-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be</a:t>
            </a:r>
            <a:r>
              <a:rPr sz="1200" spc="5" dirty="0">
                <a:latin typeface="Times New Roman"/>
                <a:cs typeface="Times New Roman"/>
              </a:rPr>
              <a:t> </a:t>
            </a:r>
            <a:r>
              <a:rPr sz="1200" dirty="0">
                <a:latin typeface="Times New Roman"/>
                <a:cs typeface="Times New Roman"/>
              </a:rPr>
              <a:t>working</a:t>
            </a:r>
            <a:r>
              <a:rPr sz="1200" spc="50" dirty="0">
                <a:latin typeface="Times New Roman"/>
                <a:cs typeface="Times New Roman"/>
              </a:rPr>
              <a:t> </a:t>
            </a:r>
            <a:r>
              <a:rPr sz="1200" spc="-10" dirty="0">
                <a:latin typeface="Times New Roman"/>
                <a:cs typeface="Times New Roman"/>
              </a:rPr>
              <a:t>satisfactorily</a:t>
            </a:r>
            <a:r>
              <a:rPr sz="1200" spc="-15" dirty="0">
                <a:latin typeface="Times New Roman"/>
                <a:cs typeface="Times New Roman"/>
              </a:rPr>
              <a:t> </a:t>
            </a:r>
            <a:r>
              <a:rPr sz="1200" dirty="0">
                <a:latin typeface="Times New Roman"/>
                <a:cs typeface="Times New Roman"/>
              </a:rPr>
              <a:t>as</a:t>
            </a:r>
            <a:r>
              <a:rPr sz="1200" spc="-10" dirty="0">
                <a:latin typeface="Times New Roman"/>
                <a:cs typeface="Times New Roman"/>
              </a:rPr>
              <a:t> regards </a:t>
            </a:r>
            <a:r>
              <a:rPr sz="1200" dirty="0">
                <a:latin typeface="Times New Roman"/>
                <a:cs typeface="Times New Roman"/>
              </a:rPr>
              <a:t>to</a:t>
            </a:r>
            <a:r>
              <a:rPr sz="1200" spc="-45"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spc="-10" dirty="0">
                <a:latin typeface="Times New Roman"/>
                <a:cs typeface="Times New Roman"/>
              </a:rPr>
              <a:t>expected</a:t>
            </a:r>
            <a:r>
              <a:rPr sz="1200" spc="-40" dirty="0">
                <a:latin typeface="Times New Roman"/>
                <a:cs typeface="Times New Roman"/>
              </a:rPr>
              <a:t> </a:t>
            </a:r>
            <a:r>
              <a:rPr sz="1200" dirty="0">
                <a:latin typeface="Times New Roman"/>
                <a:cs typeface="Times New Roman"/>
              </a:rPr>
              <a:t>output</a:t>
            </a:r>
            <a:r>
              <a:rPr sz="1200" spc="-35" dirty="0">
                <a:latin typeface="Times New Roman"/>
                <a:cs typeface="Times New Roman"/>
              </a:rPr>
              <a:t> </a:t>
            </a:r>
            <a:r>
              <a:rPr sz="1200" dirty="0">
                <a:latin typeface="Times New Roman"/>
                <a:cs typeface="Times New Roman"/>
              </a:rPr>
              <a:t>from</a:t>
            </a:r>
            <a:r>
              <a:rPr sz="1200" spc="-50"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dirty="0">
                <a:latin typeface="Times New Roman"/>
                <a:cs typeface="Times New Roman"/>
              </a:rPr>
              <a:t>module.</a:t>
            </a:r>
            <a:r>
              <a:rPr sz="1200" spc="-40" dirty="0">
                <a:latin typeface="Times New Roman"/>
                <a:cs typeface="Times New Roman"/>
              </a:rPr>
              <a:t> </a:t>
            </a:r>
            <a:r>
              <a:rPr sz="1200" dirty="0">
                <a:latin typeface="Times New Roman"/>
                <a:cs typeface="Times New Roman"/>
              </a:rPr>
              <a:t>In</a:t>
            </a:r>
            <a:r>
              <a:rPr sz="1200" spc="-55" dirty="0">
                <a:latin typeface="Times New Roman"/>
                <a:cs typeface="Times New Roman"/>
              </a:rPr>
              <a:t> </a:t>
            </a:r>
            <a:r>
              <a:rPr sz="1200" dirty="0">
                <a:latin typeface="Times New Roman"/>
                <a:cs typeface="Times New Roman"/>
              </a:rPr>
              <a:t>our</a:t>
            </a:r>
            <a:r>
              <a:rPr sz="1200" spc="-35" dirty="0">
                <a:latin typeface="Times New Roman"/>
                <a:cs typeface="Times New Roman"/>
              </a:rPr>
              <a:t> </a:t>
            </a:r>
            <a:r>
              <a:rPr sz="1200" dirty="0">
                <a:latin typeface="Times New Roman"/>
                <a:cs typeface="Times New Roman"/>
              </a:rPr>
              <a:t>system,</a:t>
            </a:r>
            <a:r>
              <a:rPr sz="1200" spc="-40" dirty="0">
                <a:latin typeface="Times New Roman"/>
                <a:cs typeface="Times New Roman"/>
              </a:rPr>
              <a:t> </a:t>
            </a:r>
            <a:r>
              <a:rPr sz="1200" dirty="0">
                <a:latin typeface="Times New Roman"/>
                <a:cs typeface="Times New Roman"/>
              </a:rPr>
              <a:t>we</a:t>
            </a:r>
            <a:r>
              <a:rPr sz="1200" spc="-50" dirty="0">
                <a:latin typeface="Times New Roman"/>
                <a:cs typeface="Times New Roman"/>
              </a:rPr>
              <a:t> </a:t>
            </a:r>
            <a:r>
              <a:rPr sz="1200" dirty="0">
                <a:latin typeface="Times New Roman"/>
                <a:cs typeface="Times New Roman"/>
              </a:rPr>
              <a:t>want</a:t>
            </a:r>
            <a:r>
              <a:rPr sz="1200" spc="-50" dirty="0">
                <a:latin typeface="Times New Roman"/>
                <a:cs typeface="Times New Roman"/>
              </a:rPr>
              <a:t> </a:t>
            </a:r>
            <a:r>
              <a:rPr sz="1200" dirty="0">
                <a:latin typeface="Times New Roman"/>
                <a:cs typeface="Times New Roman"/>
              </a:rPr>
              <a:t>to</a:t>
            </a:r>
            <a:r>
              <a:rPr sz="1200" spc="-55" dirty="0">
                <a:latin typeface="Times New Roman"/>
                <a:cs typeface="Times New Roman"/>
              </a:rPr>
              <a:t> </a:t>
            </a:r>
            <a:r>
              <a:rPr sz="1200" dirty="0">
                <a:latin typeface="Times New Roman"/>
                <a:cs typeface="Times New Roman"/>
              </a:rPr>
              <a:t>check</a:t>
            </a:r>
            <a:r>
              <a:rPr sz="1200" spc="-55"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spc="-10" dirty="0">
                <a:latin typeface="Times New Roman"/>
                <a:cs typeface="Times New Roman"/>
              </a:rPr>
              <a:t>information</a:t>
            </a:r>
            <a:r>
              <a:rPr sz="1200" spc="-40" dirty="0">
                <a:latin typeface="Times New Roman"/>
                <a:cs typeface="Times New Roman"/>
              </a:rPr>
              <a:t> </a:t>
            </a:r>
            <a:r>
              <a:rPr sz="1200" spc="-20" dirty="0">
                <a:latin typeface="Times New Roman"/>
                <a:cs typeface="Times New Roman"/>
              </a:rPr>
              <a:t>like </a:t>
            </a:r>
            <a:r>
              <a:rPr sz="1200" spc="-10" dirty="0">
                <a:latin typeface="Times New Roman"/>
                <a:cs typeface="Times New Roman"/>
              </a:rPr>
              <a:t>whether</a:t>
            </a:r>
            <a:r>
              <a:rPr sz="1200" spc="-65" dirty="0">
                <a:latin typeface="Times New Roman"/>
                <a:cs typeface="Times New Roman"/>
              </a:rPr>
              <a:t> </a:t>
            </a:r>
            <a:r>
              <a:rPr sz="1200" spc="-10" dirty="0">
                <a:latin typeface="Times New Roman"/>
                <a:cs typeface="Times New Roman"/>
              </a:rPr>
              <a:t>the</a:t>
            </a:r>
            <a:r>
              <a:rPr sz="1200" spc="-65" dirty="0">
                <a:latin typeface="Times New Roman"/>
                <a:cs typeface="Times New Roman"/>
              </a:rPr>
              <a:t> </a:t>
            </a:r>
            <a:r>
              <a:rPr sz="1200" spc="-10" dirty="0">
                <a:latin typeface="Times New Roman"/>
                <a:cs typeface="Times New Roman"/>
              </a:rPr>
              <a:t>inputs</a:t>
            </a:r>
            <a:r>
              <a:rPr sz="1200" spc="-55" dirty="0">
                <a:latin typeface="Times New Roman"/>
                <a:cs typeface="Times New Roman"/>
              </a:rPr>
              <a:t> </a:t>
            </a:r>
            <a:r>
              <a:rPr sz="1200" spc="-10" dirty="0">
                <a:latin typeface="Times New Roman"/>
                <a:cs typeface="Times New Roman"/>
              </a:rPr>
              <a:t>are</a:t>
            </a:r>
            <a:r>
              <a:rPr sz="1200" spc="-25" dirty="0">
                <a:latin typeface="Times New Roman"/>
                <a:cs typeface="Times New Roman"/>
              </a:rPr>
              <a:t> </a:t>
            </a:r>
            <a:r>
              <a:rPr sz="1200" spc="-10" dirty="0">
                <a:latin typeface="Times New Roman"/>
                <a:cs typeface="Times New Roman"/>
              </a:rPr>
              <a:t>saved</a:t>
            </a:r>
            <a:r>
              <a:rPr sz="1200" spc="-30" dirty="0">
                <a:latin typeface="Times New Roman"/>
                <a:cs typeface="Times New Roman"/>
              </a:rPr>
              <a:t> </a:t>
            </a:r>
            <a:r>
              <a:rPr sz="1200" spc="-20" dirty="0">
                <a:latin typeface="Times New Roman"/>
                <a:cs typeface="Times New Roman"/>
              </a:rPr>
              <a:t>to</a:t>
            </a:r>
            <a:r>
              <a:rPr sz="1200" spc="-55" dirty="0">
                <a:latin typeface="Times New Roman"/>
                <a:cs typeface="Times New Roman"/>
              </a:rPr>
              <a:t> </a:t>
            </a:r>
            <a:r>
              <a:rPr sz="1200" spc="-10" dirty="0">
                <a:latin typeface="Times New Roman"/>
                <a:cs typeface="Times New Roman"/>
              </a:rPr>
              <a:t>back</a:t>
            </a:r>
            <a:r>
              <a:rPr sz="1200" spc="-35" dirty="0">
                <a:latin typeface="Times New Roman"/>
                <a:cs typeface="Times New Roman"/>
              </a:rPr>
              <a:t> </a:t>
            </a:r>
            <a:r>
              <a:rPr sz="1200" spc="-10" dirty="0">
                <a:latin typeface="Times New Roman"/>
                <a:cs typeface="Times New Roman"/>
              </a:rPr>
              <a:t>end</a:t>
            </a:r>
            <a:r>
              <a:rPr sz="1200" spc="-60" dirty="0">
                <a:latin typeface="Times New Roman"/>
                <a:cs typeface="Times New Roman"/>
              </a:rPr>
              <a:t> </a:t>
            </a:r>
            <a:r>
              <a:rPr sz="1200" spc="-10" dirty="0">
                <a:latin typeface="Times New Roman"/>
                <a:cs typeface="Times New Roman"/>
              </a:rPr>
              <a:t>correctly.</a:t>
            </a:r>
            <a:r>
              <a:rPr sz="1200" spc="-60" dirty="0">
                <a:latin typeface="Times New Roman"/>
                <a:cs typeface="Times New Roman"/>
              </a:rPr>
              <a:t> </a:t>
            </a:r>
            <a:r>
              <a:rPr sz="1200" dirty="0">
                <a:latin typeface="Times New Roman"/>
                <a:cs typeface="Times New Roman"/>
              </a:rPr>
              <a:t>So</a:t>
            </a:r>
            <a:r>
              <a:rPr sz="1200" spc="-30" dirty="0">
                <a:latin typeface="Times New Roman"/>
                <a:cs typeface="Times New Roman"/>
              </a:rPr>
              <a:t> </a:t>
            </a:r>
            <a:r>
              <a:rPr sz="1200" spc="-10" dirty="0">
                <a:latin typeface="Times New Roman"/>
                <a:cs typeface="Times New Roman"/>
              </a:rPr>
              <a:t>every</a:t>
            </a:r>
            <a:r>
              <a:rPr sz="1200" spc="-35" dirty="0">
                <a:latin typeface="Times New Roman"/>
                <a:cs typeface="Times New Roman"/>
              </a:rPr>
              <a:t> </a:t>
            </a:r>
            <a:r>
              <a:rPr sz="1200" spc="-10" dirty="0">
                <a:latin typeface="Times New Roman"/>
                <a:cs typeface="Times New Roman"/>
              </a:rPr>
              <a:t>form</a:t>
            </a:r>
            <a:r>
              <a:rPr sz="1200" spc="-50" dirty="0">
                <a:latin typeface="Times New Roman"/>
                <a:cs typeface="Times New Roman"/>
              </a:rPr>
              <a:t> </a:t>
            </a:r>
            <a:r>
              <a:rPr sz="1200" spc="-10" dirty="0">
                <a:latin typeface="Times New Roman"/>
                <a:cs typeface="Times New Roman"/>
              </a:rPr>
              <a:t>includes</a:t>
            </a:r>
            <a:r>
              <a:rPr sz="1200" spc="-65" dirty="0">
                <a:latin typeface="Times New Roman"/>
                <a:cs typeface="Times New Roman"/>
              </a:rPr>
              <a:t> </a:t>
            </a:r>
            <a:r>
              <a:rPr sz="1200" spc="-10" dirty="0">
                <a:latin typeface="Times New Roman"/>
                <a:cs typeface="Times New Roman"/>
              </a:rPr>
              <a:t>this</a:t>
            </a:r>
            <a:r>
              <a:rPr sz="1200" spc="-40" dirty="0">
                <a:latin typeface="Times New Roman"/>
                <a:cs typeface="Times New Roman"/>
              </a:rPr>
              <a:t> </a:t>
            </a:r>
            <a:r>
              <a:rPr sz="1200" spc="-20" dirty="0">
                <a:latin typeface="Times New Roman"/>
                <a:cs typeface="Times New Roman"/>
              </a:rPr>
              <a:t>testing</a:t>
            </a:r>
            <a:r>
              <a:rPr sz="1200" spc="-55" dirty="0">
                <a:latin typeface="Times New Roman"/>
                <a:cs typeface="Times New Roman"/>
              </a:rPr>
              <a:t> </a:t>
            </a:r>
            <a:r>
              <a:rPr sz="1200" spc="-10" dirty="0">
                <a:latin typeface="Times New Roman"/>
                <a:cs typeface="Times New Roman"/>
              </a:rPr>
              <a:t>because </a:t>
            </a:r>
            <a:r>
              <a:rPr sz="1200" spc="-20" dirty="0">
                <a:latin typeface="Times New Roman"/>
                <a:cs typeface="Times New Roman"/>
              </a:rPr>
              <a:t>we</a:t>
            </a:r>
            <a:r>
              <a:rPr sz="1200" spc="-45" dirty="0">
                <a:latin typeface="Times New Roman"/>
                <a:cs typeface="Times New Roman"/>
              </a:rPr>
              <a:t> </a:t>
            </a:r>
            <a:r>
              <a:rPr sz="1200" spc="-10" dirty="0">
                <a:latin typeface="Times New Roman"/>
                <a:cs typeface="Times New Roman"/>
              </a:rPr>
              <a:t>want</a:t>
            </a:r>
            <a:r>
              <a:rPr sz="1200" spc="-45" dirty="0">
                <a:latin typeface="Times New Roman"/>
                <a:cs typeface="Times New Roman"/>
              </a:rPr>
              <a:t> </a:t>
            </a:r>
            <a:r>
              <a:rPr sz="1200" spc="-20" dirty="0">
                <a:latin typeface="Times New Roman"/>
                <a:cs typeface="Times New Roman"/>
              </a:rPr>
              <a:t>to</a:t>
            </a:r>
            <a:r>
              <a:rPr sz="1200" spc="-55" dirty="0">
                <a:latin typeface="Times New Roman"/>
                <a:cs typeface="Times New Roman"/>
              </a:rPr>
              <a:t> </a:t>
            </a:r>
            <a:r>
              <a:rPr sz="1200" spc="-10" dirty="0">
                <a:latin typeface="Times New Roman"/>
                <a:cs typeface="Times New Roman"/>
              </a:rPr>
              <a:t>maintain</a:t>
            </a:r>
            <a:r>
              <a:rPr sz="1200" spc="-55" dirty="0">
                <a:latin typeface="Times New Roman"/>
                <a:cs typeface="Times New Roman"/>
              </a:rPr>
              <a:t> </a:t>
            </a:r>
            <a:r>
              <a:rPr sz="1200" spc="-20" dirty="0">
                <a:latin typeface="Times New Roman"/>
                <a:cs typeface="Times New Roman"/>
              </a:rPr>
              <a:t>our</a:t>
            </a:r>
            <a:r>
              <a:rPr sz="1200" spc="-45" dirty="0">
                <a:latin typeface="Times New Roman"/>
                <a:cs typeface="Times New Roman"/>
              </a:rPr>
              <a:t> </a:t>
            </a:r>
            <a:r>
              <a:rPr sz="1200" spc="-10" dirty="0">
                <a:latin typeface="Times New Roman"/>
                <a:cs typeface="Times New Roman"/>
              </a:rPr>
              <a:t>database</a:t>
            </a:r>
            <a:r>
              <a:rPr sz="1200" spc="-40" dirty="0">
                <a:latin typeface="Times New Roman"/>
                <a:cs typeface="Times New Roman"/>
              </a:rPr>
              <a:t> </a:t>
            </a:r>
            <a:r>
              <a:rPr sz="1200" spc="-10" dirty="0">
                <a:latin typeface="Times New Roman"/>
                <a:cs typeface="Times New Roman"/>
              </a:rPr>
              <a:t>because</a:t>
            </a:r>
            <a:r>
              <a:rPr sz="1200" spc="-5" dirty="0">
                <a:latin typeface="Times New Roman"/>
                <a:cs typeface="Times New Roman"/>
              </a:rPr>
              <a:t> </a:t>
            </a:r>
            <a:r>
              <a:rPr sz="1200" spc="-10" dirty="0">
                <a:latin typeface="Times New Roman"/>
                <a:cs typeface="Times New Roman"/>
              </a:rPr>
              <a:t>information</a:t>
            </a:r>
            <a:r>
              <a:rPr sz="1200" spc="-50" dirty="0">
                <a:latin typeface="Times New Roman"/>
                <a:cs typeface="Times New Roman"/>
              </a:rPr>
              <a:t> </a:t>
            </a:r>
            <a:r>
              <a:rPr sz="1200" spc="-20" dirty="0">
                <a:latin typeface="Times New Roman"/>
                <a:cs typeface="Times New Roman"/>
              </a:rPr>
              <a:t>like</a:t>
            </a:r>
            <a:r>
              <a:rPr sz="1200" spc="-45" dirty="0">
                <a:latin typeface="Times New Roman"/>
                <a:cs typeface="Times New Roman"/>
              </a:rPr>
              <a:t> </a:t>
            </a:r>
            <a:r>
              <a:rPr sz="1200" spc="-10" dirty="0">
                <a:latin typeface="Times New Roman"/>
                <a:cs typeface="Times New Roman"/>
              </a:rPr>
              <a:t>document</a:t>
            </a:r>
            <a:r>
              <a:rPr sz="1200" spc="-45" dirty="0">
                <a:latin typeface="Times New Roman"/>
                <a:cs typeface="Times New Roman"/>
              </a:rPr>
              <a:t> </a:t>
            </a:r>
            <a:r>
              <a:rPr sz="1200" spc="-20" dirty="0">
                <a:latin typeface="Times New Roman"/>
                <a:cs typeface="Times New Roman"/>
              </a:rPr>
              <a:t>to</a:t>
            </a:r>
            <a:r>
              <a:rPr sz="1200" spc="-55" dirty="0">
                <a:latin typeface="Times New Roman"/>
                <a:cs typeface="Times New Roman"/>
              </a:rPr>
              <a:t> </a:t>
            </a:r>
            <a:r>
              <a:rPr sz="1200" spc="-20" dirty="0">
                <a:latin typeface="Times New Roman"/>
                <a:cs typeface="Times New Roman"/>
              </a:rPr>
              <a:t>be</a:t>
            </a:r>
            <a:r>
              <a:rPr sz="1200" spc="-40" dirty="0">
                <a:latin typeface="Times New Roman"/>
                <a:cs typeface="Times New Roman"/>
              </a:rPr>
              <a:t> </a:t>
            </a:r>
            <a:r>
              <a:rPr sz="1200" spc="-10" dirty="0">
                <a:latin typeface="Times New Roman"/>
                <a:cs typeface="Times New Roman"/>
              </a:rPr>
              <a:t>saved,</a:t>
            </a:r>
            <a:r>
              <a:rPr sz="1200" spc="-55" dirty="0">
                <a:latin typeface="Times New Roman"/>
                <a:cs typeface="Times New Roman"/>
              </a:rPr>
              <a:t> </a:t>
            </a:r>
            <a:r>
              <a:rPr sz="1200" spc="-10" dirty="0">
                <a:latin typeface="Times New Roman"/>
                <a:cs typeface="Times New Roman"/>
              </a:rPr>
              <a:t>the</a:t>
            </a:r>
            <a:r>
              <a:rPr sz="1200" spc="-40" dirty="0">
                <a:latin typeface="Times New Roman"/>
                <a:cs typeface="Times New Roman"/>
              </a:rPr>
              <a:t> </a:t>
            </a:r>
            <a:r>
              <a:rPr sz="1200" spc="-10" dirty="0">
                <a:latin typeface="Times New Roman"/>
                <a:cs typeface="Times New Roman"/>
              </a:rPr>
              <a:t>personal </a:t>
            </a:r>
            <a:r>
              <a:rPr sz="1200" dirty="0">
                <a:latin typeface="Times New Roman"/>
                <a:cs typeface="Times New Roman"/>
              </a:rPr>
              <a:t>information,</a:t>
            </a:r>
            <a:r>
              <a:rPr sz="1200" spc="5" dirty="0">
                <a:latin typeface="Times New Roman"/>
                <a:cs typeface="Times New Roman"/>
              </a:rPr>
              <a:t> </a:t>
            </a:r>
            <a:r>
              <a:rPr sz="1200" dirty="0">
                <a:latin typeface="Times New Roman"/>
                <a:cs typeface="Times New Roman"/>
              </a:rPr>
              <a:t>security</a:t>
            </a:r>
            <a:r>
              <a:rPr sz="1200" spc="5" dirty="0">
                <a:latin typeface="Times New Roman"/>
                <a:cs typeface="Times New Roman"/>
              </a:rPr>
              <a:t> </a:t>
            </a:r>
            <a:r>
              <a:rPr sz="1200" dirty="0">
                <a:latin typeface="Times New Roman"/>
                <a:cs typeface="Times New Roman"/>
              </a:rPr>
              <a:t>features are</a:t>
            </a:r>
            <a:r>
              <a:rPr sz="1200" spc="10" dirty="0">
                <a:latin typeface="Times New Roman"/>
                <a:cs typeface="Times New Roman"/>
              </a:rPr>
              <a:t> </a:t>
            </a:r>
            <a:r>
              <a:rPr sz="1200" dirty="0">
                <a:latin typeface="Times New Roman"/>
                <a:cs typeface="Times New Roman"/>
              </a:rPr>
              <a:t>so</a:t>
            </a:r>
            <a:r>
              <a:rPr sz="1200" spc="5" dirty="0">
                <a:latin typeface="Times New Roman"/>
                <a:cs typeface="Times New Roman"/>
              </a:rPr>
              <a:t> </a:t>
            </a:r>
            <a:r>
              <a:rPr sz="1200" dirty="0">
                <a:latin typeface="Times New Roman"/>
                <a:cs typeface="Times New Roman"/>
              </a:rPr>
              <a:t>sensitive</a:t>
            </a:r>
            <a:r>
              <a:rPr sz="1200" spc="1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should</a:t>
            </a:r>
            <a:r>
              <a:rPr sz="1200" spc="5" dirty="0">
                <a:latin typeface="Times New Roman"/>
                <a:cs typeface="Times New Roman"/>
              </a:rPr>
              <a:t> </a:t>
            </a:r>
            <a:r>
              <a:rPr sz="1200" dirty="0">
                <a:latin typeface="Times New Roman"/>
                <a:cs typeface="Times New Roman"/>
              </a:rPr>
              <a:t>check</a:t>
            </a:r>
            <a:r>
              <a:rPr sz="1200" spc="5" dirty="0">
                <a:latin typeface="Times New Roman"/>
                <a:cs typeface="Times New Roman"/>
              </a:rPr>
              <a:t> </a:t>
            </a:r>
            <a:r>
              <a:rPr sz="1200" dirty="0">
                <a:latin typeface="Times New Roman"/>
                <a:cs typeface="Times New Roman"/>
              </a:rPr>
              <a:t>it</a:t>
            </a:r>
            <a:r>
              <a:rPr sz="1200" spc="10" dirty="0">
                <a:latin typeface="Times New Roman"/>
                <a:cs typeface="Times New Roman"/>
              </a:rPr>
              <a:t> </a:t>
            </a:r>
            <a:r>
              <a:rPr sz="1200" dirty="0">
                <a:latin typeface="Times New Roman"/>
                <a:cs typeface="Times New Roman"/>
              </a:rPr>
              <a:t>perfectly</a:t>
            </a:r>
            <a:r>
              <a:rPr sz="1200" spc="10" dirty="0">
                <a:latin typeface="Times New Roman"/>
                <a:cs typeface="Times New Roman"/>
              </a:rPr>
              <a:t> </a:t>
            </a:r>
            <a:r>
              <a:rPr sz="1200" dirty="0">
                <a:latin typeface="Times New Roman"/>
                <a:cs typeface="Times New Roman"/>
              </a:rPr>
              <a:t>by</a:t>
            </a:r>
            <a:r>
              <a:rPr sz="1200" spc="5" dirty="0">
                <a:latin typeface="Times New Roman"/>
                <a:cs typeface="Times New Roman"/>
              </a:rPr>
              <a:t> </a:t>
            </a:r>
            <a:r>
              <a:rPr sz="1200" dirty="0">
                <a:latin typeface="Times New Roman"/>
                <a:cs typeface="Times New Roman"/>
              </a:rPr>
              <a:t>each</a:t>
            </a:r>
            <a:r>
              <a:rPr sz="1200" spc="-15" dirty="0">
                <a:latin typeface="Times New Roman"/>
                <a:cs typeface="Times New Roman"/>
              </a:rPr>
              <a:t> </a:t>
            </a:r>
            <a:r>
              <a:rPr sz="1200" spc="-10" dirty="0">
                <a:latin typeface="Times New Roman"/>
                <a:cs typeface="Times New Roman"/>
              </a:rPr>
              <a:t>module </a:t>
            </a:r>
            <a:r>
              <a:rPr sz="1200" dirty="0">
                <a:latin typeface="Times New Roman"/>
                <a:cs typeface="Times New Roman"/>
              </a:rPr>
              <a:t>from</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beginning.</a:t>
            </a:r>
            <a:r>
              <a:rPr sz="1200" spc="-30" dirty="0">
                <a:latin typeface="Times New Roman"/>
                <a:cs typeface="Times New Roman"/>
              </a:rPr>
              <a:t> </a:t>
            </a:r>
            <a:r>
              <a:rPr sz="1200" dirty="0">
                <a:latin typeface="Times New Roman"/>
                <a:cs typeface="Times New Roman"/>
              </a:rPr>
              <a:t>These</a:t>
            </a:r>
            <a:r>
              <a:rPr sz="1200" spc="-30" dirty="0">
                <a:latin typeface="Times New Roman"/>
                <a:cs typeface="Times New Roman"/>
              </a:rPr>
              <a:t> </a:t>
            </a:r>
            <a:r>
              <a:rPr sz="1200" dirty="0">
                <a:latin typeface="Times New Roman"/>
                <a:cs typeface="Times New Roman"/>
              </a:rPr>
              <a:t>are</a:t>
            </a:r>
            <a:r>
              <a:rPr sz="1200" spc="-25" dirty="0">
                <a:latin typeface="Times New Roman"/>
                <a:cs typeface="Times New Roman"/>
              </a:rPr>
              <a:t> </a:t>
            </a:r>
            <a:r>
              <a:rPr sz="1200" dirty="0">
                <a:latin typeface="Times New Roman"/>
                <a:cs typeface="Times New Roman"/>
              </a:rPr>
              <a:t>checked</a:t>
            </a:r>
            <a:r>
              <a:rPr sz="1200" spc="-30" dirty="0">
                <a:latin typeface="Times New Roman"/>
                <a:cs typeface="Times New Roman"/>
              </a:rPr>
              <a:t> </a:t>
            </a:r>
            <a:r>
              <a:rPr sz="1200" dirty="0">
                <a:latin typeface="Times New Roman"/>
                <a:cs typeface="Times New Roman"/>
              </a:rPr>
              <a:t>in</a:t>
            </a:r>
            <a:r>
              <a:rPr sz="1200" spc="-5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programming</a:t>
            </a:r>
            <a:r>
              <a:rPr sz="1200" spc="-30" dirty="0">
                <a:latin typeface="Times New Roman"/>
                <a:cs typeface="Times New Roman"/>
              </a:rPr>
              <a:t> </a:t>
            </a:r>
            <a:r>
              <a:rPr sz="1200" dirty="0">
                <a:latin typeface="Times New Roman"/>
                <a:cs typeface="Times New Roman"/>
              </a:rPr>
              <a:t>step</a:t>
            </a:r>
            <a:r>
              <a:rPr sz="1200" spc="-55" dirty="0">
                <a:latin typeface="Times New Roman"/>
                <a:cs typeface="Times New Roman"/>
              </a:rPr>
              <a:t> </a:t>
            </a:r>
            <a:r>
              <a:rPr sz="1200" spc="-10" dirty="0">
                <a:latin typeface="Times New Roman"/>
                <a:cs typeface="Times New Roman"/>
              </a:rPr>
              <a:t>itself.</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03505">
              <a:lnSpc>
                <a:spcPct val="100000"/>
              </a:lnSpc>
            </a:pPr>
            <a:r>
              <a:rPr sz="1400" b="1" dirty="0">
                <a:latin typeface="Times New Roman"/>
                <a:cs typeface="Times New Roman"/>
              </a:rPr>
              <a:t>7.2 </a:t>
            </a:r>
            <a:r>
              <a:rPr sz="1400" b="1" spc="-10" dirty="0">
                <a:latin typeface="Times New Roman"/>
                <a:cs typeface="Times New Roman"/>
              </a:rPr>
              <a:t>INTEGRATION</a:t>
            </a:r>
            <a:r>
              <a:rPr sz="1400" b="1" spc="10" dirty="0">
                <a:latin typeface="Times New Roman"/>
                <a:cs typeface="Times New Roman"/>
              </a:rPr>
              <a:t> </a:t>
            </a:r>
            <a:r>
              <a:rPr sz="1400" b="1" spc="-10" dirty="0">
                <a:latin typeface="Times New Roman"/>
                <a:cs typeface="Times New Roman"/>
              </a:rPr>
              <a:t>TESTING</a:t>
            </a:r>
            <a:endParaRPr sz="1400" dirty="0">
              <a:latin typeface="Times New Roman"/>
              <a:cs typeface="Times New Roman"/>
            </a:endParaRPr>
          </a:p>
          <a:p>
            <a:pPr marL="103505" marR="33655" indent="448945" algn="just">
              <a:lnSpc>
                <a:spcPct val="143900"/>
              </a:lnSpc>
              <a:spcBef>
                <a:spcPts val="1305"/>
              </a:spcBef>
            </a:pPr>
            <a:r>
              <a:rPr sz="1200" dirty="0">
                <a:latin typeface="Times New Roman"/>
                <a:cs typeface="Times New Roman"/>
              </a:rPr>
              <a:t>Data</a:t>
            </a:r>
            <a:r>
              <a:rPr sz="1200" spc="15" dirty="0">
                <a:latin typeface="Times New Roman"/>
                <a:cs typeface="Times New Roman"/>
              </a:rPr>
              <a:t> </a:t>
            </a:r>
            <a:r>
              <a:rPr sz="1200" dirty="0">
                <a:latin typeface="Times New Roman"/>
                <a:cs typeface="Times New Roman"/>
              </a:rPr>
              <a:t>can</a:t>
            </a:r>
            <a:r>
              <a:rPr sz="1200" spc="15" dirty="0">
                <a:latin typeface="Times New Roman"/>
                <a:cs typeface="Times New Roman"/>
              </a:rPr>
              <a:t> </a:t>
            </a:r>
            <a:r>
              <a:rPr sz="1200" dirty="0">
                <a:latin typeface="Times New Roman"/>
                <a:cs typeface="Times New Roman"/>
              </a:rPr>
              <a:t>be</a:t>
            </a:r>
            <a:r>
              <a:rPr sz="1200" spc="15" dirty="0">
                <a:latin typeface="Times New Roman"/>
                <a:cs typeface="Times New Roman"/>
              </a:rPr>
              <a:t> </a:t>
            </a:r>
            <a:r>
              <a:rPr sz="1200" dirty="0">
                <a:latin typeface="Times New Roman"/>
                <a:cs typeface="Times New Roman"/>
              </a:rPr>
              <a:t>test</a:t>
            </a:r>
            <a:r>
              <a:rPr sz="1200" spc="25" dirty="0">
                <a:latin typeface="Times New Roman"/>
                <a:cs typeface="Times New Roman"/>
              </a:rPr>
              <a:t> </a:t>
            </a:r>
            <a:r>
              <a:rPr sz="1200" dirty="0">
                <a:latin typeface="Times New Roman"/>
                <a:cs typeface="Times New Roman"/>
              </a:rPr>
              <a:t>across</a:t>
            </a:r>
            <a:r>
              <a:rPr sz="1200" spc="5" dirty="0">
                <a:latin typeface="Times New Roman"/>
                <a:cs typeface="Times New Roman"/>
              </a:rPr>
              <a:t> </a:t>
            </a:r>
            <a:r>
              <a:rPr sz="1200" dirty="0">
                <a:latin typeface="Times New Roman"/>
                <a:cs typeface="Times New Roman"/>
              </a:rPr>
              <a:t>an</a:t>
            </a:r>
            <a:r>
              <a:rPr sz="1200" spc="15" dirty="0">
                <a:latin typeface="Times New Roman"/>
                <a:cs typeface="Times New Roman"/>
              </a:rPr>
              <a:t> </a:t>
            </a:r>
            <a:r>
              <a:rPr sz="1200" dirty="0">
                <a:latin typeface="Times New Roman"/>
                <a:cs typeface="Times New Roman"/>
              </a:rPr>
              <a:t>interface,</a:t>
            </a:r>
            <a:r>
              <a:rPr sz="1200" spc="15" dirty="0">
                <a:latin typeface="Times New Roman"/>
                <a:cs typeface="Times New Roman"/>
              </a:rPr>
              <a:t> </a:t>
            </a:r>
            <a:r>
              <a:rPr sz="1200" dirty="0">
                <a:latin typeface="Times New Roman"/>
                <a:cs typeface="Times New Roman"/>
              </a:rPr>
              <a:t>one</a:t>
            </a:r>
            <a:r>
              <a:rPr sz="1200" spc="5" dirty="0">
                <a:latin typeface="Times New Roman"/>
                <a:cs typeface="Times New Roman"/>
              </a:rPr>
              <a:t> </a:t>
            </a:r>
            <a:r>
              <a:rPr sz="1200" dirty="0">
                <a:latin typeface="Times New Roman"/>
                <a:cs typeface="Times New Roman"/>
              </a:rPr>
              <a:t>module</a:t>
            </a:r>
            <a:r>
              <a:rPr sz="1200" spc="15" dirty="0">
                <a:latin typeface="Times New Roman"/>
                <a:cs typeface="Times New Roman"/>
              </a:rPr>
              <a:t> </a:t>
            </a:r>
            <a:r>
              <a:rPr sz="1200" dirty="0">
                <a:latin typeface="Times New Roman"/>
                <a:cs typeface="Times New Roman"/>
              </a:rPr>
              <a:t>can</a:t>
            </a:r>
            <a:r>
              <a:rPr sz="1200" spc="15" dirty="0">
                <a:latin typeface="Times New Roman"/>
                <a:cs typeface="Times New Roman"/>
              </a:rPr>
              <a:t> </a:t>
            </a:r>
            <a:r>
              <a:rPr sz="1200" dirty="0">
                <a:latin typeface="Times New Roman"/>
                <a:cs typeface="Times New Roman"/>
              </a:rPr>
              <a:t>have adverse</a:t>
            </a:r>
            <a:r>
              <a:rPr sz="1200" spc="5" dirty="0">
                <a:latin typeface="Times New Roman"/>
                <a:cs typeface="Times New Roman"/>
              </a:rPr>
              <a:t> </a:t>
            </a:r>
            <a:r>
              <a:rPr sz="1200" dirty="0">
                <a:latin typeface="Times New Roman"/>
                <a:cs typeface="Times New Roman"/>
              </a:rPr>
              <a:t>effect</a:t>
            </a:r>
            <a:r>
              <a:rPr sz="1200" spc="20" dirty="0">
                <a:latin typeface="Times New Roman"/>
                <a:cs typeface="Times New Roman"/>
              </a:rPr>
              <a:t> </a:t>
            </a:r>
            <a:r>
              <a:rPr sz="1200" dirty="0">
                <a:latin typeface="Times New Roman"/>
                <a:cs typeface="Times New Roman"/>
              </a:rPr>
              <a:t>on</a:t>
            </a:r>
            <a:r>
              <a:rPr sz="1200" spc="10" dirty="0">
                <a:latin typeface="Times New Roman"/>
                <a:cs typeface="Times New Roman"/>
              </a:rPr>
              <a:t> </a:t>
            </a:r>
            <a:r>
              <a:rPr sz="1200" spc="-10" dirty="0">
                <a:latin typeface="Times New Roman"/>
                <a:cs typeface="Times New Roman"/>
              </a:rPr>
              <a:t>another, </a:t>
            </a:r>
            <a:r>
              <a:rPr sz="1200" dirty="0">
                <a:latin typeface="Times New Roman"/>
                <a:cs typeface="Times New Roman"/>
              </a:rPr>
              <a:t>sub</a:t>
            </a:r>
            <a:r>
              <a:rPr sz="1200" spc="20" dirty="0">
                <a:latin typeface="Times New Roman"/>
                <a:cs typeface="Times New Roman"/>
              </a:rPr>
              <a:t> </a:t>
            </a:r>
            <a:r>
              <a:rPr sz="1200" dirty="0">
                <a:latin typeface="Times New Roman"/>
                <a:cs typeface="Times New Roman"/>
              </a:rPr>
              <a:t>function</a:t>
            </a:r>
            <a:r>
              <a:rPr sz="1200" spc="20" dirty="0">
                <a:latin typeface="Times New Roman"/>
                <a:cs typeface="Times New Roman"/>
              </a:rPr>
              <a:t> </a:t>
            </a:r>
            <a:r>
              <a:rPr sz="1200" dirty="0">
                <a:latin typeface="Times New Roman"/>
                <a:cs typeface="Times New Roman"/>
              </a:rPr>
              <a:t>when combined</a:t>
            </a:r>
            <a:r>
              <a:rPr sz="1200" spc="25" dirty="0">
                <a:latin typeface="Times New Roman"/>
                <a:cs typeface="Times New Roman"/>
              </a:rPr>
              <a:t> </a:t>
            </a:r>
            <a:r>
              <a:rPr sz="1200" dirty="0">
                <a:latin typeface="Times New Roman"/>
                <a:cs typeface="Times New Roman"/>
              </a:rPr>
              <a:t>may</a:t>
            </a:r>
            <a:r>
              <a:rPr sz="1200" spc="20" dirty="0">
                <a:latin typeface="Times New Roman"/>
                <a:cs typeface="Times New Roman"/>
              </a:rPr>
              <a:t> </a:t>
            </a:r>
            <a:r>
              <a:rPr sz="1200" dirty="0">
                <a:latin typeface="Times New Roman"/>
                <a:cs typeface="Times New Roman"/>
              </a:rPr>
              <a:t>not</a:t>
            </a:r>
            <a:r>
              <a:rPr sz="1200" spc="25" dirty="0">
                <a:latin typeface="Times New Roman"/>
                <a:cs typeface="Times New Roman"/>
              </a:rPr>
              <a:t> </a:t>
            </a:r>
            <a:r>
              <a:rPr sz="1200" dirty="0">
                <a:latin typeface="Times New Roman"/>
                <a:cs typeface="Times New Roman"/>
              </a:rPr>
              <a:t>produced</a:t>
            </a:r>
            <a:r>
              <a:rPr sz="1200" spc="2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desired</a:t>
            </a:r>
            <a:r>
              <a:rPr sz="1200" spc="20" dirty="0">
                <a:latin typeface="Times New Roman"/>
                <a:cs typeface="Times New Roman"/>
              </a:rPr>
              <a:t> </a:t>
            </a:r>
            <a:r>
              <a:rPr sz="1200" dirty="0">
                <a:latin typeface="Times New Roman"/>
                <a:cs typeface="Times New Roman"/>
              </a:rPr>
              <a:t>function</a:t>
            </a:r>
            <a:r>
              <a:rPr sz="1200" spc="70" dirty="0">
                <a:latin typeface="Times New Roman"/>
                <a:cs typeface="Times New Roman"/>
              </a:rPr>
              <a:t> </a:t>
            </a:r>
            <a:r>
              <a:rPr sz="1200" dirty="0">
                <a:latin typeface="Times New Roman"/>
                <a:cs typeface="Times New Roman"/>
              </a:rPr>
              <a:t>Integration</a:t>
            </a:r>
            <a:r>
              <a:rPr sz="1200" spc="25" dirty="0">
                <a:latin typeface="Times New Roman"/>
                <a:cs typeface="Times New Roman"/>
              </a:rPr>
              <a:t> </a:t>
            </a:r>
            <a:r>
              <a:rPr sz="1200" dirty="0">
                <a:latin typeface="Times New Roman"/>
                <a:cs typeface="Times New Roman"/>
              </a:rPr>
              <a:t>testing</a:t>
            </a:r>
            <a:r>
              <a:rPr sz="1200" spc="20" dirty="0">
                <a:latin typeface="Times New Roman"/>
                <a:cs typeface="Times New Roman"/>
              </a:rPr>
              <a:t> </a:t>
            </a:r>
            <a:r>
              <a:rPr sz="1200" dirty="0">
                <a:latin typeface="Times New Roman"/>
                <a:cs typeface="Times New Roman"/>
              </a:rPr>
              <a:t>is</a:t>
            </a:r>
            <a:r>
              <a:rPr sz="1200" spc="-5" dirty="0">
                <a:latin typeface="Times New Roman"/>
                <a:cs typeface="Times New Roman"/>
              </a:rPr>
              <a:t> </a:t>
            </a:r>
            <a:r>
              <a:rPr sz="1200" spc="-50" dirty="0">
                <a:latin typeface="Times New Roman"/>
                <a:cs typeface="Times New Roman"/>
              </a:rPr>
              <a:t>a </a:t>
            </a:r>
            <a:r>
              <a:rPr sz="1200" spc="-10" dirty="0">
                <a:latin typeface="Times New Roman"/>
                <a:cs typeface="Times New Roman"/>
              </a:rPr>
              <a:t>systematic</a:t>
            </a:r>
            <a:r>
              <a:rPr sz="1200" spc="-50" dirty="0">
                <a:latin typeface="Times New Roman"/>
                <a:cs typeface="Times New Roman"/>
              </a:rPr>
              <a:t> </a:t>
            </a:r>
            <a:r>
              <a:rPr sz="1200" spc="-10" dirty="0">
                <a:latin typeface="Times New Roman"/>
                <a:cs typeface="Times New Roman"/>
              </a:rPr>
              <a:t>technique</a:t>
            </a:r>
            <a:r>
              <a:rPr sz="1200" spc="-45" dirty="0">
                <a:latin typeface="Times New Roman"/>
                <a:cs typeface="Times New Roman"/>
              </a:rPr>
              <a:t> </a:t>
            </a:r>
            <a:r>
              <a:rPr sz="1200" spc="-10" dirty="0">
                <a:latin typeface="Times New Roman"/>
                <a:cs typeface="Times New Roman"/>
              </a:rPr>
              <a:t>for</a:t>
            </a:r>
            <a:r>
              <a:rPr sz="1200" spc="-55" dirty="0">
                <a:latin typeface="Times New Roman"/>
                <a:cs typeface="Times New Roman"/>
              </a:rPr>
              <a:t> </a:t>
            </a:r>
            <a:r>
              <a:rPr sz="1200" spc="-10" dirty="0">
                <a:latin typeface="Times New Roman"/>
                <a:cs typeface="Times New Roman"/>
              </a:rPr>
              <a:t>constructing</a:t>
            </a:r>
            <a:r>
              <a:rPr sz="1200" spc="-55" dirty="0">
                <a:latin typeface="Times New Roman"/>
                <a:cs typeface="Times New Roman"/>
              </a:rPr>
              <a:t> </a:t>
            </a:r>
            <a:r>
              <a:rPr sz="1200" spc="-20" dirty="0">
                <a:latin typeface="Times New Roman"/>
                <a:cs typeface="Times New Roman"/>
              </a:rPr>
              <a:t>the</a:t>
            </a:r>
            <a:r>
              <a:rPr sz="1200" spc="-45" dirty="0">
                <a:latin typeface="Times New Roman"/>
                <a:cs typeface="Times New Roman"/>
              </a:rPr>
              <a:t> </a:t>
            </a:r>
            <a:r>
              <a:rPr sz="1200" spc="-10" dirty="0">
                <a:latin typeface="Times New Roman"/>
                <a:cs typeface="Times New Roman"/>
              </a:rPr>
              <a:t>program</a:t>
            </a:r>
            <a:r>
              <a:rPr sz="1200" spc="-55" dirty="0">
                <a:latin typeface="Times New Roman"/>
                <a:cs typeface="Times New Roman"/>
              </a:rPr>
              <a:t> </a:t>
            </a:r>
            <a:r>
              <a:rPr sz="1200" spc="-10" dirty="0">
                <a:latin typeface="Times New Roman"/>
                <a:cs typeface="Times New Roman"/>
              </a:rPr>
              <a:t>structure</a:t>
            </a:r>
            <a:r>
              <a:rPr sz="1200" spc="-45" dirty="0">
                <a:latin typeface="Times New Roman"/>
                <a:cs typeface="Times New Roman"/>
              </a:rPr>
              <a:t> </a:t>
            </a:r>
            <a:r>
              <a:rPr sz="1200" spc="-10" dirty="0">
                <a:latin typeface="Times New Roman"/>
                <a:cs typeface="Times New Roman"/>
              </a:rPr>
              <a:t>while</a:t>
            </a:r>
            <a:r>
              <a:rPr sz="1200" spc="-50" dirty="0">
                <a:latin typeface="Times New Roman"/>
                <a:cs typeface="Times New Roman"/>
              </a:rPr>
              <a:t> </a:t>
            </a:r>
            <a:r>
              <a:rPr sz="1200" spc="-20" dirty="0">
                <a:latin typeface="Times New Roman"/>
                <a:cs typeface="Times New Roman"/>
              </a:rPr>
              <a:t>at</a:t>
            </a:r>
            <a:r>
              <a:rPr sz="1200" spc="-50" dirty="0">
                <a:latin typeface="Times New Roman"/>
                <a:cs typeface="Times New Roman"/>
              </a:rPr>
              <a:t> </a:t>
            </a:r>
            <a:r>
              <a:rPr sz="1200" spc="-20" dirty="0">
                <a:latin typeface="Times New Roman"/>
                <a:cs typeface="Times New Roman"/>
              </a:rPr>
              <a:t>the</a:t>
            </a:r>
            <a:r>
              <a:rPr sz="1200" spc="-45" dirty="0">
                <a:latin typeface="Times New Roman"/>
                <a:cs typeface="Times New Roman"/>
              </a:rPr>
              <a:t> </a:t>
            </a:r>
            <a:r>
              <a:rPr sz="1200" spc="-10" dirty="0">
                <a:latin typeface="Times New Roman"/>
                <a:cs typeface="Times New Roman"/>
              </a:rPr>
              <a:t>same</a:t>
            </a:r>
            <a:r>
              <a:rPr sz="1200" spc="-50" dirty="0">
                <a:latin typeface="Times New Roman"/>
                <a:cs typeface="Times New Roman"/>
              </a:rPr>
              <a:t> </a:t>
            </a:r>
            <a:r>
              <a:rPr sz="1200" spc="-20" dirty="0">
                <a:latin typeface="Times New Roman"/>
                <a:cs typeface="Times New Roman"/>
              </a:rPr>
              <a:t>time</a:t>
            </a:r>
            <a:r>
              <a:rPr sz="1200" spc="-45" dirty="0">
                <a:latin typeface="Times New Roman"/>
                <a:cs typeface="Times New Roman"/>
              </a:rPr>
              <a:t> </a:t>
            </a:r>
            <a:r>
              <a:rPr sz="1200" spc="-10" dirty="0">
                <a:latin typeface="Times New Roman"/>
                <a:cs typeface="Times New Roman"/>
              </a:rPr>
              <a:t>conducting </a:t>
            </a:r>
            <a:r>
              <a:rPr sz="1200" dirty="0">
                <a:latin typeface="Times New Roman"/>
                <a:cs typeface="Times New Roman"/>
              </a:rPr>
              <a:t>test</a:t>
            </a:r>
            <a:r>
              <a:rPr sz="1200" spc="135" dirty="0">
                <a:latin typeface="Times New Roman"/>
                <a:cs typeface="Times New Roman"/>
              </a:rPr>
              <a:t> </a:t>
            </a:r>
            <a:r>
              <a:rPr sz="1200" dirty="0">
                <a:latin typeface="Times New Roman"/>
                <a:cs typeface="Times New Roman"/>
              </a:rPr>
              <a:t>to</a:t>
            </a:r>
            <a:r>
              <a:rPr sz="1200" spc="125" dirty="0">
                <a:latin typeface="Times New Roman"/>
                <a:cs typeface="Times New Roman"/>
              </a:rPr>
              <a:t> </a:t>
            </a:r>
            <a:r>
              <a:rPr sz="1200" dirty="0">
                <a:latin typeface="Times New Roman"/>
                <a:cs typeface="Times New Roman"/>
              </a:rPr>
              <a:t>uncover</a:t>
            </a:r>
            <a:r>
              <a:rPr sz="1200" spc="125" dirty="0">
                <a:latin typeface="Times New Roman"/>
                <a:cs typeface="Times New Roman"/>
              </a:rPr>
              <a:t> </a:t>
            </a:r>
            <a:r>
              <a:rPr sz="1200" dirty="0">
                <a:latin typeface="Times New Roman"/>
                <a:cs typeface="Times New Roman"/>
              </a:rPr>
              <a:t>errors</a:t>
            </a:r>
            <a:r>
              <a:rPr sz="1200" spc="120" dirty="0">
                <a:latin typeface="Times New Roman"/>
                <a:cs typeface="Times New Roman"/>
              </a:rPr>
              <a:t> </a:t>
            </a:r>
            <a:r>
              <a:rPr sz="1200" dirty="0">
                <a:latin typeface="Times New Roman"/>
                <a:cs typeface="Times New Roman"/>
              </a:rPr>
              <a:t>associated</a:t>
            </a:r>
            <a:r>
              <a:rPr sz="1200" spc="130" dirty="0">
                <a:latin typeface="Times New Roman"/>
                <a:cs typeface="Times New Roman"/>
              </a:rPr>
              <a:t> </a:t>
            </a:r>
            <a:r>
              <a:rPr sz="1200" dirty="0">
                <a:latin typeface="Times New Roman"/>
                <a:cs typeface="Times New Roman"/>
              </a:rPr>
              <a:t>within</a:t>
            </a:r>
            <a:r>
              <a:rPr sz="1200" spc="125" dirty="0">
                <a:latin typeface="Times New Roman"/>
                <a:cs typeface="Times New Roman"/>
              </a:rPr>
              <a:t> </a:t>
            </a:r>
            <a:r>
              <a:rPr sz="1200" dirty="0">
                <a:latin typeface="Times New Roman"/>
                <a:cs typeface="Times New Roman"/>
              </a:rPr>
              <a:t>the</a:t>
            </a:r>
            <a:r>
              <a:rPr sz="1200" spc="130" dirty="0">
                <a:latin typeface="Times New Roman"/>
                <a:cs typeface="Times New Roman"/>
              </a:rPr>
              <a:t> </a:t>
            </a:r>
            <a:r>
              <a:rPr sz="1200" dirty="0">
                <a:latin typeface="Times New Roman"/>
                <a:cs typeface="Times New Roman"/>
              </a:rPr>
              <a:t>interface.</a:t>
            </a:r>
            <a:r>
              <a:rPr sz="1200" spc="170" dirty="0">
                <a:latin typeface="Times New Roman"/>
                <a:cs typeface="Times New Roman"/>
              </a:rPr>
              <a:t> </a:t>
            </a:r>
            <a:r>
              <a:rPr sz="1200" dirty="0">
                <a:latin typeface="Times New Roman"/>
                <a:cs typeface="Times New Roman"/>
              </a:rPr>
              <a:t>The</a:t>
            </a:r>
            <a:r>
              <a:rPr sz="1200" spc="130" dirty="0">
                <a:latin typeface="Times New Roman"/>
                <a:cs typeface="Times New Roman"/>
              </a:rPr>
              <a:t> </a:t>
            </a:r>
            <a:r>
              <a:rPr sz="1200" dirty="0">
                <a:latin typeface="Times New Roman"/>
                <a:cs typeface="Times New Roman"/>
              </a:rPr>
              <a:t>objective</a:t>
            </a:r>
            <a:r>
              <a:rPr sz="1200" spc="130" dirty="0">
                <a:latin typeface="Times New Roman"/>
                <a:cs typeface="Times New Roman"/>
              </a:rPr>
              <a:t> </a:t>
            </a:r>
            <a:r>
              <a:rPr sz="1200" dirty="0">
                <a:latin typeface="Times New Roman"/>
                <a:cs typeface="Times New Roman"/>
              </a:rPr>
              <a:t>is</a:t>
            </a:r>
            <a:r>
              <a:rPr sz="1200" spc="120" dirty="0">
                <a:latin typeface="Times New Roman"/>
                <a:cs typeface="Times New Roman"/>
              </a:rPr>
              <a:t> </a:t>
            </a:r>
            <a:r>
              <a:rPr sz="1200" dirty="0">
                <a:latin typeface="Times New Roman"/>
                <a:cs typeface="Times New Roman"/>
              </a:rPr>
              <a:t>to</a:t>
            </a:r>
            <a:r>
              <a:rPr sz="1200" spc="125" dirty="0">
                <a:latin typeface="Times New Roman"/>
                <a:cs typeface="Times New Roman"/>
              </a:rPr>
              <a:t> </a:t>
            </a:r>
            <a:r>
              <a:rPr sz="1200" dirty="0">
                <a:latin typeface="Times New Roman"/>
                <a:cs typeface="Times New Roman"/>
              </a:rPr>
              <a:t>take</a:t>
            </a:r>
            <a:r>
              <a:rPr sz="1200" spc="135" dirty="0">
                <a:latin typeface="Times New Roman"/>
                <a:cs typeface="Times New Roman"/>
              </a:rPr>
              <a:t> </a:t>
            </a:r>
            <a:r>
              <a:rPr sz="1200" dirty="0">
                <a:latin typeface="Times New Roman"/>
                <a:cs typeface="Times New Roman"/>
              </a:rPr>
              <a:t>unit</a:t>
            </a:r>
            <a:r>
              <a:rPr sz="1200" spc="130" dirty="0">
                <a:latin typeface="Times New Roman"/>
                <a:cs typeface="Times New Roman"/>
              </a:rPr>
              <a:t> </a:t>
            </a:r>
            <a:r>
              <a:rPr sz="1200" spc="-10" dirty="0">
                <a:latin typeface="Times New Roman"/>
                <a:cs typeface="Times New Roman"/>
              </a:rPr>
              <a:t>tested </a:t>
            </a:r>
            <a:r>
              <a:rPr sz="1200" dirty="0">
                <a:latin typeface="Times New Roman"/>
                <a:cs typeface="Times New Roman"/>
              </a:rPr>
              <a:t>modules</a:t>
            </a:r>
            <a:r>
              <a:rPr sz="1200" spc="120" dirty="0">
                <a:latin typeface="Times New Roman"/>
                <a:cs typeface="Times New Roman"/>
              </a:rPr>
              <a:t> </a:t>
            </a:r>
            <a:r>
              <a:rPr sz="1200" dirty="0">
                <a:latin typeface="Times New Roman"/>
                <a:cs typeface="Times New Roman"/>
              </a:rPr>
              <a:t>and</a:t>
            </a:r>
            <a:r>
              <a:rPr sz="1200" spc="125" dirty="0">
                <a:latin typeface="Times New Roman"/>
                <a:cs typeface="Times New Roman"/>
              </a:rPr>
              <a:t> </a:t>
            </a:r>
            <a:r>
              <a:rPr sz="1200" dirty="0">
                <a:latin typeface="Times New Roman"/>
                <a:cs typeface="Times New Roman"/>
              </a:rPr>
              <a:t>built</a:t>
            </a:r>
            <a:r>
              <a:rPr sz="1200" spc="130" dirty="0">
                <a:latin typeface="Times New Roman"/>
                <a:cs typeface="Times New Roman"/>
              </a:rPr>
              <a:t> </a:t>
            </a:r>
            <a:r>
              <a:rPr sz="1200" dirty="0">
                <a:latin typeface="Times New Roman"/>
                <a:cs typeface="Times New Roman"/>
              </a:rPr>
              <a:t>a</a:t>
            </a:r>
            <a:r>
              <a:rPr sz="1200" spc="130" dirty="0">
                <a:latin typeface="Times New Roman"/>
                <a:cs typeface="Times New Roman"/>
              </a:rPr>
              <a:t> </a:t>
            </a:r>
            <a:r>
              <a:rPr sz="1200" dirty="0">
                <a:latin typeface="Times New Roman"/>
                <a:cs typeface="Times New Roman"/>
              </a:rPr>
              <a:t>program</a:t>
            </a:r>
            <a:r>
              <a:rPr sz="1200" spc="125" dirty="0">
                <a:latin typeface="Times New Roman"/>
                <a:cs typeface="Times New Roman"/>
              </a:rPr>
              <a:t> </a:t>
            </a:r>
            <a:r>
              <a:rPr sz="1200" dirty="0">
                <a:latin typeface="Times New Roman"/>
                <a:cs typeface="Times New Roman"/>
              </a:rPr>
              <a:t>structure</a:t>
            </a:r>
            <a:r>
              <a:rPr sz="1200" spc="130" dirty="0">
                <a:latin typeface="Times New Roman"/>
                <a:cs typeface="Times New Roman"/>
              </a:rPr>
              <a:t> </a:t>
            </a:r>
            <a:r>
              <a:rPr sz="1200" dirty="0">
                <a:latin typeface="Times New Roman"/>
                <a:cs typeface="Times New Roman"/>
              </a:rPr>
              <a:t>that</a:t>
            </a:r>
            <a:r>
              <a:rPr sz="1200" spc="130" dirty="0">
                <a:latin typeface="Times New Roman"/>
                <a:cs typeface="Times New Roman"/>
              </a:rPr>
              <a:t> </a:t>
            </a:r>
            <a:r>
              <a:rPr sz="1200" dirty="0">
                <a:latin typeface="Times New Roman"/>
                <a:cs typeface="Times New Roman"/>
              </a:rPr>
              <a:t>has</a:t>
            </a:r>
            <a:r>
              <a:rPr sz="1200" spc="120" dirty="0">
                <a:latin typeface="Times New Roman"/>
                <a:cs typeface="Times New Roman"/>
              </a:rPr>
              <a:t> </a:t>
            </a:r>
            <a:r>
              <a:rPr sz="1200" dirty="0">
                <a:latin typeface="Times New Roman"/>
                <a:cs typeface="Times New Roman"/>
              </a:rPr>
              <a:t>been</a:t>
            </a:r>
            <a:r>
              <a:rPr sz="1200" spc="130" dirty="0">
                <a:latin typeface="Times New Roman"/>
                <a:cs typeface="Times New Roman"/>
              </a:rPr>
              <a:t> </a:t>
            </a:r>
            <a:r>
              <a:rPr sz="1200" dirty="0">
                <a:latin typeface="Times New Roman"/>
                <a:cs typeface="Times New Roman"/>
              </a:rPr>
              <a:t>dictated</a:t>
            </a:r>
            <a:r>
              <a:rPr sz="1200" spc="125" dirty="0">
                <a:latin typeface="Times New Roman"/>
                <a:cs typeface="Times New Roman"/>
              </a:rPr>
              <a:t> </a:t>
            </a:r>
            <a:r>
              <a:rPr sz="1200" dirty="0">
                <a:latin typeface="Times New Roman"/>
                <a:cs typeface="Times New Roman"/>
              </a:rPr>
              <a:t>by</a:t>
            </a:r>
            <a:r>
              <a:rPr sz="1200" spc="125" dirty="0">
                <a:latin typeface="Times New Roman"/>
                <a:cs typeface="Times New Roman"/>
              </a:rPr>
              <a:t> </a:t>
            </a:r>
            <a:r>
              <a:rPr sz="1200" dirty="0">
                <a:latin typeface="Times New Roman"/>
                <a:cs typeface="Times New Roman"/>
              </a:rPr>
              <a:t>design.</a:t>
            </a:r>
            <a:r>
              <a:rPr sz="1200" spc="125" dirty="0">
                <a:latin typeface="Times New Roman"/>
                <a:cs typeface="Times New Roman"/>
              </a:rPr>
              <a:t> </a:t>
            </a:r>
            <a:r>
              <a:rPr sz="1200" dirty="0">
                <a:latin typeface="Times New Roman"/>
                <a:cs typeface="Times New Roman"/>
              </a:rPr>
              <a:t>All</a:t>
            </a:r>
            <a:r>
              <a:rPr sz="1200" spc="130" dirty="0">
                <a:latin typeface="Times New Roman"/>
                <a:cs typeface="Times New Roman"/>
              </a:rPr>
              <a:t> </a:t>
            </a:r>
            <a:r>
              <a:rPr sz="1200" dirty="0">
                <a:latin typeface="Times New Roman"/>
                <a:cs typeface="Times New Roman"/>
              </a:rPr>
              <a:t>modules</a:t>
            </a:r>
            <a:r>
              <a:rPr sz="1200" spc="120" dirty="0">
                <a:latin typeface="Times New Roman"/>
                <a:cs typeface="Times New Roman"/>
              </a:rPr>
              <a:t> </a:t>
            </a:r>
            <a:r>
              <a:rPr sz="1200" spc="-25" dirty="0">
                <a:latin typeface="Times New Roman"/>
                <a:cs typeface="Times New Roman"/>
              </a:rPr>
              <a:t>are </a:t>
            </a:r>
            <a:r>
              <a:rPr sz="1200" dirty="0">
                <a:latin typeface="Times New Roman"/>
                <a:cs typeface="Times New Roman"/>
              </a:rPr>
              <a:t>combined</a:t>
            </a:r>
            <a:r>
              <a:rPr sz="1200" spc="-30" dirty="0">
                <a:latin typeface="Times New Roman"/>
                <a:cs typeface="Times New Roman"/>
              </a:rPr>
              <a:t>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this</a:t>
            </a:r>
            <a:r>
              <a:rPr sz="1200" spc="-10" dirty="0">
                <a:latin typeface="Times New Roman"/>
                <a:cs typeface="Times New Roman"/>
              </a:rPr>
              <a:t> </a:t>
            </a:r>
            <a:r>
              <a:rPr sz="1200" dirty="0">
                <a:latin typeface="Times New Roman"/>
                <a:cs typeface="Times New Roman"/>
              </a:rPr>
              <a:t>testing</a:t>
            </a:r>
            <a:r>
              <a:rPr sz="1200" spc="-10" dirty="0">
                <a:latin typeface="Times New Roman"/>
                <a:cs typeface="Times New Roman"/>
              </a:rPr>
              <a:t> </a:t>
            </a:r>
            <a:r>
              <a:rPr sz="1200" dirty="0">
                <a:latin typeface="Times New Roman"/>
                <a:cs typeface="Times New Roman"/>
              </a:rPr>
              <a:t>step.</a:t>
            </a:r>
            <a:r>
              <a:rPr sz="1200" spc="-10" dirty="0">
                <a:latin typeface="Times New Roman"/>
                <a:cs typeface="Times New Roman"/>
              </a:rPr>
              <a:t> </a:t>
            </a:r>
            <a:r>
              <a:rPr sz="1200" dirty="0">
                <a:latin typeface="Times New Roman"/>
                <a:cs typeface="Times New Roman"/>
              </a:rPr>
              <a:t>The entire program</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tested</a:t>
            </a:r>
            <a:r>
              <a:rPr sz="1200" spc="-10"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a whole.</a:t>
            </a:r>
            <a:r>
              <a:rPr sz="1200" spc="-10" dirty="0">
                <a:latin typeface="Times New Roman"/>
                <a:cs typeface="Times New Roman"/>
              </a:rPr>
              <a:t> </a:t>
            </a:r>
            <a:r>
              <a:rPr sz="1200" dirty="0">
                <a:latin typeface="Times New Roman"/>
                <a:cs typeface="Times New Roman"/>
              </a:rPr>
              <a:t>Correction</a:t>
            </a:r>
            <a:r>
              <a:rPr sz="1200" spc="-1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spc="-10" dirty="0">
                <a:latin typeface="Times New Roman"/>
                <a:cs typeface="Times New Roman"/>
              </a:rPr>
              <a:t>difficult </a:t>
            </a:r>
            <a:r>
              <a:rPr sz="1200" dirty="0">
                <a:latin typeface="Times New Roman"/>
                <a:cs typeface="Times New Roman"/>
              </a:rPr>
              <a:t>at</a:t>
            </a:r>
            <a:r>
              <a:rPr sz="1200" spc="-75" dirty="0">
                <a:latin typeface="Times New Roman"/>
                <a:cs typeface="Times New Roman"/>
              </a:rPr>
              <a:t> </a:t>
            </a:r>
            <a:r>
              <a:rPr sz="1200" spc="-10" dirty="0">
                <a:latin typeface="Times New Roman"/>
                <a:cs typeface="Times New Roman"/>
              </a:rPr>
              <a:t>this</a:t>
            </a:r>
            <a:r>
              <a:rPr sz="1200" spc="-60" dirty="0">
                <a:latin typeface="Times New Roman"/>
                <a:cs typeface="Times New Roman"/>
              </a:rPr>
              <a:t> </a:t>
            </a:r>
            <a:r>
              <a:rPr sz="1200" spc="-10" dirty="0">
                <a:latin typeface="Times New Roman"/>
                <a:cs typeface="Times New Roman"/>
              </a:rPr>
              <a:t>stage</a:t>
            </a:r>
            <a:r>
              <a:rPr sz="1200" spc="-40" dirty="0">
                <a:latin typeface="Times New Roman"/>
                <a:cs typeface="Times New Roman"/>
              </a:rPr>
              <a:t> </a:t>
            </a:r>
            <a:r>
              <a:rPr sz="1200" spc="-10" dirty="0">
                <a:latin typeface="Times New Roman"/>
                <a:cs typeface="Times New Roman"/>
              </a:rPr>
              <a:t>because</a:t>
            </a:r>
            <a:r>
              <a:rPr sz="1200" spc="-4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isolation</a:t>
            </a:r>
            <a:r>
              <a:rPr sz="1200" spc="-45" dirty="0">
                <a:latin typeface="Times New Roman"/>
                <a:cs typeface="Times New Roman"/>
              </a:rPr>
              <a:t> </a:t>
            </a:r>
            <a:r>
              <a:rPr sz="1200" spc="-20" dirty="0">
                <a:latin typeface="Times New Roman"/>
                <a:cs typeface="Times New Roman"/>
              </a:rPr>
              <a:t>of</a:t>
            </a:r>
            <a:r>
              <a:rPr sz="1200" spc="-55" dirty="0">
                <a:latin typeface="Times New Roman"/>
                <a:cs typeface="Times New Roman"/>
              </a:rPr>
              <a:t> </a:t>
            </a:r>
            <a:r>
              <a:rPr sz="1200" spc="-10" dirty="0">
                <a:latin typeface="Times New Roman"/>
                <a:cs typeface="Times New Roman"/>
              </a:rPr>
              <a:t>causes</a:t>
            </a:r>
            <a:r>
              <a:rPr sz="1200" spc="-65" dirty="0">
                <a:latin typeface="Times New Roman"/>
                <a:cs typeface="Times New Roman"/>
              </a:rPr>
              <a:t> </a:t>
            </a:r>
            <a:r>
              <a:rPr sz="1200" spc="-10" dirty="0">
                <a:latin typeface="Times New Roman"/>
                <a:cs typeface="Times New Roman"/>
              </a:rPr>
              <a:t>is</a:t>
            </a:r>
            <a:r>
              <a:rPr sz="1200" spc="-60" dirty="0">
                <a:latin typeface="Times New Roman"/>
                <a:cs typeface="Times New Roman"/>
              </a:rPr>
              <a:t> </a:t>
            </a:r>
            <a:r>
              <a:rPr sz="1200" spc="-10" dirty="0">
                <a:latin typeface="Times New Roman"/>
                <a:cs typeface="Times New Roman"/>
              </a:rPr>
              <a:t>complicated</a:t>
            </a:r>
            <a:r>
              <a:rPr sz="1200" spc="-45" dirty="0">
                <a:latin typeface="Times New Roman"/>
                <a:cs typeface="Times New Roman"/>
              </a:rPr>
              <a:t> </a:t>
            </a:r>
            <a:r>
              <a:rPr sz="1200" dirty="0">
                <a:latin typeface="Times New Roman"/>
                <a:cs typeface="Times New Roman"/>
              </a:rPr>
              <a:t>by</a:t>
            </a:r>
            <a:r>
              <a:rPr sz="1200" spc="-5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vast</a:t>
            </a:r>
            <a:r>
              <a:rPr sz="1200" spc="-65" dirty="0">
                <a:latin typeface="Times New Roman"/>
                <a:cs typeface="Times New Roman"/>
              </a:rPr>
              <a:t> </a:t>
            </a:r>
            <a:r>
              <a:rPr sz="1200" spc="-10" dirty="0">
                <a:latin typeface="Times New Roman"/>
                <a:cs typeface="Times New Roman"/>
              </a:rPr>
              <a:t>expense</a:t>
            </a:r>
            <a:r>
              <a:rPr sz="1200" spc="-40"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spc="-10" dirty="0">
                <a:latin typeface="Times New Roman"/>
                <a:cs typeface="Times New Roman"/>
              </a:rPr>
              <a:t>program. </a:t>
            </a:r>
            <a:r>
              <a:rPr sz="1200" dirty="0">
                <a:latin typeface="Times New Roman"/>
                <a:cs typeface="Times New Roman"/>
              </a:rPr>
              <a:t>Thus</a:t>
            </a:r>
            <a:r>
              <a:rPr sz="1200" spc="60" dirty="0">
                <a:latin typeface="Times New Roman"/>
                <a:cs typeface="Times New Roman"/>
              </a:rPr>
              <a:t> </a:t>
            </a:r>
            <a:r>
              <a:rPr sz="1200" dirty="0">
                <a:latin typeface="Times New Roman"/>
                <a:cs typeface="Times New Roman"/>
              </a:rPr>
              <a:t>in</a:t>
            </a:r>
            <a:r>
              <a:rPr sz="1200" spc="7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integration</a:t>
            </a:r>
            <a:r>
              <a:rPr sz="1200" spc="50" dirty="0">
                <a:latin typeface="Times New Roman"/>
                <a:cs typeface="Times New Roman"/>
              </a:rPr>
              <a:t> </a:t>
            </a:r>
            <a:r>
              <a:rPr sz="1200" dirty="0">
                <a:latin typeface="Times New Roman"/>
                <a:cs typeface="Times New Roman"/>
              </a:rPr>
              <a:t>testing</a:t>
            </a:r>
            <a:r>
              <a:rPr sz="1200" spc="50" dirty="0">
                <a:latin typeface="Times New Roman"/>
                <a:cs typeface="Times New Roman"/>
              </a:rPr>
              <a:t> </a:t>
            </a:r>
            <a:r>
              <a:rPr sz="1200" dirty="0">
                <a:latin typeface="Times New Roman"/>
                <a:cs typeface="Times New Roman"/>
              </a:rPr>
              <a:t>step</a:t>
            </a:r>
            <a:r>
              <a:rPr sz="1200" spc="45" dirty="0">
                <a:latin typeface="Times New Roman"/>
                <a:cs typeface="Times New Roman"/>
              </a:rPr>
              <a:t> </a:t>
            </a:r>
            <a:r>
              <a:rPr sz="1200" dirty="0">
                <a:latin typeface="Times New Roman"/>
                <a:cs typeface="Times New Roman"/>
              </a:rPr>
              <a:t>all</a:t>
            </a:r>
            <a:r>
              <a:rPr sz="1200" spc="6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errors</a:t>
            </a:r>
            <a:r>
              <a:rPr sz="1200" spc="65" dirty="0">
                <a:latin typeface="Times New Roman"/>
                <a:cs typeface="Times New Roman"/>
              </a:rPr>
              <a:t> </a:t>
            </a:r>
            <a:r>
              <a:rPr sz="1200" dirty="0">
                <a:latin typeface="Times New Roman"/>
                <a:cs typeface="Times New Roman"/>
              </a:rPr>
              <a:t>uncover</a:t>
            </a:r>
            <a:r>
              <a:rPr sz="1200" spc="50" dirty="0">
                <a:latin typeface="Times New Roman"/>
                <a:cs typeface="Times New Roman"/>
              </a:rPr>
              <a:t> </a:t>
            </a:r>
            <a:r>
              <a:rPr sz="1200" dirty="0">
                <a:latin typeface="Times New Roman"/>
                <a:cs typeface="Times New Roman"/>
              </a:rPr>
              <a:t>are</a:t>
            </a:r>
            <a:r>
              <a:rPr sz="1200" spc="55" dirty="0">
                <a:latin typeface="Times New Roman"/>
                <a:cs typeface="Times New Roman"/>
              </a:rPr>
              <a:t> </a:t>
            </a:r>
            <a:r>
              <a:rPr sz="1200" dirty="0">
                <a:latin typeface="Times New Roman"/>
                <a:cs typeface="Times New Roman"/>
              </a:rPr>
              <a:t>corrected</a:t>
            </a:r>
            <a:r>
              <a:rPr sz="1200" spc="70" dirty="0">
                <a:latin typeface="Times New Roman"/>
                <a:cs typeface="Times New Roman"/>
              </a:rPr>
              <a:t> </a:t>
            </a:r>
            <a:r>
              <a:rPr sz="1200" dirty="0">
                <a:latin typeface="Times New Roman"/>
                <a:cs typeface="Times New Roman"/>
              </a:rPr>
              <a:t>for</a:t>
            </a:r>
            <a:r>
              <a:rPr sz="1200" spc="50" dirty="0">
                <a:latin typeface="Times New Roman"/>
                <a:cs typeface="Times New Roman"/>
              </a:rPr>
              <a:t> </a:t>
            </a:r>
            <a:r>
              <a:rPr sz="1200" dirty="0">
                <a:latin typeface="Times New Roman"/>
                <a:cs typeface="Times New Roman"/>
              </a:rPr>
              <a:t>the</a:t>
            </a:r>
            <a:r>
              <a:rPr sz="1200" spc="60" dirty="0">
                <a:latin typeface="Times New Roman"/>
                <a:cs typeface="Times New Roman"/>
              </a:rPr>
              <a:t> </a:t>
            </a:r>
            <a:r>
              <a:rPr sz="1200" dirty="0">
                <a:latin typeface="Times New Roman"/>
                <a:cs typeface="Times New Roman"/>
              </a:rPr>
              <a:t>next</a:t>
            </a:r>
            <a:r>
              <a:rPr sz="1200" spc="75" dirty="0">
                <a:latin typeface="Times New Roman"/>
                <a:cs typeface="Times New Roman"/>
              </a:rPr>
              <a:t> </a:t>
            </a:r>
            <a:r>
              <a:rPr sz="1200" spc="-10" dirty="0">
                <a:latin typeface="Times New Roman"/>
                <a:cs typeface="Times New Roman"/>
              </a:rPr>
              <a:t>testing </a:t>
            </a:r>
            <a:r>
              <a:rPr sz="1200" dirty="0">
                <a:latin typeface="Times New Roman"/>
                <a:cs typeface="Times New Roman"/>
              </a:rPr>
              <a:t>step.</a:t>
            </a:r>
            <a:r>
              <a:rPr sz="1200" spc="50" dirty="0">
                <a:latin typeface="Times New Roman"/>
                <a:cs typeface="Times New Roman"/>
              </a:rPr>
              <a:t> </a:t>
            </a:r>
            <a:r>
              <a:rPr sz="1200" dirty="0">
                <a:latin typeface="Times New Roman"/>
                <a:cs typeface="Times New Roman"/>
              </a:rPr>
              <a:t>Primarily</a:t>
            </a:r>
            <a:r>
              <a:rPr sz="1200" spc="50" dirty="0">
                <a:latin typeface="Times New Roman"/>
                <a:cs typeface="Times New Roman"/>
              </a:rPr>
              <a:t> </a:t>
            </a:r>
            <a:r>
              <a:rPr sz="1200" dirty="0">
                <a:latin typeface="Times New Roman"/>
                <a:cs typeface="Times New Roman"/>
              </a:rPr>
              <a:t>we</a:t>
            </a:r>
            <a:r>
              <a:rPr sz="1200" spc="65" dirty="0">
                <a:latin typeface="Times New Roman"/>
                <a:cs typeface="Times New Roman"/>
              </a:rPr>
              <a:t> </a:t>
            </a:r>
            <a:r>
              <a:rPr sz="1200" dirty="0">
                <a:latin typeface="Times New Roman"/>
                <a:cs typeface="Times New Roman"/>
              </a:rPr>
              <a:t>have</a:t>
            </a:r>
            <a:r>
              <a:rPr sz="1200" spc="60" dirty="0">
                <a:latin typeface="Times New Roman"/>
                <a:cs typeface="Times New Roman"/>
              </a:rPr>
              <a:t> </a:t>
            </a:r>
            <a:r>
              <a:rPr sz="1200" dirty="0">
                <a:latin typeface="Times New Roman"/>
                <a:cs typeface="Times New Roman"/>
              </a:rPr>
              <a:t>met</a:t>
            </a:r>
            <a:r>
              <a:rPr sz="1200" spc="60" dirty="0">
                <a:latin typeface="Times New Roman"/>
                <a:cs typeface="Times New Roman"/>
              </a:rPr>
              <a:t> </a:t>
            </a:r>
            <a:r>
              <a:rPr sz="1200" dirty="0">
                <a:latin typeface="Times New Roman"/>
                <a:cs typeface="Times New Roman"/>
              </a:rPr>
              <a:t>with</a:t>
            </a:r>
            <a:r>
              <a:rPr sz="1200" spc="50" dirty="0">
                <a:latin typeface="Times New Roman"/>
                <a:cs typeface="Times New Roman"/>
              </a:rPr>
              <a:t> </a:t>
            </a:r>
            <a:r>
              <a:rPr sz="1200" dirty="0">
                <a:latin typeface="Times New Roman"/>
                <a:cs typeface="Times New Roman"/>
              </a:rPr>
              <a:t>several</a:t>
            </a:r>
            <a:r>
              <a:rPr sz="1200" spc="45" dirty="0">
                <a:latin typeface="Times New Roman"/>
                <a:cs typeface="Times New Roman"/>
              </a:rPr>
              <a:t> </a:t>
            </a:r>
            <a:r>
              <a:rPr sz="1200" dirty="0">
                <a:latin typeface="Times New Roman"/>
                <a:cs typeface="Times New Roman"/>
              </a:rPr>
              <a:t>errors</a:t>
            </a:r>
            <a:r>
              <a:rPr sz="1200" spc="85" dirty="0">
                <a:latin typeface="Times New Roman"/>
                <a:cs typeface="Times New Roman"/>
              </a:rPr>
              <a:t> </a:t>
            </a:r>
            <a:r>
              <a:rPr sz="1200" dirty="0">
                <a:latin typeface="Times New Roman"/>
                <a:cs typeface="Times New Roman"/>
              </a:rPr>
              <a:t>like</a:t>
            </a:r>
            <a:r>
              <a:rPr sz="1200" spc="60" dirty="0">
                <a:latin typeface="Times New Roman"/>
                <a:cs typeface="Times New Roman"/>
              </a:rPr>
              <a:t> </a:t>
            </a:r>
            <a:r>
              <a:rPr sz="1200" dirty="0">
                <a:latin typeface="Times New Roman"/>
                <a:cs typeface="Times New Roman"/>
              </a:rPr>
              <a:t>data</a:t>
            </a:r>
            <a:r>
              <a:rPr sz="1200" spc="60" dirty="0">
                <a:latin typeface="Times New Roman"/>
                <a:cs typeface="Times New Roman"/>
              </a:rPr>
              <a:t> </a:t>
            </a:r>
            <a:r>
              <a:rPr sz="1200" dirty="0">
                <a:latin typeface="Times New Roman"/>
                <a:cs typeface="Times New Roman"/>
              </a:rPr>
              <a:t>save</a:t>
            </a:r>
            <a:r>
              <a:rPr sz="1200" spc="65"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table</a:t>
            </a:r>
            <a:r>
              <a:rPr sz="1200" spc="65" dirty="0">
                <a:latin typeface="Times New Roman"/>
                <a:cs typeface="Times New Roman"/>
              </a:rPr>
              <a:t> </a:t>
            </a:r>
            <a:r>
              <a:rPr sz="1200" dirty="0">
                <a:latin typeface="Times New Roman"/>
                <a:cs typeface="Times New Roman"/>
              </a:rPr>
              <a:t>linking.</a:t>
            </a:r>
            <a:r>
              <a:rPr sz="1200" spc="50" dirty="0">
                <a:latin typeface="Times New Roman"/>
                <a:cs typeface="Times New Roman"/>
              </a:rPr>
              <a:t> </a:t>
            </a:r>
            <a:r>
              <a:rPr sz="1200" dirty="0">
                <a:latin typeface="Times New Roman"/>
                <a:cs typeface="Times New Roman"/>
              </a:rPr>
              <a:t>These</a:t>
            </a:r>
            <a:r>
              <a:rPr sz="1200" spc="60" dirty="0">
                <a:latin typeface="Times New Roman"/>
                <a:cs typeface="Times New Roman"/>
              </a:rPr>
              <a:t> </a:t>
            </a:r>
            <a:r>
              <a:rPr sz="1200" spc="-25" dirty="0">
                <a:latin typeface="Times New Roman"/>
                <a:cs typeface="Times New Roman"/>
              </a:rPr>
              <a:t>are </a:t>
            </a:r>
            <a:r>
              <a:rPr sz="1200" dirty="0">
                <a:latin typeface="Times New Roman"/>
                <a:cs typeface="Times New Roman"/>
              </a:rPr>
              <a:t>corrected</a:t>
            </a:r>
            <a:r>
              <a:rPr sz="1200" spc="-40" dirty="0">
                <a:latin typeface="Times New Roman"/>
                <a:cs typeface="Times New Roman"/>
              </a:rPr>
              <a:t> </a:t>
            </a:r>
            <a:r>
              <a:rPr sz="1200" spc="-20" dirty="0">
                <a:latin typeface="Times New Roman"/>
                <a:cs typeface="Times New Roman"/>
              </a:rPr>
              <a:t>well.</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03505">
              <a:lnSpc>
                <a:spcPct val="100000"/>
              </a:lnSpc>
            </a:pPr>
            <a:r>
              <a:rPr sz="1400" b="1" dirty="0">
                <a:latin typeface="Times New Roman"/>
                <a:cs typeface="Times New Roman"/>
              </a:rPr>
              <a:t>7.3 </a:t>
            </a:r>
            <a:r>
              <a:rPr sz="1400" b="1" spc="-10" dirty="0">
                <a:latin typeface="Times New Roman"/>
                <a:cs typeface="Times New Roman"/>
              </a:rPr>
              <a:t>VALIDATION TESTING</a:t>
            </a:r>
            <a:endParaRPr sz="1400" dirty="0">
              <a:latin typeface="Times New Roman"/>
              <a:cs typeface="Times New Roman"/>
            </a:endParaRPr>
          </a:p>
          <a:p>
            <a:pPr marL="103505" marR="5080" indent="448945" algn="just">
              <a:lnSpc>
                <a:spcPct val="143800"/>
              </a:lnSpc>
              <a:spcBef>
                <a:spcPts val="1315"/>
              </a:spcBef>
            </a:pPr>
            <a:r>
              <a:rPr sz="1200" dirty="0">
                <a:latin typeface="Times New Roman"/>
                <a:cs typeface="Times New Roman"/>
              </a:rPr>
              <a:t>At</a:t>
            </a:r>
            <a:r>
              <a:rPr sz="1200" spc="220" dirty="0">
                <a:latin typeface="Times New Roman"/>
                <a:cs typeface="Times New Roman"/>
              </a:rPr>
              <a:t> </a:t>
            </a:r>
            <a:r>
              <a:rPr sz="1200" dirty="0">
                <a:latin typeface="Times New Roman"/>
                <a:cs typeface="Times New Roman"/>
              </a:rPr>
              <a:t>the</a:t>
            </a:r>
            <a:r>
              <a:rPr sz="1200" spc="225" dirty="0">
                <a:latin typeface="Times New Roman"/>
                <a:cs typeface="Times New Roman"/>
              </a:rPr>
              <a:t> </a:t>
            </a:r>
            <a:r>
              <a:rPr sz="1200" dirty="0">
                <a:latin typeface="Times New Roman"/>
                <a:cs typeface="Times New Roman"/>
              </a:rPr>
              <a:t>culmination</a:t>
            </a:r>
            <a:r>
              <a:rPr sz="1200" spc="220" dirty="0">
                <a:latin typeface="Times New Roman"/>
                <a:cs typeface="Times New Roman"/>
              </a:rPr>
              <a:t> </a:t>
            </a:r>
            <a:r>
              <a:rPr sz="1200" dirty="0">
                <a:latin typeface="Times New Roman"/>
                <a:cs typeface="Times New Roman"/>
              </a:rPr>
              <a:t>of</a:t>
            </a:r>
            <a:r>
              <a:rPr sz="1200" spc="215" dirty="0">
                <a:latin typeface="Times New Roman"/>
                <a:cs typeface="Times New Roman"/>
              </a:rPr>
              <a:t> </a:t>
            </a:r>
            <a:r>
              <a:rPr sz="1200" dirty="0">
                <a:latin typeface="Times New Roman"/>
                <a:cs typeface="Times New Roman"/>
              </a:rPr>
              <a:t>integration</a:t>
            </a:r>
            <a:r>
              <a:rPr sz="1200" spc="220" dirty="0">
                <a:latin typeface="Times New Roman"/>
                <a:cs typeface="Times New Roman"/>
              </a:rPr>
              <a:t> </a:t>
            </a:r>
            <a:r>
              <a:rPr sz="1200" dirty="0">
                <a:latin typeface="Times New Roman"/>
                <a:cs typeface="Times New Roman"/>
              </a:rPr>
              <a:t>testing,</a:t>
            </a:r>
            <a:r>
              <a:rPr sz="1200" spc="215" dirty="0">
                <a:latin typeface="Times New Roman"/>
                <a:cs typeface="Times New Roman"/>
              </a:rPr>
              <a:t> </a:t>
            </a:r>
            <a:r>
              <a:rPr sz="1200" dirty="0">
                <a:latin typeface="Times New Roman"/>
                <a:cs typeface="Times New Roman"/>
              </a:rPr>
              <a:t>software</a:t>
            </a:r>
            <a:r>
              <a:rPr sz="1200" spc="229" dirty="0">
                <a:latin typeface="Times New Roman"/>
                <a:cs typeface="Times New Roman"/>
              </a:rPr>
              <a:t> </a:t>
            </a:r>
            <a:r>
              <a:rPr sz="1200" dirty="0">
                <a:latin typeface="Times New Roman"/>
                <a:cs typeface="Times New Roman"/>
              </a:rPr>
              <a:t>is</a:t>
            </a:r>
            <a:r>
              <a:rPr sz="1200" spc="210" dirty="0">
                <a:latin typeface="Times New Roman"/>
                <a:cs typeface="Times New Roman"/>
              </a:rPr>
              <a:t> </a:t>
            </a:r>
            <a:r>
              <a:rPr sz="1200" dirty="0">
                <a:latin typeface="Times New Roman"/>
                <a:cs typeface="Times New Roman"/>
              </a:rPr>
              <a:t>completely</a:t>
            </a:r>
            <a:r>
              <a:rPr sz="1200" spc="220" dirty="0">
                <a:latin typeface="Times New Roman"/>
                <a:cs typeface="Times New Roman"/>
              </a:rPr>
              <a:t> </a:t>
            </a:r>
            <a:r>
              <a:rPr sz="1200" dirty="0">
                <a:latin typeface="Times New Roman"/>
                <a:cs typeface="Times New Roman"/>
              </a:rPr>
              <a:t>assembled</a:t>
            </a:r>
            <a:r>
              <a:rPr sz="1200" spc="215" dirty="0">
                <a:latin typeface="Times New Roman"/>
                <a:cs typeface="Times New Roman"/>
              </a:rPr>
              <a:t> </a:t>
            </a:r>
            <a:r>
              <a:rPr sz="1200" dirty="0">
                <a:latin typeface="Times New Roman"/>
                <a:cs typeface="Times New Roman"/>
              </a:rPr>
              <a:t>as</a:t>
            </a:r>
            <a:r>
              <a:rPr sz="1200" spc="195" dirty="0">
                <a:latin typeface="Times New Roman"/>
                <a:cs typeface="Times New Roman"/>
              </a:rPr>
              <a:t> </a:t>
            </a:r>
            <a:r>
              <a:rPr sz="1200" spc="-50" dirty="0">
                <a:latin typeface="Times New Roman"/>
                <a:cs typeface="Times New Roman"/>
              </a:rPr>
              <a:t>a </a:t>
            </a:r>
            <a:r>
              <a:rPr sz="1200" dirty="0">
                <a:latin typeface="Times New Roman"/>
                <a:cs typeface="Times New Roman"/>
              </a:rPr>
              <a:t>package.</a:t>
            </a:r>
            <a:r>
              <a:rPr sz="1200" spc="-10" dirty="0">
                <a:latin typeface="Times New Roman"/>
                <a:cs typeface="Times New Roman"/>
              </a:rPr>
              <a:t> </a:t>
            </a:r>
            <a:r>
              <a:rPr sz="1200" dirty="0">
                <a:latin typeface="Times New Roman"/>
                <a:cs typeface="Times New Roman"/>
              </a:rPr>
              <a:t>Interfacing</a:t>
            </a:r>
            <a:r>
              <a:rPr sz="1200" spc="-10" dirty="0">
                <a:latin typeface="Times New Roman"/>
                <a:cs typeface="Times New Roman"/>
              </a:rPr>
              <a:t> </a:t>
            </a:r>
            <a:r>
              <a:rPr sz="1200" dirty="0">
                <a:latin typeface="Times New Roman"/>
                <a:cs typeface="Times New Roman"/>
              </a:rPr>
              <a:t>errors</a:t>
            </a:r>
            <a:r>
              <a:rPr sz="1200" spc="5" dirty="0">
                <a:latin typeface="Times New Roman"/>
                <a:cs typeface="Times New Roman"/>
              </a:rPr>
              <a:t> </a:t>
            </a:r>
            <a:r>
              <a:rPr sz="1200" dirty="0">
                <a:latin typeface="Times New Roman"/>
                <a:cs typeface="Times New Roman"/>
              </a:rPr>
              <a:t>have been</a:t>
            </a:r>
            <a:r>
              <a:rPr sz="1200" spc="10" dirty="0">
                <a:latin typeface="Times New Roman"/>
                <a:cs typeface="Times New Roman"/>
              </a:rPr>
              <a:t> </a:t>
            </a:r>
            <a:r>
              <a:rPr sz="1200" dirty="0">
                <a:latin typeface="Times New Roman"/>
                <a:cs typeface="Times New Roman"/>
              </a:rPr>
              <a:t>uncovered</a:t>
            </a:r>
            <a:r>
              <a:rPr sz="1200" spc="-1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corrected</a:t>
            </a:r>
            <a:r>
              <a:rPr sz="1200" spc="-1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a final</a:t>
            </a:r>
            <a:r>
              <a:rPr sz="1200" spc="15" dirty="0">
                <a:latin typeface="Times New Roman"/>
                <a:cs typeface="Times New Roman"/>
              </a:rPr>
              <a:t> </a:t>
            </a:r>
            <a:r>
              <a:rPr sz="1200" dirty="0">
                <a:latin typeface="Times New Roman"/>
                <a:cs typeface="Times New Roman"/>
              </a:rPr>
              <a:t>series</a:t>
            </a:r>
            <a:r>
              <a:rPr sz="1200" spc="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spc="-10" dirty="0">
                <a:latin typeface="Times New Roman"/>
                <a:cs typeface="Times New Roman"/>
              </a:rPr>
              <a:t>software test-</a:t>
            </a:r>
            <a:r>
              <a:rPr sz="1200" dirty="0">
                <a:latin typeface="Times New Roman"/>
                <a:cs typeface="Times New Roman"/>
              </a:rPr>
              <a:t>validation</a:t>
            </a:r>
            <a:r>
              <a:rPr sz="1200" spc="45" dirty="0">
                <a:latin typeface="Times New Roman"/>
                <a:cs typeface="Times New Roman"/>
              </a:rPr>
              <a:t> </a:t>
            </a:r>
            <a:r>
              <a:rPr sz="1200" dirty="0">
                <a:latin typeface="Times New Roman"/>
                <a:cs typeface="Times New Roman"/>
              </a:rPr>
              <a:t>testing</a:t>
            </a:r>
            <a:r>
              <a:rPr sz="1200" spc="45" dirty="0">
                <a:latin typeface="Times New Roman"/>
                <a:cs typeface="Times New Roman"/>
              </a:rPr>
              <a:t> </a:t>
            </a:r>
            <a:r>
              <a:rPr sz="1200" dirty="0">
                <a:latin typeface="Times New Roman"/>
                <a:cs typeface="Times New Roman"/>
              </a:rPr>
              <a:t>begins.</a:t>
            </a:r>
            <a:r>
              <a:rPr sz="1200" spc="45" dirty="0">
                <a:latin typeface="Times New Roman"/>
                <a:cs typeface="Times New Roman"/>
              </a:rPr>
              <a:t> </a:t>
            </a:r>
            <a:r>
              <a:rPr sz="1200" dirty="0">
                <a:latin typeface="Times New Roman"/>
                <a:cs typeface="Times New Roman"/>
              </a:rPr>
              <a:t>Validation</a:t>
            </a:r>
            <a:r>
              <a:rPr sz="1200" spc="80" dirty="0">
                <a:latin typeface="Times New Roman"/>
                <a:cs typeface="Times New Roman"/>
              </a:rPr>
              <a:t> </a:t>
            </a:r>
            <a:r>
              <a:rPr sz="1200" dirty="0">
                <a:latin typeface="Times New Roman"/>
                <a:cs typeface="Times New Roman"/>
              </a:rPr>
              <a:t>testing</a:t>
            </a:r>
            <a:r>
              <a:rPr sz="1200" spc="45" dirty="0">
                <a:latin typeface="Times New Roman"/>
                <a:cs typeface="Times New Roman"/>
              </a:rPr>
              <a:t> </a:t>
            </a:r>
            <a:r>
              <a:rPr sz="1200" dirty="0">
                <a:latin typeface="Times New Roman"/>
                <a:cs typeface="Times New Roman"/>
              </a:rPr>
              <a:t>can</a:t>
            </a:r>
            <a:r>
              <a:rPr sz="1200" spc="45" dirty="0">
                <a:latin typeface="Times New Roman"/>
                <a:cs typeface="Times New Roman"/>
              </a:rPr>
              <a:t> </a:t>
            </a:r>
            <a:r>
              <a:rPr sz="1200" dirty="0">
                <a:latin typeface="Times New Roman"/>
                <a:cs typeface="Times New Roman"/>
              </a:rPr>
              <a:t>be</a:t>
            </a:r>
            <a:r>
              <a:rPr sz="1200" spc="35" dirty="0">
                <a:latin typeface="Times New Roman"/>
                <a:cs typeface="Times New Roman"/>
              </a:rPr>
              <a:t> </a:t>
            </a:r>
            <a:r>
              <a:rPr sz="1200" dirty="0">
                <a:latin typeface="Times New Roman"/>
                <a:cs typeface="Times New Roman"/>
              </a:rPr>
              <a:t>defined</a:t>
            </a:r>
            <a:r>
              <a:rPr sz="1200" spc="50"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many</a:t>
            </a:r>
            <a:r>
              <a:rPr sz="1200" spc="30" dirty="0">
                <a:latin typeface="Times New Roman"/>
                <a:cs typeface="Times New Roman"/>
              </a:rPr>
              <a:t> </a:t>
            </a:r>
            <a:r>
              <a:rPr sz="1200" dirty="0">
                <a:latin typeface="Times New Roman"/>
                <a:cs typeface="Times New Roman"/>
              </a:rPr>
              <a:t>ways,</a:t>
            </a:r>
            <a:r>
              <a:rPr sz="1200" spc="45" dirty="0">
                <a:latin typeface="Times New Roman"/>
                <a:cs typeface="Times New Roman"/>
              </a:rPr>
              <a:t> </a:t>
            </a:r>
            <a:r>
              <a:rPr sz="1200" dirty="0">
                <a:latin typeface="Times New Roman"/>
                <a:cs typeface="Times New Roman"/>
              </a:rPr>
              <a:t>but</a:t>
            </a:r>
            <a:r>
              <a:rPr sz="1200" spc="30" dirty="0">
                <a:latin typeface="Times New Roman"/>
                <a:cs typeface="Times New Roman"/>
              </a:rPr>
              <a:t> </a:t>
            </a:r>
            <a:r>
              <a:rPr sz="1200" dirty="0">
                <a:latin typeface="Times New Roman"/>
                <a:cs typeface="Times New Roman"/>
              </a:rPr>
              <a:t>a</a:t>
            </a:r>
            <a:r>
              <a:rPr sz="1200" spc="55" dirty="0">
                <a:latin typeface="Times New Roman"/>
                <a:cs typeface="Times New Roman"/>
              </a:rPr>
              <a:t> </a:t>
            </a:r>
            <a:r>
              <a:rPr sz="1200" spc="-10" dirty="0">
                <a:latin typeface="Times New Roman"/>
                <a:cs typeface="Times New Roman"/>
              </a:rPr>
              <a:t>simple definition</a:t>
            </a:r>
            <a:r>
              <a:rPr sz="1200" spc="-3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spc="-10" dirty="0">
                <a:latin typeface="Times New Roman"/>
                <a:cs typeface="Times New Roman"/>
              </a:rPr>
              <a:t>validation</a:t>
            </a:r>
            <a:r>
              <a:rPr sz="1200" spc="-50" dirty="0">
                <a:latin typeface="Times New Roman"/>
                <a:cs typeface="Times New Roman"/>
              </a:rPr>
              <a:t> </a:t>
            </a:r>
            <a:r>
              <a:rPr sz="1200" spc="-10" dirty="0">
                <a:latin typeface="Times New Roman"/>
                <a:cs typeface="Times New Roman"/>
              </a:rPr>
              <a:t>succeeds</a:t>
            </a:r>
            <a:r>
              <a:rPr sz="1200" spc="-35" dirty="0">
                <a:latin typeface="Times New Roman"/>
                <a:cs typeface="Times New Roman"/>
              </a:rPr>
              <a:t> </a:t>
            </a:r>
            <a:r>
              <a:rPr sz="1200" spc="-10" dirty="0">
                <a:latin typeface="Times New Roman"/>
                <a:cs typeface="Times New Roman"/>
              </a:rPr>
              <a:t>when</a:t>
            </a:r>
            <a:r>
              <a:rPr sz="1200" spc="-5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software</a:t>
            </a:r>
            <a:r>
              <a:rPr sz="1200" spc="-45" dirty="0">
                <a:latin typeface="Times New Roman"/>
                <a:cs typeface="Times New Roman"/>
              </a:rPr>
              <a:t> </a:t>
            </a:r>
            <a:r>
              <a:rPr sz="1200" spc="-10" dirty="0">
                <a:latin typeface="Times New Roman"/>
                <a:cs typeface="Times New Roman"/>
              </a:rPr>
              <a:t>functions</a:t>
            </a:r>
            <a:r>
              <a:rPr sz="1200" spc="-35"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spc="-10" dirty="0">
                <a:latin typeface="Times New Roman"/>
                <a:cs typeface="Times New Roman"/>
              </a:rPr>
              <a:t>manner</a:t>
            </a:r>
            <a:r>
              <a:rPr sz="1200" spc="-4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spc="-10" dirty="0">
                <a:latin typeface="Times New Roman"/>
                <a:cs typeface="Times New Roman"/>
              </a:rPr>
              <a:t>reasonably expected</a:t>
            </a:r>
            <a:r>
              <a:rPr sz="1200" spc="-45" dirty="0">
                <a:latin typeface="Times New Roman"/>
                <a:cs typeface="Times New Roman"/>
              </a:rPr>
              <a:t> </a:t>
            </a:r>
            <a:r>
              <a:rPr sz="1200" dirty="0">
                <a:latin typeface="Times New Roman"/>
                <a:cs typeface="Times New Roman"/>
              </a:rPr>
              <a:t>by</a:t>
            </a:r>
            <a:r>
              <a:rPr sz="1200" spc="-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user.</a:t>
            </a:r>
            <a:r>
              <a:rPr sz="1200" spc="-40" dirty="0">
                <a:latin typeface="Times New Roman"/>
                <a:cs typeface="Times New Roman"/>
              </a:rPr>
              <a:t> </a:t>
            </a:r>
            <a:r>
              <a:rPr sz="1200" spc="-10" dirty="0">
                <a:latin typeface="Times New Roman"/>
                <a:cs typeface="Times New Roman"/>
              </a:rPr>
              <a:t>Software</a:t>
            </a:r>
            <a:r>
              <a:rPr sz="1200" spc="-35" dirty="0">
                <a:latin typeface="Times New Roman"/>
                <a:cs typeface="Times New Roman"/>
              </a:rPr>
              <a:t> </a:t>
            </a:r>
            <a:r>
              <a:rPr sz="1200" spc="-10" dirty="0">
                <a:latin typeface="Times New Roman"/>
                <a:cs typeface="Times New Roman"/>
              </a:rPr>
              <a:t>validation</a:t>
            </a:r>
            <a:r>
              <a:rPr sz="1200" spc="-40" dirty="0">
                <a:latin typeface="Times New Roman"/>
                <a:cs typeface="Times New Roman"/>
              </a:rPr>
              <a:t> </a:t>
            </a:r>
            <a:r>
              <a:rPr sz="1200" spc="-20" dirty="0">
                <a:latin typeface="Times New Roman"/>
                <a:cs typeface="Times New Roman"/>
              </a:rPr>
              <a:t>is</a:t>
            </a:r>
            <a:r>
              <a:rPr sz="1200" spc="-50" dirty="0">
                <a:latin typeface="Times New Roman"/>
                <a:cs typeface="Times New Roman"/>
              </a:rPr>
              <a:t> </a:t>
            </a:r>
            <a:r>
              <a:rPr sz="1200" spc="-10" dirty="0">
                <a:latin typeface="Times New Roman"/>
                <a:cs typeface="Times New Roman"/>
              </a:rPr>
              <a:t>achieved</a:t>
            </a:r>
            <a:r>
              <a:rPr sz="1200" spc="-40" dirty="0">
                <a:latin typeface="Times New Roman"/>
                <a:cs typeface="Times New Roman"/>
              </a:rPr>
              <a:t> </a:t>
            </a:r>
            <a:r>
              <a:rPr sz="1200" dirty="0">
                <a:latin typeface="Times New Roman"/>
                <a:cs typeface="Times New Roman"/>
              </a:rPr>
              <a:t>through</a:t>
            </a:r>
            <a:r>
              <a:rPr sz="1200" spc="-40"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spc="-10" dirty="0">
                <a:latin typeface="Times New Roman"/>
                <a:cs typeface="Times New Roman"/>
              </a:rPr>
              <a:t>series</a:t>
            </a:r>
            <a:r>
              <a:rPr sz="1200" spc="-50"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spc="-10" dirty="0">
                <a:latin typeface="Times New Roman"/>
                <a:cs typeface="Times New Roman"/>
              </a:rPr>
              <a:t>tests</a:t>
            </a:r>
            <a:r>
              <a:rPr sz="1200" spc="-55" dirty="0">
                <a:latin typeface="Times New Roman"/>
                <a:cs typeface="Times New Roman"/>
              </a:rPr>
              <a:t> </a:t>
            </a:r>
            <a:r>
              <a:rPr sz="1200" spc="-10" dirty="0">
                <a:latin typeface="Times New Roman"/>
                <a:cs typeface="Times New Roman"/>
              </a:rPr>
              <a:t>that</a:t>
            </a:r>
            <a:r>
              <a:rPr sz="1200" spc="-40" dirty="0">
                <a:latin typeface="Times New Roman"/>
                <a:cs typeface="Times New Roman"/>
              </a:rPr>
              <a:t> </a:t>
            </a:r>
            <a:r>
              <a:rPr sz="1200" spc="-10" dirty="0">
                <a:latin typeface="Times New Roman"/>
                <a:cs typeface="Times New Roman"/>
              </a:rPr>
              <a:t>demonstrate </a:t>
            </a:r>
            <a:r>
              <a:rPr sz="1200" dirty="0">
                <a:latin typeface="Times New Roman"/>
                <a:cs typeface="Times New Roman"/>
              </a:rPr>
              <a:t>conformity</a:t>
            </a:r>
            <a:r>
              <a:rPr sz="1200" spc="-40" dirty="0">
                <a:latin typeface="Times New Roman"/>
                <a:cs typeface="Times New Roman"/>
              </a:rPr>
              <a:t> </a:t>
            </a:r>
            <a:r>
              <a:rPr sz="1200" dirty="0">
                <a:latin typeface="Times New Roman"/>
                <a:cs typeface="Times New Roman"/>
              </a:rPr>
              <a:t>with</a:t>
            </a:r>
            <a:r>
              <a:rPr sz="1200" spc="-20" dirty="0">
                <a:latin typeface="Times New Roman"/>
                <a:cs typeface="Times New Roman"/>
              </a:rPr>
              <a:t> </a:t>
            </a:r>
            <a:r>
              <a:rPr sz="1200" spc="-10" dirty="0">
                <a:latin typeface="Times New Roman"/>
                <a:cs typeface="Times New Roman"/>
              </a:rPr>
              <a:t>requirement.</a:t>
            </a:r>
            <a:r>
              <a:rPr sz="1200" spc="-40" dirty="0">
                <a:latin typeface="Times New Roman"/>
                <a:cs typeface="Times New Roman"/>
              </a:rPr>
              <a:t> </a:t>
            </a:r>
            <a:r>
              <a:rPr sz="1200" dirty="0">
                <a:latin typeface="Times New Roman"/>
                <a:cs typeface="Times New Roman"/>
              </a:rPr>
              <a:t>After</a:t>
            </a:r>
            <a:r>
              <a:rPr sz="1200" spc="-30" dirty="0">
                <a:latin typeface="Times New Roman"/>
                <a:cs typeface="Times New Roman"/>
              </a:rPr>
              <a:t> </a:t>
            </a:r>
            <a:r>
              <a:rPr sz="1200" spc="-10" dirty="0">
                <a:latin typeface="Times New Roman"/>
                <a:cs typeface="Times New Roman"/>
              </a:rPr>
              <a:t>validation</a:t>
            </a:r>
            <a:r>
              <a:rPr sz="1200" spc="-35" dirty="0">
                <a:latin typeface="Times New Roman"/>
                <a:cs typeface="Times New Roman"/>
              </a:rPr>
              <a:t> </a:t>
            </a:r>
            <a:r>
              <a:rPr sz="1200" dirty="0">
                <a:latin typeface="Times New Roman"/>
                <a:cs typeface="Times New Roman"/>
              </a:rPr>
              <a:t>test</a:t>
            </a:r>
            <a:r>
              <a:rPr sz="1200" spc="-35" dirty="0">
                <a:latin typeface="Times New Roman"/>
                <a:cs typeface="Times New Roman"/>
              </a:rPr>
              <a:t> </a:t>
            </a:r>
            <a:r>
              <a:rPr sz="1200" dirty="0">
                <a:latin typeface="Times New Roman"/>
                <a:cs typeface="Times New Roman"/>
              </a:rPr>
              <a:t>has</a:t>
            </a:r>
            <a:r>
              <a:rPr sz="1200" spc="-40" dirty="0">
                <a:latin typeface="Times New Roman"/>
                <a:cs typeface="Times New Roman"/>
              </a:rPr>
              <a:t> </a:t>
            </a:r>
            <a:r>
              <a:rPr sz="1200" dirty="0">
                <a:latin typeface="Times New Roman"/>
                <a:cs typeface="Times New Roman"/>
              </a:rPr>
              <a:t>been</a:t>
            </a:r>
            <a:r>
              <a:rPr sz="1200" spc="-35" dirty="0">
                <a:latin typeface="Times New Roman"/>
                <a:cs typeface="Times New Roman"/>
              </a:rPr>
              <a:t> </a:t>
            </a:r>
            <a:r>
              <a:rPr sz="1200" dirty="0">
                <a:latin typeface="Times New Roman"/>
                <a:cs typeface="Times New Roman"/>
              </a:rPr>
              <a:t>conducted,</a:t>
            </a:r>
            <a:r>
              <a:rPr sz="1200" spc="-40" dirty="0">
                <a:latin typeface="Times New Roman"/>
                <a:cs typeface="Times New Roman"/>
              </a:rPr>
              <a:t> </a:t>
            </a:r>
            <a:r>
              <a:rPr sz="1200" dirty="0">
                <a:latin typeface="Times New Roman"/>
                <a:cs typeface="Times New Roman"/>
              </a:rPr>
              <a:t>one</a:t>
            </a:r>
            <a:r>
              <a:rPr sz="1200" spc="-2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two</a:t>
            </a:r>
            <a:r>
              <a:rPr sz="1200" spc="-35" dirty="0">
                <a:latin typeface="Times New Roman"/>
                <a:cs typeface="Times New Roman"/>
              </a:rPr>
              <a:t> </a:t>
            </a:r>
            <a:r>
              <a:rPr sz="1200" spc="-10" dirty="0">
                <a:latin typeface="Times New Roman"/>
                <a:cs typeface="Times New Roman"/>
              </a:rPr>
              <a:t>conditions exists.</a:t>
            </a:r>
            <a:endParaRPr sz="1200" dirty="0">
              <a:latin typeface="Times New Roman"/>
              <a:cs typeface="Times New Roman"/>
            </a:endParaRPr>
          </a:p>
          <a:p>
            <a:pPr marL="553085" marR="44450" indent="-360680" algn="just">
              <a:lnSpc>
                <a:spcPts val="2080"/>
              </a:lnSpc>
              <a:spcBef>
                <a:spcPts val="155"/>
              </a:spcBef>
              <a:buFont typeface="Wingdings"/>
              <a:buChar char=""/>
              <a:tabLst>
                <a:tab pos="553085" algn="l"/>
              </a:tabLst>
            </a:pPr>
            <a:r>
              <a:rPr sz="1200" dirty="0">
                <a:latin typeface="Times New Roman"/>
                <a:cs typeface="Times New Roman"/>
              </a:rPr>
              <a:t>The</a:t>
            </a:r>
            <a:r>
              <a:rPr sz="1200" spc="380" dirty="0">
                <a:latin typeface="Times New Roman"/>
                <a:cs typeface="Times New Roman"/>
              </a:rPr>
              <a:t> </a:t>
            </a:r>
            <a:r>
              <a:rPr sz="1200" dirty="0">
                <a:latin typeface="Times New Roman"/>
                <a:cs typeface="Times New Roman"/>
              </a:rPr>
              <a:t>function</a:t>
            </a:r>
            <a:r>
              <a:rPr sz="1200" spc="375" dirty="0">
                <a:latin typeface="Times New Roman"/>
                <a:cs typeface="Times New Roman"/>
              </a:rPr>
              <a:t> </a:t>
            </a:r>
            <a:r>
              <a:rPr sz="1200" dirty="0">
                <a:latin typeface="Times New Roman"/>
                <a:cs typeface="Times New Roman"/>
              </a:rPr>
              <a:t>or</a:t>
            </a:r>
            <a:r>
              <a:rPr sz="1200" spc="375" dirty="0">
                <a:latin typeface="Times New Roman"/>
                <a:cs typeface="Times New Roman"/>
              </a:rPr>
              <a:t> </a:t>
            </a:r>
            <a:r>
              <a:rPr sz="1200" dirty="0">
                <a:latin typeface="Times New Roman"/>
                <a:cs typeface="Times New Roman"/>
              </a:rPr>
              <a:t>performance</a:t>
            </a:r>
            <a:r>
              <a:rPr sz="1200" spc="380" dirty="0">
                <a:latin typeface="Times New Roman"/>
                <a:cs typeface="Times New Roman"/>
              </a:rPr>
              <a:t> </a:t>
            </a:r>
            <a:r>
              <a:rPr sz="1200" dirty="0">
                <a:latin typeface="Times New Roman"/>
                <a:cs typeface="Times New Roman"/>
              </a:rPr>
              <a:t>characteristics</a:t>
            </a:r>
            <a:r>
              <a:rPr sz="1200" spc="375" dirty="0">
                <a:latin typeface="Times New Roman"/>
                <a:cs typeface="Times New Roman"/>
              </a:rPr>
              <a:t> </a:t>
            </a:r>
            <a:r>
              <a:rPr sz="1200" dirty="0">
                <a:latin typeface="Times New Roman"/>
                <a:cs typeface="Times New Roman"/>
              </a:rPr>
              <a:t>confirm</a:t>
            </a:r>
            <a:r>
              <a:rPr sz="1200" spc="380" dirty="0">
                <a:latin typeface="Times New Roman"/>
                <a:cs typeface="Times New Roman"/>
              </a:rPr>
              <a:t> </a:t>
            </a:r>
            <a:r>
              <a:rPr sz="1200" dirty="0">
                <a:latin typeface="Times New Roman"/>
                <a:cs typeface="Times New Roman"/>
              </a:rPr>
              <a:t>to</a:t>
            </a:r>
            <a:r>
              <a:rPr sz="1200" spc="375" dirty="0">
                <a:latin typeface="Times New Roman"/>
                <a:cs typeface="Times New Roman"/>
              </a:rPr>
              <a:t> </a:t>
            </a:r>
            <a:r>
              <a:rPr sz="1200" dirty="0">
                <a:latin typeface="Times New Roman"/>
                <a:cs typeface="Times New Roman"/>
              </a:rPr>
              <a:t>specifications</a:t>
            </a:r>
            <a:r>
              <a:rPr sz="1200" spc="370" dirty="0">
                <a:latin typeface="Times New Roman"/>
                <a:cs typeface="Times New Roman"/>
              </a:rPr>
              <a:t> </a:t>
            </a:r>
            <a:r>
              <a:rPr sz="1200" dirty="0">
                <a:latin typeface="Times New Roman"/>
                <a:cs typeface="Times New Roman"/>
              </a:rPr>
              <a:t>and</a:t>
            </a:r>
            <a:r>
              <a:rPr sz="1200" spc="375" dirty="0">
                <a:latin typeface="Times New Roman"/>
                <a:cs typeface="Times New Roman"/>
              </a:rPr>
              <a:t> </a:t>
            </a:r>
            <a:r>
              <a:rPr sz="1200" spc="-25" dirty="0">
                <a:latin typeface="Times New Roman"/>
                <a:cs typeface="Times New Roman"/>
              </a:rPr>
              <a:t>are </a:t>
            </a:r>
            <a:r>
              <a:rPr sz="1200" spc="-10" dirty="0">
                <a:latin typeface="Times New Roman"/>
                <a:cs typeface="Times New Roman"/>
              </a:rPr>
              <a:t>accepted.</a:t>
            </a:r>
            <a:endParaRPr sz="1200" dirty="0">
              <a:latin typeface="Times New Roman"/>
              <a:cs typeface="Times New Roman"/>
            </a:endParaRPr>
          </a:p>
          <a:p>
            <a:pPr marL="552450" indent="-360045" algn="just">
              <a:lnSpc>
                <a:spcPct val="100000"/>
              </a:lnSpc>
              <a:spcBef>
                <a:spcPts val="445"/>
              </a:spcBef>
              <a:buFont typeface="Wingdings"/>
              <a:buChar char=""/>
              <a:tabLst>
                <a:tab pos="552450" algn="l"/>
              </a:tabLst>
            </a:pPr>
            <a:r>
              <a:rPr sz="1200" dirty="0">
                <a:latin typeface="Times New Roman"/>
                <a:cs typeface="Times New Roman"/>
              </a:rPr>
              <a:t>A</a:t>
            </a:r>
            <a:r>
              <a:rPr sz="1200" spc="90" dirty="0">
                <a:latin typeface="Times New Roman"/>
                <a:cs typeface="Times New Roman"/>
              </a:rPr>
              <a:t> </a:t>
            </a:r>
            <a:r>
              <a:rPr sz="1200" dirty="0">
                <a:latin typeface="Times New Roman"/>
                <a:cs typeface="Times New Roman"/>
              </a:rPr>
              <a:t>validation</a:t>
            </a:r>
            <a:r>
              <a:rPr sz="1200" spc="95" dirty="0">
                <a:latin typeface="Times New Roman"/>
                <a:cs typeface="Times New Roman"/>
              </a:rPr>
              <a:t> </a:t>
            </a:r>
            <a:r>
              <a:rPr sz="1200" dirty="0">
                <a:latin typeface="Times New Roman"/>
                <a:cs typeface="Times New Roman"/>
              </a:rPr>
              <a:t>from</a:t>
            </a:r>
            <a:r>
              <a:rPr sz="1200" spc="105" dirty="0">
                <a:latin typeface="Times New Roman"/>
                <a:cs typeface="Times New Roman"/>
              </a:rPr>
              <a:t> </a:t>
            </a:r>
            <a:r>
              <a:rPr sz="1200" dirty="0">
                <a:latin typeface="Times New Roman"/>
                <a:cs typeface="Times New Roman"/>
              </a:rPr>
              <a:t>specification</a:t>
            </a:r>
            <a:r>
              <a:rPr sz="1200" spc="95" dirty="0">
                <a:latin typeface="Times New Roman"/>
                <a:cs typeface="Times New Roman"/>
              </a:rPr>
              <a:t> </a:t>
            </a:r>
            <a:r>
              <a:rPr sz="1200" dirty="0">
                <a:latin typeface="Times New Roman"/>
                <a:cs typeface="Times New Roman"/>
              </a:rPr>
              <a:t>is</a:t>
            </a:r>
            <a:r>
              <a:rPr sz="1200" spc="95" dirty="0">
                <a:latin typeface="Times New Roman"/>
                <a:cs typeface="Times New Roman"/>
              </a:rPr>
              <a:t> </a:t>
            </a:r>
            <a:r>
              <a:rPr sz="1200" dirty="0">
                <a:latin typeface="Times New Roman"/>
                <a:cs typeface="Times New Roman"/>
              </a:rPr>
              <a:t>uncovered</a:t>
            </a:r>
            <a:r>
              <a:rPr sz="1200" spc="95" dirty="0">
                <a:latin typeface="Times New Roman"/>
                <a:cs typeface="Times New Roman"/>
              </a:rPr>
              <a:t> </a:t>
            </a:r>
            <a:r>
              <a:rPr sz="1200" dirty="0">
                <a:latin typeface="Times New Roman"/>
                <a:cs typeface="Times New Roman"/>
              </a:rPr>
              <a:t>and</a:t>
            </a:r>
            <a:r>
              <a:rPr sz="1200" spc="80" dirty="0">
                <a:latin typeface="Times New Roman"/>
                <a:cs typeface="Times New Roman"/>
              </a:rPr>
              <a:t> </a:t>
            </a:r>
            <a:r>
              <a:rPr sz="1200" dirty="0">
                <a:latin typeface="Times New Roman"/>
                <a:cs typeface="Times New Roman"/>
              </a:rPr>
              <a:t>a</a:t>
            </a:r>
            <a:r>
              <a:rPr sz="1200" spc="85" dirty="0">
                <a:latin typeface="Times New Roman"/>
                <a:cs typeface="Times New Roman"/>
              </a:rPr>
              <a:t> </a:t>
            </a:r>
            <a:r>
              <a:rPr sz="1200" dirty="0">
                <a:latin typeface="Times New Roman"/>
                <a:cs typeface="Times New Roman"/>
              </a:rPr>
              <a:t>deficiency</a:t>
            </a:r>
            <a:r>
              <a:rPr sz="1200" spc="100" dirty="0">
                <a:latin typeface="Times New Roman"/>
                <a:cs typeface="Times New Roman"/>
              </a:rPr>
              <a:t> </a:t>
            </a:r>
            <a:r>
              <a:rPr sz="1200" dirty="0">
                <a:latin typeface="Times New Roman"/>
                <a:cs typeface="Times New Roman"/>
              </a:rPr>
              <a:t>created</a:t>
            </a:r>
            <a:r>
              <a:rPr sz="1200" spc="130" dirty="0">
                <a:latin typeface="Times New Roman"/>
                <a:cs typeface="Times New Roman"/>
              </a:rPr>
              <a:t> </a:t>
            </a:r>
            <a:r>
              <a:rPr sz="1200" dirty="0">
                <a:latin typeface="Times New Roman"/>
                <a:cs typeface="Times New Roman"/>
              </a:rPr>
              <a:t>deviation</a:t>
            </a:r>
            <a:r>
              <a:rPr sz="1200" spc="100" dirty="0">
                <a:latin typeface="Times New Roman"/>
                <a:cs typeface="Times New Roman"/>
              </a:rPr>
              <a:t> </a:t>
            </a:r>
            <a:r>
              <a:rPr sz="1200" spc="-25" dirty="0">
                <a:latin typeface="Times New Roman"/>
                <a:cs typeface="Times New Roman"/>
              </a:rPr>
              <a:t>or</a:t>
            </a:r>
            <a:endParaRPr sz="1200" dirty="0">
              <a:latin typeface="Times New Roman"/>
              <a:cs typeface="Times New Roman"/>
            </a:endParaRPr>
          </a:p>
          <a:p>
            <a:pPr marL="553085" marR="35560" algn="just">
              <a:lnSpc>
                <a:spcPct val="143800"/>
              </a:lnSpc>
              <a:spcBef>
                <a:spcPts val="5"/>
              </a:spcBef>
            </a:pPr>
            <a:r>
              <a:rPr sz="1200" dirty="0">
                <a:latin typeface="Times New Roman"/>
                <a:cs typeface="Times New Roman"/>
              </a:rPr>
              <a:t>error</a:t>
            </a:r>
            <a:r>
              <a:rPr sz="1200" spc="125" dirty="0">
                <a:latin typeface="Times New Roman"/>
                <a:cs typeface="Times New Roman"/>
              </a:rPr>
              <a:t> </a:t>
            </a:r>
            <a:r>
              <a:rPr sz="1200" dirty="0">
                <a:latin typeface="Times New Roman"/>
                <a:cs typeface="Times New Roman"/>
              </a:rPr>
              <a:t>discovered</a:t>
            </a:r>
            <a:r>
              <a:rPr sz="1200" spc="130" dirty="0">
                <a:latin typeface="Times New Roman"/>
                <a:cs typeface="Times New Roman"/>
              </a:rPr>
              <a:t> </a:t>
            </a:r>
            <a:r>
              <a:rPr sz="1200" dirty="0">
                <a:latin typeface="Times New Roman"/>
                <a:cs typeface="Times New Roman"/>
              </a:rPr>
              <a:t>at</a:t>
            </a:r>
            <a:r>
              <a:rPr sz="1200" spc="114" dirty="0">
                <a:latin typeface="Times New Roman"/>
                <a:cs typeface="Times New Roman"/>
              </a:rPr>
              <a:t> </a:t>
            </a:r>
            <a:r>
              <a:rPr sz="1200" dirty="0">
                <a:latin typeface="Times New Roman"/>
                <a:cs typeface="Times New Roman"/>
              </a:rPr>
              <a:t>this</a:t>
            </a:r>
            <a:r>
              <a:rPr sz="1200" spc="120" dirty="0">
                <a:latin typeface="Times New Roman"/>
                <a:cs typeface="Times New Roman"/>
              </a:rPr>
              <a:t> </a:t>
            </a:r>
            <a:r>
              <a:rPr sz="1200" dirty="0">
                <a:latin typeface="Times New Roman"/>
                <a:cs typeface="Times New Roman"/>
              </a:rPr>
              <a:t>step</a:t>
            </a:r>
            <a:r>
              <a:rPr sz="1200" spc="130" dirty="0">
                <a:latin typeface="Times New Roman"/>
                <a:cs typeface="Times New Roman"/>
              </a:rPr>
              <a:t> </a:t>
            </a:r>
            <a:r>
              <a:rPr sz="1200" dirty="0">
                <a:latin typeface="Times New Roman"/>
                <a:cs typeface="Times New Roman"/>
              </a:rPr>
              <a:t>in</a:t>
            </a:r>
            <a:r>
              <a:rPr sz="1200" spc="110" dirty="0">
                <a:latin typeface="Times New Roman"/>
                <a:cs typeface="Times New Roman"/>
              </a:rPr>
              <a:t> </a:t>
            </a:r>
            <a:r>
              <a:rPr sz="1200" dirty="0">
                <a:latin typeface="Times New Roman"/>
                <a:cs typeface="Times New Roman"/>
              </a:rPr>
              <a:t>this</a:t>
            </a:r>
            <a:r>
              <a:rPr sz="1200" spc="125" dirty="0">
                <a:latin typeface="Times New Roman"/>
                <a:cs typeface="Times New Roman"/>
              </a:rPr>
              <a:t> </a:t>
            </a:r>
            <a:r>
              <a:rPr sz="1200" dirty="0">
                <a:latin typeface="Times New Roman"/>
                <a:cs typeface="Times New Roman"/>
              </a:rPr>
              <a:t>project</a:t>
            </a:r>
            <a:r>
              <a:rPr sz="1200" spc="130" dirty="0">
                <a:latin typeface="Times New Roman"/>
                <a:cs typeface="Times New Roman"/>
              </a:rPr>
              <a:t> </a:t>
            </a:r>
            <a:r>
              <a:rPr sz="1200" dirty="0">
                <a:latin typeface="Times New Roman"/>
                <a:cs typeface="Times New Roman"/>
              </a:rPr>
              <a:t>is</a:t>
            </a:r>
            <a:r>
              <a:rPr sz="1200" spc="125" dirty="0">
                <a:latin typeface="Times New Roman"/>
                <a:cs typeface="Times New Roman"/>
              </a:rPr>
              <a:t> </a:t>
            </a:r>
            <a:r>
              <a:rPr sz="1200" dirty="0">
                <a:latin typeface="Times New Roman"/>
                <a:cs typeface="Times New Roman"/>
              </a:rPr>
              <a:t>corrected</a:t>
            </a:r>
            <a:r>
              <a:rPr sz="1200" spc="130" dirty="0">
                <a:latin typeface="Times New Roman"/>
                <a:cs typeface="Times New Roman"/>
              </a:rPr>
              <a:t> </a:t>
            </a:r>
            <a:r>
              <a:rPr sz="1200" dirty="0">
                <a:latin typeface="Times New Roman"/>
                <a:cs typeface="Times New Roman"/>
              </a:rPr>
              <a:t>prior</a:t>
            </a:r>
            <a:r>
              <a:rPr sz="1200" spc="185" dirty="0">
                <a:latin typeface="Times New Roman"/>
                <a:cs typeface="Times New Roman"/>
              </a:rPr>
              <a:t> </a:t>
            </a:r>
            <a:r>
              <a:rPr sz="1200" dirty="0">
                <a:latin typeface="Times New Roman"/>
                <a:cs typeface="Times New Roman"/>
              </a:rPr>
              <a:t>to</a:t>
            </a:r>
            <a:r>
              <a:rPr sz="1200" spc="110" dirty="0">
                <a:latin typeface="Times New Roman"/>
                <a:cs typeface="Times New Roman"/>
              </a:rPr>
              <a:t> </a:t>
            </a:r>
            <a:r>
              <a:rPr sz="1200" dirty="0">
                <a:latin typeface="Times New Roman"/>
                <a:cs typeface="Times New Roman"/>
              </a:rPr>
              <a:t>completion</a:t>
            </a:r>
            <a:r>
              <a:rPr sz="1200" spc="145" dirty="0">
                <a:latin typeface="Times New Roman"/>
                <a:cs typeface="Times New Roman"/>
              </a:rPr>
              <a:t> </a:t>
            </a:r>
            <a:r>
              <a:rPr sz="1200" dirty="0">
                <a:latin typeface="Times New Roman"/>
                <a:cs typeface="Times New Roman"/>
              </a:rPr>
              <a:t>of</a:t>
            </a:r>
            <a:r>
              <a:rPr sz="1200" spc="125" dirty="0">
                <a:latin typeface="Times New Roman"/>
                <a:cs typeface="Times New Roman"/>
              </a:rPr>
              <a:t> </a:t>
            </a:r>
            <a:r>
              <a:rPr sz="1200" spc="-25" dirty="0">
                <a:latin typeface="Times New Roman"/>
                <a:cs typeface="Times New Roman"/>
              </a:rPr>
              <a:t>the </a:t>
            </a:r>
            <a:r>
              <a:rPr sz="1200" dirty="0">
                <a:latin typeface="Times New Roman"/>
                <a:cs typeface="Times New Roman"/>
              </a:rPr>
              <a:t>project</a:t>
            </a:r>
            <a:r>
              <a:rPr sz="1200" spc="10" dirty="0">
                <a:latin typeface="Times New Roman"/>
                <a:cs typeface="Times New Roman"/>
              </a:rPr>
              <a:t> </a:t>
            </a:r>
            <a:r>
              <a:rPr sz="1200" dirty="0">
                <a:latin typeface="Times New Roman"/>
                <a:cs typeface="Times New Roman"/>
              </a:rPr>
              <a:t>with</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help</a:t>
            </a:r>
            <a:r>
              <a:rPr sz="1200" spc="10"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user.</a:t>
            </a:r>
            <a:r>
              <a:rPr sz="1200" spc="40" dirty="0">
                <a:latin typeface="Times New Roman"/>
                <a:cs typeface="Times New Roman"/>
              </a:rPr>
              <a:t> </a:t>
            </a:r>
            <a:r>
              <a:rPr sz="1200" dirty="0">
                <a:latin typeface="Times New Roman"/>
                <a:cs typeface="Times New Roman"/>
              </a:rPr>
              <a:t>Thus,</a:t>
            </a:r>
            <a:r>
              <a:rPr sz="1200" spc="1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proposed</a:t>
            </a:r>
            <a:r>
              <a:rPr sz="1200" spc="1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under</a:t>
            </a:r>
            <a:r>
              <a:rPr sz="1200" spc="5" dirty="0">
                <a:latin typeface="Times New Roman"/>
                <a:cs typeface="Times New Roman"/>
              </a:rPr>
              <a:t> </a:t>
            </a:r>
            <a:r>
              <a:rPr sz="1200" dirty="0">
                <a:latin typeface="Times New Roman"/>
                <a:cs typeface="Times New Roman"/>
              </a:rPr>
              <a:t>consideration</a:t>
            </a:r>
            <a:r>
              <a:rPr sz="1200" spc="10" dirty="0">
                <a:latin typeface="Times New Roman"/>
                <a:cs typeface="Times New Roman"/>
              </a:rPr>
              <a:t> </a:t>
            </a:r>
            <a:r>
              <a:rPr sz="1200" spc="-25" dirty="0">
                <a:latin typeface="Times New Roman"/>
                <a:cs typeface="Times New Roman"/>
              </a:rPr>
              <a:t>has </a:t>
            </a:r>
            <a:r>
              <a:rPr sz="1200" dirty="0">
                <a:latin typeface="Times New Roman"/>
                <a:cs typeface="Times New Roman"/>
              </a:rPr>
              <a:t>been</a:t>
            </a:r>
            <a:r>
              <a:rPr sz="1200" spc="-25" dirty="0">
                <a:latin typeface="Times New Roman"/>
                <a:cs typeface="Times New Roman"/>
              </a:rPr>
              <a:t> </a:t>
            </a:r>
            <a:r>
              <a:rPr sz="1200" dirty="0">
                <a:latin typeface="Times New Roman"/>
                <a:cs typeface="Times New Roman"/>
              </a:rPr>
              <a:t>tested</a:t>
            </a:r>
            <a:r>
              <a:rPr sz="1200" spc="-10"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dirty="0">
                <a:latin typeface="Times New Roman"/>
                <a:cs typeface="Times New Roman"/>
              </a:rPr>
              <a:t>using</a:t>
            </a:r>
            <a:r>
              <a:rPr sz="1200" spc="-15" dirty="0">
                <a:latin typeface="Times New Roman"/>
                <a:cs typeface="Times New Roman"/>
              </a:rPr>
              <a:t> </a:t>
            </a:r>
            <a:r>
              <a:rPr sz="1200" dirty="0">
                <a:latin typeface="Times New Roman"/>
                <a:cs typeface="Times New Roman"/>
              </a:rPr>
              <a:t>validation</a:t>
            </a:r>
            <a:r>
              <a:rPr sz="1200" spc="-20" dirty="0">
                <a:latin typeface="Times New Roman"/>
                <a:cs typeface="Times New Roman"/>
              </a:rPr>
              <a:t> </a:t>
            </a:r>
            <a:r>
              <a:rPr sz="1200" dirty="0">
                <a:latin typeface="Times New Roman"/>
                <a:cs typeface="Times New Roman"/>
              </a:rPr>
              <a:t>testing</a:t>
            </a:r>
            <a:r>
              <a:rPr sz="1200" spc="-25"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dirty="0">
                <a:latin typeface="Times New Roman"/>
                <a:cs typeface="Times New Roman"/>
              </a:rPr>
              <a:t>found</a:t>
            </a:r>
            <a:r>
              <a:rPr sz="1200" spc="-2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be</a:t>
            </a:r>
            <a:r>
              <a:rPr sz="1200" spc="-15" dirty="0">
                <a:latin typeface="Times New Roman"/>
                <a:cs typeface="Times New Roman"/>
              </a:rPr>
              <a:t> </a:t>
            </a:r>
            <a:r>
              <a:rPr sz="1200" dirty="0">
                <a:latin typeface="Times New Roman"/>
                <a:cs typeface="Times New Roman"/>
              </a:rPr>
              <a:t>working</a:t>
            </a:r>
            <a:r>
              <a:rPr sz="1200" spc="-20" dirty="0">
                <a:latin typeface="Times New Roman"/>
                <a:cs typeface="Times New Roman"/>
              </a:rPr>
              <a:t> </a:t>
            </a:r>
            <a:r>
              <a:rPr sz="1200" spc="-10" dirty="0">
                <a:latin typeface="Times New Roman"/>
                <a:cs typeface="Times New Roman"/>
              </a:rPr>
              <a:t>satisfactorily.</a:t>
            </a:r>
            <a:endParaRPr sz="1200" dirty="0">
              <a:latin typeface="Times New Roman"/>
              <a:cs typeface="Times New Roman"/>
            </a:endParaRPr>
          </a:p>
        </p:txBody>
      </p:sp>
      <p:sp>
        <p:nvSpPr>
          <p:cNvPr id="3" name="object 3"/>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6317" y="823085"/>
            <a:ext cx="5572125" cy="3813810"/>
          </a:xfrm>
          <a:prstGeom prst="rect">
            <a:avLst/>
          </a:prstGeom>
        </p:spPr>
        <p:txBody>
          <a:bodyPr vert="horz" wrap="square" lIns="0" tIns="81280" rIns="0" bIns="0" rtlCol="0">
            <a:spAutoFit/>
          </a:bodyPr>
          <a:lstStyle/>
          <a:p>
            <a:pPr marR="5080" algn="r">
              <a:lnSpc>
                <a:spcPct val="100000"/>
              </a:lnSpc>
              <a:spcBef>
                <a:spcPts val="640"/>
              </a:spcBef>
            </a:pPr>
            <a:r>
              <a:rPr sz="1200" dirty="0">
                <a:latin typeface="Times New Roman"/>
                <a:cs typeface="Times New Roman"/>
              </a:rPr>
              <a:t>7.5</a:t>
            </a:r>
            <a:r>
              <a:rPr sz="1200" spc="-35" dirty="0">
                <a:latin typeface="Times New Roman"/>
                <a:cs typeface="Times New Roman"/>
              </a:rPr>
              <a:t> </a:t>
            </a:r>
            <a:r>
              <a:rPr sz="1200" dirty="0">
                <a:latin typeface="Times New Roman"/>
                <a:cs typeface="Times New Roman"/>
              </a:rPr>
              <a:t>OUTPUT</a:t>
            </a:r>
            <a:r>
              <a:rPr sz="1200" spc="-20" dirty="0">
                <a:latin typeface="Times New Roman"/>
                <a:cs typeface="Times New Roman"/>
              </a:rPr>
              <a:t> </a:t>
            </a:r>
            <a:r>
              <a:rPr sz="1200" dirty="0">
                <a:latin typeface="Times New Roman"/>
                <a:cs typeface="Times New Roman"/>
              </a:rPr>
              <a:t>TESTING</a:t>
            </a:r>
            <a:r>
              <a:rPr sz="1200" spc="-2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lang="en-IN" sz="1200" spc="-25" dirty="0">
                <a:latin typeface="Times New Roman"/>
                <a:cs typeface="Times New Roman"/>
              </a:rPr>
              <a:t>54</a:t>
            </a:r>
            <a:endParaRPr sz="1200" dirty="0">
              <a:latin typeface="Times New Roman"/>
              <a:cs typeface="Times New Roman"/>
            </a:endParaRPr>
          </a:p>
          <a:p>
            <a:pPr marL="152400" marR="5080" indent="-152400" algn="r">
              <a:lnSpc>
                <a:spcPct val="100000"/>
              </a:lnSpc>
              <a:spcBef>
                <a:spcPts val="540"/>
              </a:spcBef>
              <a:buAutoNum type="arabicPeriod" startAt="8"/>
              <a:tabLst>
                <a:tab pos="152400" algn="l"/>
              </a:tabLst>
            </a:pPr>
            <a:r>
              <a:rPr sz="1200" b="1" dirty="0">
                <a:latin typeface="Times New Roman"/>
                <a:cs typeface="Times New Roman"/>
              </a:rPr>
              <a:t>SYSTEM</a:t>
            </a:r>
            <a:r>
              <a:rPr sz="1200" b="1" spc="40" dirty="0">
                <a:latin typeface="Times New Roman"/>
                <a:cs typeface="Times New Roman"/>
              </a:rPr>
              <a:t> </a:t>
            </a:r>
            <a:r>
              <a:rPr sz="1200" b="1" spc="-10" dirty="0">
                <a:latin typeface="Times New Roman"/>
                <a:cs typeface="Times New Roman"/>
              </a:rPr>
              <a:t>IMPLEMENTATION</a:t>
            </a:r>
            <a:r>
              <a:rPr sz="1200" b="1" spc="-160" dirty="0">
                <a:latin typeface="Times New Roman"/>
                <a:cs typeface="Times New Roman"/>
              </a:rPr>
              <a:t> </a:t>
            </a:r>
            <a:r>
              <a:rPr sz="1200" dirty="0">
                <a:latin typeface="Times New Roman"/>
                <a:cs typeface="Times New Roman"/>
              </a:rPr>
              <a:t>............................................................................</a:t>
            </a:r>
            <a:r>
              <a:rPr lang="en-IN" sz="1200" b="1" dirty="0">
                <a:latin typeface="Times New Roman"/>
                <a:cs typeface="Times New Roman"/>
              </a:rPr>
              <a:t>55</a:t>
            </a:r>
            <a:r>
              <a:rPr sz="1200" b="1" dirty="0">
                <a:latin typeface="Times New Roman"/>
                <a:cs typeface="Times New Roman"/>
              </a:rPr>
              <a:t>-</a:t>
            </a:r>
            <a:r>
              <a:rPr lang="en-IN" sz="1200" b="1" spc="-25" dirty="0">
                <a:latin typeface="Times New Roman"/>
                <a:cs typeface="Times New Roman"/>
              </a:rPr>
              <a:t>56</a:t>
            </a:r>
            <a:endParaRPr sz="1200" dirty="0">
              <a:latin typeface="Times New Roman"/>
              <a:cs typeface="Times New Roman"/>
            </a:endParaRPr>
          </a:p>
          <a:p>
            <a:pPr marL="152400" marR="5080" indent="-152400" algn="r">
              <a:lnSpc>
                <a:spcPct val="100000"/>
              </a:lnSpc>
              <a:spcBef>
                <a:spcPts val="560"/>
              </a:spcBef>
              <a:buAutoNum type="arabicPeriod" startAt="8"/>
              <a:tabLst>
                <a:tab pos="152400" algn="l"/>
              </a:tabLst>
            </a:pPr>
            <a:r>
              <a:rPr sz="1200" b="1" spc="-10" dirty="0">
                <a:latin typeface="Times New Roman"/>
                <a:cs typeface="Times New Roman"/>
              </a:rPr>
              <a:t>MAINTENANCE</a:t>
            </a:r>
            <a:r>
              <a:rPr sz="1200" b="1" spc="-70" dirty="0">
                <a:latin typeface="Times New Roman"/>
                <a:cs typeface="Times New Roman"/>
              </a:rPr>
              <a:t> </a:t>
            </a:r>
            <a:r>
              <a:rPr sz="1200" dirty="0">
                <a:latin typeface="Times New Roman"/>
                <a:cs typeface="Times New Roman"/>
              </a:rPr>
              <a:t>.....................................................................................................</a:t>
            </a:r>
            <a:r>
              <a:rPr lang="en-IN" sz="1200" b="1" dirty="0">
                <a:latin typeface="Times New Roman"/>
                <a:cs typeface="Times New Roman"/>
              </a:rPr>
              <a:t>57</a:t>
            </a:r>
            <a:r>
              <a:rPr sz="1200" b="1" dirty="0">
                <a:latin typeface="Times New Roman"/>
                <a:cs typeface="Times New Roman"/>
              </a:rPr>
              <a:t>-</a:t>
            </a:r>
            <a:r>
              <a:rPr lang="en-IN" sz="1200" b="1" spc="-25" dirty="0">
                <a:latin typeface="Times New Roman"/>
                <a:cs typeface="Times New Roman"/>
              </a:rPr>
              <a:t>58</a:t>
            </a:r>
            <a:endParaRPr sz="1200" dirty="0">
              <a:latin typeface="Times New Roman"/>
              <a:cs typeface="Times New Roman"/>
            </a:endParaRPr>
          </a:p>
          <a:p>
            <a:pPr marL="228600" marR="5080" indent="-228600" algn="r">
              <a:lnSpc>
                <a:spcPct val="100000"/>
              </a:lnSpc>
              <a:spcBef>
                <a:spcPts val="540"/>
              </a:spcBef>
              <a:buAutoNum type="arabicPeriod" startAt="8"/>
              <a:tabLst>
                <a:tab pos="228600" algn="l"/>
              </a:tabLst>
            </a:pPr>
            <a:r>
              <a:rPr sz="1200" b="1" dirty="0">
                <a:latin typeface="Times New Roman"/>
                <a:cs typeface="Times New Roman"/>
              </a:rPr>
              <a:t>SECURITY</a:t>
            </a:r>
            <a:r>
              <a:rPr sz="1200" b="1" spc="45" dirty="0">
                <a:latin typeface="Times New Roman"/>
                <a:cs typeface="Times New Roman"/>
              </a:rPr>
              <a:t> </a:t>
            </a:r>
            <a:r>
              <a:rPr sz="1200" b="1" dirty="0">
                <a:latin typeface="Times New Roman"/>
                <a:cs typeface="Times New Roman"/>
              </a:rPr>
              <a:t>MEASURES</a:t>
            </a:r>
            <a:r>
              <a:rPr sz="1200" dirty="0">
                <a:latin typeface="Times New Roman"/>
                <a:cs typeface="Times New Roman"/>
              </a:rPr>
              <a:t>......................................................................................</a:t>
            </a:r>
            <a:r>
              <a:rPr lang="en-IN" sz="1200" b="1" dirty="0">
                <a:latin typeface="Times New Roman"/>
                <a:cs typeface="Times New Roman"/>
              </a:rPr>
              <a:t>59-61</a:t>
            </a:r>
            <a:endParaRPr sz="1200" dirty="0">
              <a:latin typeface="Times New Roman"/>
              <a:cs typeface="Times New Roman"/>
            </a:endParaRPr>
          </a:p>
          <a:p>
            <a:pPr marL="304165" marR="5080" lvl="1" indent="-304165" algn="r">
              <a:lnSpc>
                <a:spcPct val="100000"/>
              </a:lnSpc>
              <a:spcBef>
                <a:spcPts val="560"/>
              </a:spcBef>
              <a:buAutoNum type="arabicPeriod"/>
              <a:tabLst>
                <a:tab pos="304165" algn="l"/>
              </a:tabLst>
            </a:pPr>
            <a:r>
              <a:rPr sz="1200" dirty="0">
                <a:latin typeface="Times New Roman"/>
                <a:cs typeface="Times New Roman"/>
              </a:rPr>
              <a:t>SYTEM</a:t>
            </a:r>
            <a:r>
              <a:rPr sz="1200" spc="10" dirty="0">
                <a:latin typeface="Times New Roman"/>
                <a:cs typeface="Times New Roman"/>
              </a:rPr>
              <a:t> </a:t>
            </a:r>
            <a:r>
              <a:rPr sz="1200" dirty="0">
                <a:latin typeface="Times New Roman"/>
                <a:cs typeface="Times New Roman"/>
              </a:rPr>
              <a:t>SECURITY...............................................................................................</a:t>
            </a:r>
            <a:r>
              <a:rPr sz="1200" spc="-125" dirty="0">
                <a:latin typeface="Times New Roman"/>
                <a:cs typeface="Times New Roman"/>
              </a:rPr>
              <a:t> </a:t>
            </a:r>
            <a:r>
              <a:rPr lang="en-IN" sz="1200" spc="-25" dirty="0">
                <a:latin typeface="Times New Roman"/>
                <a:cs typeface="Times New Roman"/>
              </a:rPr>
              <a:t>60</a:t>
            </a:r>
            <a:endParaRPr sz="1200" dirty="0">
              <a:latin typeface="Times New Roman"/>
              <a:cs typeface="Times New Roman"/>
            </a:endParaRPr>
          </a:p>
          <a:p>
            <a:pPr marL="304165" marR="5080" lvl="1" indent="-304165" algn="r">
              <a:lnSpc>
                <a:spcPct val="100000"/>
              </a:lnSpc>
              <a:spcBef>
                <a:spcPts val="545"/>
              </a:spcBef>
              <a:buAutoNum type="arabicPeriod"/>
              <a:tabLst>
                <a:tab pos="304165" algn="l"/>
              </a:tabLst>
            </a:pPr>
            <a:r>
              <a:rPr sz="1200" dirty="0">
                <a:latin typeface="Times New Roman"/>
                <a:cs typeface="Times New Roman"/>
              </a:rPr>
              <a:t>SYSTEM</a:t>
            </a:r>
            <a:r>
              <a:rPr sz="1200" spc="5" dirty="0">
                <a:latin typeface="Times New Roman"/>
                <a:cs typeface="Times New Roman"/>
              </a:rPr>
              <a:t> </a:t>
            </a:r>
            <a:r>
              <a:rPr sz="1200" dirty="0">
                <a:latin typeface="Times New Roman"/>
                <a:cs typeface="Times New Roman"/>
              </a:rPr>
              <a:t>INTEGRITY...........................................................................................</a:t>
            </a:r>
            <a:r>
              <a:rPr sz="1200" spc="-130" dirty="0">
                <a:latin typeface="Times New Roman"/>
                <a:cs typeface="Times New Roman"/>
              </a:rPr>
              <a:t> </a:t>
            </a:r>
            <a:r>
              <a:rPr lang="en-IN" sz="1200" spc="-25" dirty="0">
                <a:latin typeface="Times New Roman"/>
                <a:cs typeface="Times New Roman"/>
              </a:rPr>
              <a:t>60</a:t>
            </a:r>
            <a:endParaRPr sz="1200" dirty="0">
              <a:latin typeface="Times New Roman"/>
              <a:cs typeface="Times New Roman"/>
            </a:endParaRPr>
          </a:p>
          <a:p>
            <a:pPr marL="304165" marR="5080" lvl="1" indent="-304165" algn="r">
              <a:lnSpc>
                <a:spcPct val="100000"/>
              </a:lnSpc>
              <a:spcBef>
                <a:spcPts val="560"/>
              </a:spcBef>
              <a:buAutoNum type="arabicPeriod"/>
              <a:tabLst>
                <a:tab pos="304165" algn="l"/>
              </a:tabLst>
            </a:pPr>
            <a:r>
              <a:rPr sz="1200" dirty="0">
                <a:latin typeface="Times New Roman"/>
                <a:cs typeface="Times New Roman"/>
              </a:rPr>
              <a:t>PRIVACY</a:t>
            </a:r>
            <a:r>
              <a:rPr sz="1200" spc="-55"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lang="en-IN" sz="1200" spc="-25" dirty="0">
                <a:latin typeface="Times New Roman"/>
                <a:cs typeface="Times New Roman"/>
              </a:rPr>
              <a:t>60</a:t>
            </a:r>
            <a:endParaRPr sz="1200" dirty="0">
              <a:latin typeface="Times New Roman"/>
              <a:cs typeface="Times New Roman"/>
            </a:endParaRPr>
          </a:p>
          <a:p>
            <a:pPr marL="304165" marR="5080" lvl="1" indent="-304165" algn="r">
              <a:lnSpc>
                <a:spcPct val="100000"/>
              </a:lnSpc>
              <a:spcBef>
                <a:spcPts val="540"/>
              </a:spcBef>
              <a:buAutoNum type="arabicPeriod"/>
              <a:tabLst>
                <a:tab pos="304165" algn="l"/>
              </a:tabLst>
            </a:pPr>
            <a:r>
              <a:rPr sz="1200" spc="-10" dirty="0">
                <a:latin typeface="Times New Roman"/>
                <a:cs typeface="Times New Roman"/>
              </a:rPr>
              <a:t>CONFIDENTIALITY</a:t>
            </a:r>
            <a:r>
              <a:rPr sz="1200" spc="-125" dirty="0">
                <a:latin typeface="Times New Roman"/>
                <a:cs typeface="Times New Roman"/>
              </a:rPr>
              <a:t> </a:t>
            </a:r>
            <a:r>
              <a:rPr sz="1200" dirty="0">
                <a:latin typeface="Times New Roman"/>
                <a:cs typeface="Times New Roman"/>
              </a:rPr>
              <a:t>.............................................................................................</a:t>
            </a:r>
            <a:r>
              <a:rPr sz="1200" spc="-100" dirty="0">
                <a:latin typeface="Times New Roman"/>
                <a:cs typeface="Times New Roman"/>
              </a:rPr>
              <a:t> </a:t>
            </a:r>
            <a:r>
              <a:rPr lang="en-IN" sz="1200" spc="-25" dirty="0">
                <a:latin typeface="Times New Roman"/>
                <a:cs typeface="Times New Roman"/>
              </a:rPr>
              <a:t>61</a:t>
            </a:r>
            <a:endParaRPr sz="1200" dirty="0">
              <a:latin typeface="Times New Roman"/>
              <a:cs typeface="Times New Roman"/>
            </a:endParaRPr>
          </a:p>
          <a:p>
            <a:pPr marL="228600" marR="5080" indent="-228600" algn="r">
              <a:lnSpc>
                <a:spcPct val="100000"/>
              </a:lnSpc>
              <a:spcBef>
                <a:spcPts val="560"/>
              </a:spcBef>
              <a:buAutoNum type="arabicPeriod" startAt="8"/>
              <a:tabLst>
                <a:tab pos="228600" algn="l"/>
              </a:tabLst>
            </a:pPr>
            <a:r>
              <a:rPr sz="1200" b="1" dirty="0">
                <a:latin typeface="Times New Roman"/>
                <a:cs typeface="Times New Roman"/>
              </a:rPr>
              <a:t>SCOPE</a:t>
            </a:r>
            <a:r>
              <a:rPr sz="1200" b="1" spc="10" dirty="0">
                <a:latin typeface="Times New Roman"/>
                <a:cs typeface="Times New Roman"/>
              </a:rPr>
              <a:t> </a:t>
            </a:r>
            <a:r>
              <a:rPr sz="1200" b="1" dirty="0">
                <a:latin typeface="Times New Roman"/>
                <a:cs typeface="Times New Roman"/>
              </a:rPr>
              <a:t>&amp;</a:t>
            </a:r>
            <a:r>
              <a:rPr sz="1200" b="1" spc="15" dirty="0">
                <a:latin typeface="Times New Roman"/>
                <a:cs typeface="Times New Roman"/>
              </a:rPr>
              <a:t> </a:t>
            </a:r>
            <a:r>
              <a:rPr sz="1200" b="1" dirty="0">
                <a:latin typeface="Times New Roman"/>
                <a:cs typeface="Times New Roman"/>
              </a:rPr>
              <a:t>FUTURE</a:t>
            </a:r>
            <a:r>
              <a:rPr sz="1200" b="1" spc="10" dirty="0">
                <a:latin typeface="Times New Roman"/>
                <a:cs typeface="Times New Roman"/>
              </a:rPr>
              <a:t> </a:t>
            </a:r>
            <a:r>
              <a:rPr sz="1200" b="1" spc="-10" dirty="0">
                <a:latin typeface="Times New Roman"/>
                <a:cs typeface="Times New Roman"/>
              </a:rPr>
              <a:t>ENHANCEMENTS</a:t>
            </a:r>
            <a:r>
              <a:rPr sz="1200" b="1" spc="-70" dirty="0">
                <a:latin typeface="Times New Roman"/>
                <a:cs typeface="Times New Roman"/>
              </a:rPr>
              <a:t> </a:t>
            </a:r>
            <a:r>
              <a:rPr sz="1200" dirty="0">
                <a:latin typeface="Times New Roman"/>
                <a:cs typeface="Times New Roman"/>
              </a:rPr>
              <a:t>.......................................................</a:t>
            </a:r>
            <a:r>
              <a:rPr lang="en-IN" sz="1200" b="1" dirty="0">
                <a:latin typeface="Times New Roman"/>
                <a:cs typeface="Times New Roman"/>
              </a:rPr>
              <a:t>63</a:t>
            </a:r>
            <a:endParaRPr sz="1200" dirty="0">
              <a:latin typeface="Times New Roman"/>
              <a:cs typeface="Times New Roman"/>
            </a:endParaRPr>
          </a:p>
          <a:p>
            <a:pPr marL="304800" marR="5080" lvl="1" indent="-304800" algn="r">
              <a:lnSpc>
                <a:spcPct val="100000"/>
              </a:lnSpc>
              <a:spcBef>
                <a:spcPts val="540"/>
              </a:spcBef>
              <a:buAutoNum type="arabicPeriod"/>
              <a:tabLst>
                <a:tab pos="304800" algn="l"/>
              </a:tabLst>
            </a:pPr>
            <a:r>
              <a:rPr sz="1200" dirty="0">
                <a:latin typeface="Times New Roman"/>
                <a:cs typeface="Times New Roman"/>
              </a:rPr>
              <a:t>FUTURE</a:t>
            </a:r>
            <a:r>
              <a:rPr sz="1200" spc="-35" dirty="0">
                <a:latin typeface="Times New Roman"/>
                <a:cs typeface="Times New Roman"/>
              </a:rPr>
              <a:t> </a:t>
            </a:r>
            <a:r>
              <a:rPr sz="1200" spc="-10" dirty="0">
                <a:latin typeface="Times New Roman"/>
                <a:cs typeface="Times New Roman"/>
              </a:rPr>
              <a:t>SCOPE</a:t>
            </a:r>
            <a:r>
              <a:rPr sz="1200" spc="-150" dirty="0">
                <a:latin typeface="Times New Roman"/>
                <a:cs typeface="Times New Roman"/>
              </a:rPr>
              <a:t> </a:t>
            </a:r>
            <a:r>
              <a:rPr sz="1200" dirty="0">
                <a:latin typeface="Times New Roman"/>
                <a:cs typeface="Times New Roman"/>
              </a:rPr>
              <a:t>..................................................................................................</a:t>
            </a:r>
            <a:r>
              <a:rPr sz="1200" spc="-140" dirty="0">
                <a:latin typeface="Times New Roman"/>
                <a:cs typeface="Times New Roman"/>
              </a:rPr>
              <a:t> </a:t>
            </a:r>
            <a:r>
              <a:rPr lang="en-IN" sz="1200" spc="-25" dirty="0">
                <a:latin typeface="Times New Roman"/>
                <a:cs typeface="Times New Roman"/>
              </a:rPr>
              <a:t>63</a:t>
            </a:r>
            <a:endParaRPr sz="1200" dirty="0">
              <a:latin typeface="Times New Roman"/>
              <a:cs typeface="Times New Roman"/>
            </a:endParaRPr>
          </a:p>
          <a:p>
            <a:pPr marL="304800" marR="5080" lvl="1" indent="-304800" algn="r">
              <a:lnSpc>
                <a:spcPct val="100000"/>
              </a:lnSpc>
              <a:spcBef>
                <a:spcPts val="560"/>
              </a:spcBef>
              <a:buAutoNum type="arabicPeriod"/>
              <a:tabLst>
                <a:tab pos="304800" algn="l"/>
              </a:tabLst>
            </a:pPr>
            <a:r>
              <a:rPr sz="1200" dirty="0">
                <a:latin typeface="Times New Roman"/>
                <a:cs typeface="Times New Roman"/>
              </a:rPr>
              <a:t>SCOPE</a:t>
            </a:r>
            <a:r>
              <a:rPr sz="1200" spc="150" dirty="0">
                <a:latin typeface="Times New Roman"/>
                <a:cs typeface="Times New Roman"/>
              </a:rPr>
              <a:t> </a:t>
            </a:r>
            <a:r>
              <a:rPr sz="1200" dirty="0">
                <a:latin typeface="Times New Roman"/>
                <a:cs typeface="Times New Roman"/>
              </a:rPr>
              <a:t>FOR</a:t>
            </a:r>
            <a:r>
              <a:rPr sz="1200" spc="165" dirty="0">
                <a:latin typeface="Times New Roman"/>
                <a:cs typeface="Times New Roman"/>
              </a:rPr>
              <a:t> </a:t>
            </a:r>
            <a:r>
              <a:rPr sz="1200" dirty="0">
                <a:latin typeface="Times New Roman"/>
                <a:cs typeface="Times New Roman"/>
              </a:rPr>
              <a:t>FUTURE</a:t>
            </a:r>
            <a:r>
              <a:rPr sz="1200" spc="145" dirty="0">
                <a:latin typeface="Times New Roman"/>
                <a:cs typeface="Times New Roman"/>
              </a:rPr>
              <a:t> </a:t>
            </a:r>
            <a:r>
              <a:rPr sz="1200" spc="-10" dirty="0">
                <a:latin typeface="Times New Roman"/>
                <a:cs typeface="Times New Roman"/>
              </a:rPr>
              <a:t>ENHANCEMENTS........................................................</a:t>
            </a:r>
            <a:r>
              <a:rPr sz="1200" spc="-65" dirty="0">
                <a:latin typeface="Times New Roman"/>
                <a:cs typeface="Times New Roman"/>
              </a:rPr>
              <a:t> </a:t>
            </a:r>
            <a:r>
              <a:rPr lang="en-IN" sz="1200" spc="-25" dirty="0">
                <a:latin typeface="Times New Roman"/>
                <a:cs typeface="Times New Roman"/>
              </a:rPr>
              <a:t>63</a:t>
            </a:r>
            <a:endParaRPr sz="1200" dirty="0">
              <a:latin typeface="Times New Roman"/>
              <a:cs typeface="Times New Roman"/>
            </a:endParaRPr>
          </a:p>
          <a:p>
            <a:pPr marL="228600" marR="5080" indent="-228600" algn="r">
              <a:lnSpc>
                <a:spcPct val="100000"/>
              </a:lnSpc>
              <a:spcBef>
                <a:spcPts val="540"/>
              </a:spcBef>
              <a:buAutoNum type="arabicPeriod" startAt="8"/>
              <a:tabLst>
                <a:tab pos="228600" algn="l"/>
              </a:tabLst>
            </a:pPr>
            <a:r>
              <a:rPr sz="1200" b="1" spc="-10" dirty="0">
                <a:latin typeface="Times New Roman"/>
                <a:cs typeface="Times New Roman"/>
              </a:rPr>
              <a:t>CONCLUSION</a:t>
            </a:r>
            <a:r>
              <a:rPr sz="1200" b="1" spc="75" dirty="0">
                <a:latin typeface="Times New Roman"/>
                <a:cs typeface="Times New Roman"/>
              </a:rPr>
              <a:t> </a:t>
            </a:r>
            <a:r>
              <a:rPr sz="1200" dirty="0">
                <a:latin typeface="Times New Roman"/>
                <a:cs typeface="Times New Roman"/>
              </a:rPr>
              <a:t>..................................................................................................</a:t>
            </a:r>
            <a:r>
              <a:rPr lang="en-IN" sz="1200" b="1" dirty="0">
                <a:latin typeface="Times New Roman"/>
                <a:cs typeface="Times New Roman"/>
              </a:rPr>
              <a:t>64</a:t>
            </a:r>
            <a:r>
              <a:rPr sz="1200" b="1" dirty="0">
                <a:latin typeface="Times New Roman"/>
                <a:cs typeface="Times New Roman"/>
              </a:rPr>
              <a:t>-</a:t>
            </a:r>
            <a:r>
              <a:rPr lang="en-IN" sz="1200" b="1" spc="-25" dirty="0">
                <a:latin typeface="Times New Roman"/>
                <a:cs typeface="Times New Roman"/>
              </a:rPr>
              <a:t>65</a:t>
            </a:r>
            <a:endParaRPr sz="1200" dirty="0">
              <a:latin typeface="Times New Roman"/>
              <a:cs typeface="Times New Roman"/>
            </a:endParaRPr>
          </a:p>
          <a:p>
            <a:pPr marL="228600" marR="5080" indent="-228600" algn="r">
              <a:lnSpc>
                <a:spcPct val="100000"/>
              </a:lnSpc>
              <a:spcBef>
                <a:spcPts val="540"/>
              </a:spcBef>
              <a:buAutoNum type="arabicPeriod" startAt="8"/>
              <a:tabLst>
                <a:tab pos="228600" algn="l"/>
              </a:tabLst>
            </a:pPr>
            <a:r>
              <a:rPr sz="1200" b="1" dirty="0">
                <a:latin typeface="Times New Roman"/>
                <a:cs typeface="Times New Roman"/>
              </a:rPr>
              <a:t>REFERENCES</a:t>
            </a:r>
            <a:r>
              <a:rPr sz="1200" dirty="0">
                <a:latin typeface="Times New Roman"/>
                <a:cs typeface="Times New Roman"/>
              </a:rPr>
              <a:t>...................................................................................................</a:t>
            </a:r>
            <a:r>
              <a:rPr lang="en-IN" sz="1200" b="1" dirty="0">
                <a:latin typeface="Times New Roman"/>
                <a:cs typeface="Times New Roman"/>
              </a:rPr>
              <a:t>66</a:t>
            </a:r>
            <a:r>
              <a:rPr sz="1200" b="1" dirty="0">
                <a:latin typeface="Times New Roman"/>
                <a:cs typeface="Times New Roman"/>
              </a:rPr>
              <a:t>-</a:t>
            </a:r>
            <a:r>
              <a:rPr lang="en-IN" sz="1200" b="1" spc="-25" dirty="0">
                <a:latin typeface="Times New Roman"/>
                <a:cs typeface="Times New Roman"/>
              </a:rPr>
              <a:t>67</a:t>
            </a:r>
            <a:endParaRPr sz="1200" dirty="0">
              <a:latin typeface="Times New Roman"/>
              <a:cs typeface="Times New Roman"/>
            </a:endParaRPr>
          </a:p>
          <a:p>
            <a:pPr marL="228600" marR="5080" indent="-228600" algn="r">
              <a:lnSpc>
                <a:spcPct val="100000"/>
              </a:lnSpc>
              <a:spcBef>
                <a:spcPts val="560"/>
              </a:spcBef>
              <a:buAutoNum type="arabicPeriod" startAt="8"/>
              <a:tabLst>
                <a:tab pos="228600" algn="l"/>
              </a:tabLst>
            </a:pPr>
            <a:r>
              <a:rPr sz="1200" b="1" spc="-10" dirty="0">
                <a:latin typeface="Times New Roman"/>
                <a:cs typeface="Times New Roman"/>
              </a:rPr>
              <a:t>APPENDIX</a:t>
            </a:r>
            <a:r>
              <a:rPr sz="1200" b="1" spc="-90" dirty="0">
                <a:latin typeface="Times New Roman"/>
                <a:cs typeface="Times New Roman"/>
              </a:rPr>
              <a:t> </a:t>
            </a:r>
            <a:r>
              <a:rPr sz="1200" dirty="0">
                <a:latin typeface="Times New Roman"/>
                <a:cs typeface="Times New Roman"/>
              </a:rPr>
              <a:t>.........................................................................................................</a:t>
            </a:r>
            <a:r>
              <a:rPr lang="en-IN" sz="1200" b="1" dirty="0">
                <a:latin typeface="Times New Roman"/>
                <a:cs typeface="Times New Roman"/>
              </a:rPr>
              <a:t>68</a:t>
            </a:r>
            <a:r>
              <a:rPr sz="1200" b="1" dirty="0">
                <a:latin typeface="Times New Roman"/>
                <a:cs typeface="Times New Roman"/>
              </a:rPr>
              <a:t>-</a:t>
            </a:r>
            <a:r>
              <a:rPr lang="en-IN" sz="1200" b="1" spc="-25" dirty="0">
                <a:latin typeface="Times New Roman"/>
                <a:cs typeface="Times New Roman"/>
              </a:rPr>
              <a:t>76</a:t>
            </a:r>
            <a:endParaRPr sz="1200" dirty="0">
              <a:latin typeface="Times New Roman"/>
              <a:cs typeface="Times New Roman"/>
            </a:endParaRPr>
          </a:p>
          <a:p>
            <a:pPr marL="304800" marR="5080" lvl="1" indent="-304800" algn="r">
              <a:lnSpc>
                <a:spcPct val="100000"/>
              </a:lnSpc>
              <a:spcBef>
                <a:spcPts val="540"/>
              </a:spcBef>
              <a:buAutoNum type="arabicPeriod"/>
              <a:tabLst>
                <a:tab pos="304800" algn="l"/>
              </a:tabLst>
            </a:pPr>
            <a:r>
              <a:rPr sz="1200" spc="-10" dirty="0">
                <a:latin typeface="Times New Roman"/>
                <a:cs typeface="Times New Roman"/>
              </a:rPr>
              <a:t>SCREENSHOTS</a:t>
            </a:r>
            <a:r>
              <a:rPr sz="1200" spc="-80" dirty="0">
                <a:latin typeface="Times New Roman"/>
                <a:cs typeface="Times New Roman"/>
              </a:rPr>
              <a:t> </a:t>
            </a:r>
            <a:r>
              <a:rPr sz="1200" dirty="0">
                <a:latin typeface="Times New Roman"/>
                <a:cs typeface="Times New Roman"/>
              </a:rPr>
              <a:t>............................................................................................</a:t>
            </a:r>
            <a:r>
              <a:rPr lang="en-IN" sz="1200" dirty="0">
                <a:latin typeface="Times New Roman"/>
                <a:cs typeface="Times New Roman"/>
              </a:rPr>
              <a:t>69</a:t>
            </a:r>
            <a:r>
              <a:rPr sz="1200" dirty="0">
                <a:latin typeface="Times New Roman"/>
                <a:cs typeface="Times New Roman"/>
              </a:rPr>
              <a:t>-</a:t>
            </a:r>
            <a:r>
              <a:rPr lang="en-IN" sz="1200" spc="-25" dirty="0">
                <a:latin typeface="Times New Roman"/>
                <a:cs typeface="Times New Roman"/>
              </a:rPr>
              <a:t>76</a:t>
            </a:r>
            <a:endParaRPr sz="1200" dirty="0">
              <a:latin typeface="Times New Roman"/>
              <a:cs typeface="Times New Roman"/>
            </a:endParaRPr>
          </a:p>
        </p:txBody>
      </p:sp>
      <p:sp>
        <p:nvSpPr>
          <p:cNvPr id="3" name="object 3"/>
          <p:cNvSpPr/>
          <p:nvPr/>
        </p:nvSpPr>
        <p:spPr>
          <a:xfrm>
            <a:off x="846137" y="693673"/>
            <a:ext cx="6024880" cy="9309100"/>
          </a:xfrm>
          <a:custGeom>
            <a:avLst/>
            <a:gdLst/>
            <a:ahLst/>
            <a:cxnLst/>
            <a:rect l="l" t="t" r="r" b="b"/>
            <a:pathLst>
              <a:path w="6024880" h="9309100">
                <a:moveTo>
                  <a:pt x="68567" y="68643"/>
                </a:moveTo>
                <a:lnTo>
                  <a:pt x="60960" y="68643"/>
                </a:lnTo>
                <a:lnTo>
                  <a:pt x="60960" y="9239948"/>
                </a:lnTo>
                <a:lnTo>
                  <a:pt x="60960" y="9247568"/>
                </a:lnTo>
                <a:lnTo>
                  <a:pt x="68567" y="9247568"/>
                </a:lnTo>
                <a:lnTo>
                  <a:pt x="68567" y="9239948"/>
                </a:lnTo>
                <a:lnTo>
                  <a:pt x="68567" y="68643"/>
                </a:lnTo>
                <a:close/>
              </a:path>
              <a:path w="6024880" h="9309100">
                <a:moveTo>
                  <a:pt x="68567" y="60960"/>
                </a:moveTo>
                <a:lnTo>
                  <a:pt x="60960" y="60960"/>
                </a:lnTo>
                <a:lnTo>
                  <a:pt x="60960" y="68580"/>
                </a:lnTo>
                <a:lnTo>
                  <a:pt x="68567" y="68580"/>
                </a:lnTo>
                <a:lnTo>
                  <a:pt x="68567" y="60960"/>
                </a:lnTo>
                <a:close/>
              </a:path>
              <a:path w="6024880" h="9309100">
                <a:moveTo>
                  <a:pt x="5955665" y="9300921"/>
                </a:moveTo>
                <a:lnTo>
                  <a:pt x="68580" y="9300921"/>
                </a:lnTo>
                <a:lnTo>
                  <a:pt x="7620" y="9300921"/>
                </a:lnTo>
                <a:lnTo>
                  <a:pt x="7620" y="9239961"/>
                </a:lnTo>
                <a:lnTo>
                  <a:pt x="0" y="9239961"/>
                </a:lnTo>
                <a:lnTo>
                  <a:pt x="0" y="9300921"/>
                </a:lnTo>
                <a:lnTo>
                  <a:pt x="0" y="9308528"/>
                </a:lnTo>
                <a:lnTo>
                  <a:pt x="7620" y="9308528"/>
                </a:lnTo>
                <a:lnTo>
                  <a:pt x="68580" y="9308528"/>
                </a:lnTo>
                <a:lnTo>
                  <a:pt x="5955665" y="9308528"/>
                </a:lnTo>
                <a:lnTo>
                  <a:pt x="5955665" y="9300921"/>
                </a:lnTo>
                <a:close/>
              </a:path>
              <a:path w="6024880" h="9309100">
                <a:moveTo>
                  <a:pt x="5955665" y="9239948"/>
                </a:moveTo>
                <a:lnTo>
                  <a:pt x="68580" y="9239948"/>
                </a:lnTo>
                <a:lnTo>
                  <a:pt x="68580" y="9247568"/>
                </a:lnTo>
                <a:lnTo>
                  <a:pt x="5955665" y="9247568"/>
                </a:lnTo>
                <a:lnTo>
                  <a:pt x="5955665" y="9239948"/>
                </a:lnTo>
                <a:close/>
              </a:path>
              <a:path w="6024880" h="9309100">
                <a:moveTo>
                  <a:pt x="5955665" y="60960"/>
                </a:moveTo>
                <a:lnTo>
                  <a:pt x="68580" y="60960"/>
                </a:lnTo>
                <a:lnTo>
                  <a:pt x="68580" y="68580"/>
                </a:lnTo>
                <a:lnTo>
                  <a:pt x="5955665" y="68580"/>
                </a:lnTo>
                <a:lnTo>
                  <a:pt x="5955665" y="60960"/>
                </a:lnTo>
                <a:close/>
              </a:path>
              <a:path w="6024880" h="9309100">
                <a:moveTo>
                  <a:pt x="5955665" y="15367"/>
                </a:moveTo>
                <a:lnTo>
                  <a:pt x="68580" y="15367"/>
                </a:lnTo>
                <a:lnTo>
                  <a:pt x="53340" y="15367"/>
                </a:lnTo>
                <a:lnTo>
                  <a:pt x="15240" y="15367"/>
                </a:lnTo>
                <a:lnTo>
                  <a:pt x="15240" y="53467"/>
                </a:lnTo>
                <a:lnTo>
                  <a:pt x="15240" y="9293288"/>
                </a:lnTo>
                <a:lnTo>
                  <a:pt x="53340" y="9293288"/>
                </a:lnTo>
                <a:lnTo>
                  <a:pt x="68580" y="9293288"/>
                </a:lnTo>
                <a:lnTo>
                  <a:pt x="5955665" y="9293288"/>
                </a:lnTo>
                <a:lnTo>
                  <a:pt x="5955665" y="9255188"/>
                </a:lnTo>
                <a:lnTo>
                  <a:pt x="68580" y="9255188"/>
                </a:lnTo>
                <a:lnTo>
                  <a:pt x="53340" y="9255188"/>
                </a:lnTo>
                <a:lnTo>
                  <a:pt x="53340" y="9239948"/>
                </a:lnTo>
                <a:lnTo>
                  <a:pt x="53340" y="68707"/>
                </a:lnTo>
                <a:lnTo>
                  <a:pt x="53340" y="53467"/>
                </a:lnTo>
                <a:lnTo>
                  <a:pt x="68580" y="53467"/>
                </a:lnTo>
                <a:lnTo>
                  <a:pt x="5955665" y="53467"/>
                </a:lnTo>
                <a:lnTo>
                  <a:pt x="5955665" y="15367"/>
                </a:lnTo>
                <a:close/>
              </a:path>
              <a:path w="6024880" h="9309100">
                <a:moveTo>
                  <a:pt x="5955665" y="0"/>
                </a:moveTo>
                <a:lnTo>
                  <a:pt x="68580" y="0"/>
                </a:lnTo>
                <a:lnTo>
                  <a:pt x="0" y="0"/>
                </a:lnTo>
                <a:lnTo>
                  <a:pt x="0" y="127"/>
                </a:lnTo>
                <a:lnTo>
                  <a:pt x="0" y="7620"/>
                </a:lnTo>
                <a:lnTo>
                  <a:pt x="0" y="68643"/>
                </a:lnTo>
                <a:lnTo>
                  <a:pt x="0" y="9239948"/>
                </a:lnTo>
                <a:lnTo>
                  <a:pt x="7620" y="9239948"/>
                </a:lnTo>
                <a:lnTo>
                  <a:pt x="7620" y="68707"/>
                </a:lnTo>
                <a:lnTo>
                  <a:pt x="7620" y="7620"/>
                </a:lnTo>
                <a:lnTo>
                  <a:pt x="68580" y="7620"/>
                </a:lnTo>
                <a:lnTo>
                  <a:pt x="5955665" y="7620"/>
                </a:lnTo>
                <a:lnTo>
                  <a:pt x="5955665" y="0"/>
                </a:lnTo>
                <a:close/>
              </a:path>
              <a:path w="6024880" h="9309100">
                <a:moveTo>
                  <a:pt x="5963336" y="68643"/>
                </a:moveTo>
                <a:lnTo>
                  <a:pt x="5955728" y="68643"/>
                </a:lnTo>
                <a:lnTo>
                  <a:pt x="5955728" y="9239948"/>
                </a:lnTo>
                <a:lnTo>
                  <a:pt x="5955728" y="9247568"/>
                </a:lnTo>
                <a:lnTo>
                  <a:pt x="5963336" y="9247568"/>
                </a:lnTo>
                <a:lnTo>
                  <a:pt x="5963336" y="9239948"/>
                </a:lnTo>
                <a:lnTo>
                  <a:pt x="5963336" y="68643"/>
                </a:lnTo>
                <a:close/>
              </a:path>
              <a:path w="6024880" h="9309100">
                <a:moveTo>
                  <a:pt x="5963336" y="60960"/>
                </a:moveTo>
                <a:lnTo>
                  <a:pt x="5955728" y="60960"/>
                </a:lnTo>
                <a:lnTo>
                  <a:pt x="5955728" y="68580"/>
                </a:lnTo>
                <a:lnTo>
                  <a:pt x="5963336" y="68580"/>
                </a:lnTo>
                <a:lnTo>
                  <a:pt x="5963336" y="60960"/>
                </a:lnTo>
                <a:close/>
              </a:path>
              <a:path w="6024880" h="9309100">
                <a:moveTo>
                  <a:pt x="6009068" y="15367"/>
                </a:moveTo>
                <a:lnTo>
                  <a:pt x="5970968" y="15367"/>
                </a:lnTo>
                <a:lnTo>
                  <a:pt x="5955728" y="15367"/>
                </a:lnTo>
                <a:lnTo>
                  <a:pt x="5955728" y="53467"/>
                </a:lnTo>
                <a:lnTo>
                  <a:pt x="5970968" y="53467"/>
                </a:lnTo>
                <a:lnTo>
                  <a:pt x="5970968" y="68643"/>
                </a:lnTo>
                <a:lnTo>
                  <a:pt x="5970968" y="9239948"/>
                </a:lnTo>
                <a:lnTo>
                  <a:pt x="5970968" y="9255188"/>
                </a:lnTo>
                <a:lnTo>
                  <a:pt x="5955728" y="9255188"/>
                </a:lnTo>
                <a:lnTo>
                  <a:pt x="5955728" y="9293288"/>
                </a:lnTo>
                <a:lnTo>
                  <a:pt x="5970968" y="9293288"/>
                </a:lnTo>
                <a:lnTo>
                  <a:pt x="6009068" y="9293288"/>
                </a:lnTo>
                <a:lnTo>
                  <a:pt x="6009068" y="53467"/>
                </a:lnTo>
                <a:lnTo>
                  <a:pt x="6009068" y="15367"/>
                </a:lnTo>
                <a:close/>
              </a:path>
              <a:path w="6024880" h="9309100">
                <a:moveTo>
                  <a:pt x="6024308" y="9239961"/>
                </a:moveTo>
                <a:lnTo>
                  <a:pt x="6016688" y="9239961"/>
                </a:lnTo>
                <a:lnTo>
                  <a:pt x="6016688" y="9300921"/>
                </a:lnTo>
                <a:lnTo>
                  <a:pt x="5955728" y="9300921"/>
                </a:lnTo>
                <a:lnTo>
                  <a:pt x="5955728" y="9308528"/>
                </a:lnTo>
                <a:lnTo>
                  <a:pt x="6016688" y="9308528"/>
                </a:lnTo>
                <a:lnTo>
                  <a:pt x="6024308" y="9308528"/>
                </a:lnTo>
                <a:lnTo>
                  <a:pt x="6024308" y="9300921"/>
                </a:lnTo>
                <a:lnTo>
                  <a:pt x="6024308" y="9239961"/>
                </a:lnTo>
                <a:close/>
              </a:path>
              <a:path w="6024880" h="9309100">
                <a:moveTo>
                  <a:pt x="6024308" y="0"/>
                </a:moveTo>
                <a:lnTo>
                  <a:pt x="5955728" y="0"/>
                </a:lnTo>
                <a:lnTo>
                  <a:pt x="5955728" y="7620"/>
                </a:lnTo>
                <a:lnTo>
                  <a:pt x="6016688" y="7620"/>
                </a:lnTo>
                <a:lnTo>
                  <a:pt x="6016688" y="68643"/>
                </a:lnTo>
                <a:lnTo>
                  <a:pt x="6016688" y="9239948"/>
                </a:lnTo>
                <a:lnTo>
                  <a:pt x="6024308" y="92399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5669915" cy="4436110"/>
          </a:xfrm>
          <a:prstGeom prst="rect">
            <a:avLst/>
          </a:prstGeom>
        </p:spPr>
        <p:txBody>
          <a:bodyPr vert="horz" wrap="square" lIns="0" tIns="12700" rIns="0" bIns="0" rtlCol="0">
            <a:spAutoFit/>
          </a:bodyPr>
          <a:lstStyle/>
          <a:p>
            <a:pPr marL="12700" algn="just">
              <a:lnSpc>
                <a:spcPct val="100000"/>
              </a:lnSpc>
              <a:spcBef>
                <a:spcPts val="100"/>
              </a:spcBef>
            </a:pPr>
            <a:r>
              <a:rPr sz="1400" b="1" dirty="0">
                <a:latin typeface="Times New Roman"/>
                <a:cs typeface="Times New Roman"/>
              </a:rPr>
              <a:t>7.4</a:t>
            </a:r>
            <a:r>
              <a:rPr sz="1400" b="1" spc="-25" dirty="0">
                <a:latin typeface="Times New Roman"/>
                <a:cs typeface="Times New Roman"/>
              </a:rPr>
              <a:t> </a:t>
            </a:r>
            <a:r>
              <a:rPr sz="1400" b="1" dirty="0">
                <a:latin typeface="Times New Roman"/>
                <a:cs typeface="Times New Roman"/>
              </a:rPr>
              <a:t>USER</a:t>
            </a:r>
            <a:r>
              <a:rPr sz="1400" b="1" spc="-30" dirty="0">
                <a:latin typeface="Times New Roman"/>
                <a:cs typeface="Times New Roman"/>
              </a:rPr>
              <a:t> </a:t>
            </a:r>
            <a:r>
              <a:rPr sz="1400" b="1" spc="-10" dirty="0">
                <a:latin typeface="Times New Roman"/>
                <a:cs typeface="Times New Roman"/>
              </a:rPr>
              <a:t>ACCEPTANCE</a:t>
            </a:r>
            <a:r>
              <a:rPr sz="1400" b="1" spc="-15" dirty="0">
                <a:latin typeface="Times New Roman"/>
                <a:cs typeface="Times New Roman"/>
              </a:rPr>
              <a:t> </a:t>
            </a:r>
            <a:r>
              <a:rPr sz="1400" b="1" spc="-10" dirty="0">
                <a:latin typeface="Times New Roman"/>
                <a:cs typeface="Times New Roman"/>
              </a:rPr>
              <a:t>TESTING</a:t>
            </a:r>
            <a:endParaRPr sz="1400">
              <a:latin typeface="Times New Roman"/>
              <a:cs typeface="Times New Roman"/>
            </a:endParaRPr>
          </a:p>
          <a:p>
            <a:pPr marL="12700" marR="5080" indent="448945" algn="just">
              <a:lnSpc>
                <a:spcPct val="144100"/>
              </a:lnSpc>
              <a:spcBef>
                <a:spcPts val="1300"/>
              </a:spcBef>
            </a:pPr>
            <a:r>
              <a:rPr sz="1200" spc="-10" dirty="0">
                <a:latin typeface="Times New Roman"/>
                <a:cs typeface="Times New Roman"/>
              </a:rPr>
              <a:t>User</a:t>
            </a:r>
            <a:r>
              <a:rPr sz="1200" spc="-80" dirty="0">
                <a:latin typeface="Times New Roman"/>
                <a:cs typeface="Times New Roman"/>
              </a:rPr>
              <a:t> </a:t>
            </a:r>
            <a:r>
              <a:rPr sz="1200" spc="-5" dirty="0">
                <a:latin typeface="Times New Roman"/>
                <a:cs typeface="Times New Roman"/>
              </a:rPr>
              <a:t>acceptance</a:t>
            </a:r>
            <a:r>
              <a:rPr sz="1200" spc="-75" dirty="0">
                <a:latin typeface="Times New Roman"/>
                <a:cs typeface="Times New Roman"/>
              </a:rPr>
              <a:t> </a:t>
            </a:r>
            <a:r>
              <a:rPr sz="1200" spc="-5" dirty="0">
                <a:latin typeface="Times New Roman"/>
                <a:cs typeface="Times New Roman"/>
              </a:rPr>
              <a:t>of</a:t>
            </a:r>
            <a:r>
              <a:rPr sz="1200" spc="-80" dirty="0">
                <a:latin typeface="Times New Roman"/>
                <a:cs typeface="Times New Roman"/>
              </a:rPr>
              <a:t> </a:t>
            </a:r>
            <a:r>
              <a:rPr sz="1200" spc="-10" dirty="0">
                <a:latin typeface="Times New Roman"/>
                <a:cs typeface="Times New Roman"/>
              </a:rPr>
              <a:t>a</a:t>
            </a:r>
            <a:r>
              <a:rPr sz="1200" spc="-75" dirty="0">
                <a:latin typeface="Times New Roman"/>
                <a:cs typeface="Times New Roman"/>
              </a:rPr>
              <a:t> </a:t>
            </a:r>
            <a:r>
              <a:rPr sz="1200" spc="-10" dirty="0">
                <a:latin typeface="Times New Roman"/>
                <a:cs typeface="Times New Roman"/>
              </a:rPr>
              <a:t>system</a:t>
            </a:r>
            <a:r>
              <a:rPr sz="1200" spc="-80" dirty="0">
                <a:latin typeface="Times New Roman"/>
                <a:cs typeface="Times New Roman"/>
              </a:rPr>
              <a:t> </a:t>
            </a:r>
            <a:r>
              <a:rPr sz="1200" spc="-5" dirty="0">
                <a:latin typeface="Times New Roman"/>
                <a:cs typeface="Times New Roman"/>
              </a:rPr>
              <a:t>is</a:t>
            </a:r>
            <a:r>
              <a:rPr sz="1200" spc="-90" dirty="0">
                <a:latin typeface="Times New Roman"/>
                <a:cs typeface="Times New Roman"/>
              </a:rPr>
              <a:t> </a:t>
            </a:r>
            <a:r>
              <a:rPr sz="1200" spc="-10" dirty="0">
                <a:latin typeface="Times New Roman"/>
                <a:cs typeface="Times New Roman"/>
              </a:rPr>
              <a:t>the</a:t>
            </a:r>
            <a:r>
              <a:rPr sz="1200" spc="-75" dirty="0">
                <a:latin typeface="Times New Roman"/>
                <a:cs typeface="Times New Roman"/>
              </a:rPr>
              <a:t> </a:t>
            </a:r>
            <a:r>
              <a:rPr sz="1200" spc="-5" dirty="0">
                <a:latin typeface="Times New Roman"/>
                <a:cs typeface="Times New Roman"/>
              </a:rPr>
              <a:t>key</a:t>
            </a:r>
            <a:r>
              <a:rPr sz="1200" spc="-85" dirty="0">
                <a:latin typeface="Times New Roman"/>
                <a:cs typeface="Times New Roman"/>
              </a:rPr>
              <a:t> </a:t>
            </a:r>
            <a:r>
              <a:rPr sz="1200" spc="-10" dirty="0">
                <a:latin typeface="Times New Roman"/>
                <a:cs typeface="Times New Roman"/>
              </a:rPr>
              <a:t>factor</a:t>
            </a:r>
            <a:r>
              <a:rPr sz="1200" spc="-80" dirty="0">
                <a:latin typeface="Times New Roman"/>
                <a:cs typeface="Times New Roman"/>
              </a:rPr>
              <a:t> </a:t>
            </a:r>
            <a:r>
              <a:rPr sz="1200" spc="-5" dirty="0">
                <a:latin typeface="Times New Roman"/>
                <a:cs typeface="Times New Roman"/>
              </a:rPr>
              <a:t>for</a:t>
            </a:r>
            <a:r>
              <a:rPr sz="1200" spc="-80" dirty="0">
                <a:latin typeface="Times New Roman"/>
                <a:cs typeface="Times New Roman"/>
              </a:rPr>
              <a:t> </a:t>
            </a:r>
            <a:r>
              <a:rPr sz="1200" spc="-10" dirty="0">
                <a:latin typeface="Times New Roman"/>
                <a:cs typeface="Times New Roman"/>
              </a:rPr>
              <a:t>the</a:t>
            </a:r>
            <a:r>
              <a:rPr sz="1200" spc="-75" dirty="0">
                <a:latin typeface="Times New Roman"/>
                <a:cs typeface="Times New Roman"/>
              </a:rPr>
              <a:t> </a:t>
            </a:r>
            <a:r>
              <a:rPr sz="1200" spc="-5" dirty="0">
                <a:latin typeface="Times New Roman"/>
                <a:cs typeface="Times New Roman"/>
              </a:rPr>
              <a:t>success</a:t>
            </a:r>
            <a:r>
              <a:rPr sz="1200" spc="-90" dirty="0">
                <a:latin typeface="Times New Roman"/>
                <a:cs typeface="Times New Roman"/>
              </a:rPr>
              <a:t> </a:t>
            </a:r>
            <a:r>
              <a:rPr sz="1200" spc="-5" dirty="0">
                <a:latin typeface="Times New Roman"/>
                <a:cs typeface="Times New Roman"/>
              </a:rPr>
              <a:t>of</a:t>
            </a:r>
            <a:r>
              <a:rPr sz="1200" spc="-80" dirty="0">
                <a:latin typeface="Times New Roman"/>
                <a:cs typeface="Times New Roman"/>
              </a:rPr>
              <a:t> </a:t>
            </a:r>
            <a:r>
              <a:rPr sz="1200" spc="-5" dirty="0">
                <a:latin typeface="Times New Roman"/>
                <a:cs typeface="Times New Roman"/>
              </a:rPr>
              <a:t>any</a:t>
            </a:r>
            <a:r>
              <a:rPr sz="1200" spc="-60" dirty="0">
                <a:latin typeface="Times New Roman"/>
                <a:cs typeface="Times New Roman"/>
              </a:rPr>
              <a:t> </a:t>
            </a:r>
            <a:r>
              <a:rPr sz="1200" spc="-10" dirty="0">
                <a:latin typeface="Times New Roman"/>
                <a:cs typeface="Times New Roman"/>
              </a:rPr>
              <a:t>system.</a:t>
            </a:r>
            <a:r>
              <a:rPr sz="1200" spc="-85" dirty="0">
                <a:latin typeface="Times New Roman"/>
                <a:cs typeface="Times New Roman"/>
              </a:rPr>
              <a:t> </a:t>
            </a:r>
            <a:r>
              <a:rPr sz="1200" spc="-5" dirty="0">
                <a:latin typeface="Times New Roman"/>
                <a:cs typeface="Times New Roman"/>
              </a:rPr>
              <a:t>The</a:t>
            </a:r>
            <a:r>
              <a:rPr sz="1200" spc="-75" dirty="0">
                <a:latin typeface="Times New Roman"/>
                <a:cs typeface="Times New Roman"/>
              </a:rPr>
              <a:t> </a:t>
            </a:r>
            <a:r>
              <a:rPr sz="1200" spc="-10" dirty="0">
                <a:latin typeface="Times New Roman"/>
                <a:cs typeface="Times New Roman"/>
              </a:rPr>
              <a:t>system</a:t>
            </a:r>
            <a:r>
              <a:rPr sz="1200" spc="-5" dirty="0">
                <a:latin typeface="Times New Roman"/>
                <a:cs typeface="Times New Roman"/>
              </a:rPr>
              <a:t> under</a:t>
            </a:r>
            <a:r>
              <a:rPr sz="1200" spc="140" dirty="0">
                <a:latin typeface="Times New Roman"/>
                <a:cs typeface="Times New Roman"/>
              </a:rPr>
              <a:t> </a:t>
            </a:r>
            <a:r>
              <a:rPr sz="1200" spc="-5" dirty="0">
                <a:latin typeface="Times New Roman"/>
                <a:cs typeface="Times New Roman"/>
              </a:rPr>
              <a:t>consideration</a:t>
            </a:r>
            <a:r>
              <a:rPr sz="1200" spc="150" dirty="0">
                <a:latin typeface="Times New Roman"/>
                <a:cs typeface="Times New Roman"/>
              </a:rPr>
              <a:t> </a:t>
            </a:r>
            <a:r>
              <a:rPr sz="1200" spc="-5" dirty="0">
                <a:latin typeface="Times New Roman"/>
                <a:cs typeface="Times New Roman"/>
              </a:rPr>
              <a:t>is</a:t>
            </a:r>
            <a:r>
              <a:rPr sz="1200" spc="130" dirty="0">
                <a:latin typeface="Times New Roman"/>
                <a:cs typeface="Times New Roman"/>
              </a:rPr>
              <a:t> </a:t>
            </a:r>
            <a:r>
              <a:rPr sz="1200" spc="-5" dirty="0">
                <a:latin typeface="Times New Roman"/>
                <a:cs typeface="Times New Roman"/>
              </a:rPr>
              <a:t>tested</a:t>
            </a:r>
            <a:r>
              <a:rPr sz="1200" spc="135" dirty="0">
                <a:latin typeface="Times New Roman"/>
                <a:cs typeface="Times New Roman"/>
              </a:rPr>
              <a:t> </a:t>
            </a:r>
            <a:r>
              <a:rPr sz="1200" spc="-5" dirty="0">
                <a:latin typeface="Times New Roman"/>
                <a:cs typeface="Times New Roman"/>
              </a:rPr>
              <a:t>for</a:t>
            </a:r>
            <a:r>
              <a:rPr sz="1200" spc="135" dirty="0">
                <a:latin typeface="Times New Roman"/>
                <a:cs typeface="Times New Roman"/>
              </a:rPr>
              <a:t> </a:t>
            </a:r>
            <a:r>
              <a:rPr sz="1200" spc="-5" dirty="0">
                <a:latin typeface="Times New Roman"/>
                <a:cs typeface="Times New Roman"/>
              </a:rPr>
              <a:t>user</a:t>
            </a:r>
            <a:r>
              <a:rPr sz="1200" spc="135" dirty="0">
                <a:latin typeface="Times New Roman"/>
                <a:cs typeface="Times New Roman"/>
              </a:rPr>
              <a:t> </a:t>
            </a:r>
            <a:r>
              <a:rPr sz="1200" spc="-5" dirty="0">
                <a:latin typeface="Times New Roman"/>
                <a:cs typeface="Times New Roman"/>
              </a:rPr>
              <a:t>acceptance</a:t>
            </a:r>
            <a:r>
              <a:rPr sz="1200" spc="145" dirty="0">
                <a:latin typeface="Times New Roman"/>
                <a:cs typeface="Times New Roman"/>
              </a:rPr>
              <a:t> </a:t>
            </a:r>
            <a:r>
              <a:rPr sz="1200" dirty="0">
                <a:latin typeface="Times New Roman"/>
                <a:cs typeface="Times New Roman"/>
              </a:rPr>
              <a:t>by</a:t>
            </a:r>
            <a:r>
              <a:rPr sz="1200" spc="135" dirty="0">
                <a:latin typeface="Times New Roman"/>
                <a:cs typeface="Times New Roman"/>
              </a:rPr>
              <a:t> </a:t>
            </a:r>
            <a:r>
              <a:rPr sz="1200" spc="-5" dirty="0">
                <a:latin typeface="Times New Roman"/>
                <a:cs typeface="Times New Roman"/>
              </a:rPr>
              <a:t>constantly</a:t>
            </a:r>
            <a:r>
              <a:rPr sz="1200" spc="135" dirty="0">
                <a:latin typeface="Times New Roman"/>
                <a:cs typeface="Times New Roman"/>
              </a:rPr>
              <a:t> </a:t>
            </a:r>
            <a:r>
              <a:rPr sz="1200" spc="-5" dirty="0">
                <a:latin typeface="Times New Roman"/>
                <a:cs typeface="Times New Roman"/>
              </a:rPr>
              <a:t>keeping</a:t>
            </a:r>
            <a:r>
              <a:rPr sz="1200" spc="135" dirty="0">
                <a:latin typeface="Times New Roman"/>
                <a:cs typeface="Times New Roman"/>
              </a:rPr>
              <a:t> </a:t>
            </a:r>
            <a:r>
              <a:rPr sz="1200" spc="-5" dirty="0">
                <a:latin typeface="Times New Roman"/>
                <a:cs typeface="Times New Roman"/>
              </a:rPr>
              <a:t>in</a:t>
            </a:r>
            <a:r>
              <a:rPr sz="1200" spc="135" dirty="0">
                <a:latin typeface="Times New Roman"/>
                <a:cs typeface="Times New Roman"/>
              </a:rPr>
              <a:t> </a:t>
            </a:r>
            <a:r>
              <a:rPr sz="1200" spc="-5" dirty="0">
                <a:latin typeface="Times New Roman"/>
                <a:cs typeface="Times New Roman"/>
              </a:rPr>
              <a:t>touch</a:t>
            </a:r>
            <a:r>
              <a:rPr sz="1200" spc="114" dirty="0">
                <a:latin typeface="Times New Roman"/>
                <a:cs typeface="Times New Roman"/>
              </a:rPr>
              <a:t> </a:t>
            </a:r>
            <a:r>
              <a:rPr sz="1200" spc="-10" dirty="0">
                <a:latin typeface="Times New Roman"/>
                <a:cs typeface="Times New Roman"/>
              </a:rPr>
              <a:t>with</a:t>
            </a:r>
            <a:r>
              <a:rPr sz="1200" spc="135" dirty="0">
                <a:latin typeface="Times New Roman"/>
                <a:cs typeface="Times New Roman"/>
              </a:rPr>
              <a:t> </a:t>
            </a:r>
            <a:r>
              <a:rPr sz="1200" spc="-10" dirty="0">
                <a:latin typeface="Times New Roman"/>
                <a:cs typeface="Times New Roman"/>
              </a:rPr>
              <a:t>the</a:t>
            </a:r>
            <a:r>
              <a:rPr sz="1200" spc="-5" dirty="0">
                <a:latin typeface="Times New Roman"/>
                <a:cs typeface="Times New Roman"/>
              </a:rPr>
              <a:t> prospective</a:t>
            </a:r>
            <a:r>
              <a:rPr sz="1200" spc="145" dirty="0">
                <a:latin typeface="Times New Roman"/>
                <a:cs typeface="Times New Roman"/>
              </a:rPr>
              <a:t> </a:t>
            </a:r>
            <a:r>
              <a:rPr sz="1200" spc="-10" dirty="0">
                <a:latin typeface="Times New Roman"/>
                <a:cs typeface="Times New Roman"/>
              </a:rPr>
              <a:t>system</a:t>
            </a:r>
            <a:r>
              <a:rPr sz="1200" spc="140" dirty="0">
                <a:latin typeface="Times New Roman"/>
                <a:cs typeface="Times New Roman"/>
              </a:rPr>
              <a:t> </a:t>
            </a:r>
            <a:r>
              <a:rPr sz="1200" spc="-5" dirty="0">
                <a:latin typeface="Times New Roman"/>
                <a:cs typeface="Times New Roman"/>
              </a:rPr>
              <a:t>users</a:t>
            </a:r>
            <a:r>
              <a:rPr sz="1200" spc="130" dirty="0">
                <a:latin typeface="Times New Roman"/>
                <a:cs typeface="Times New Roman"/>
              </a:rPr>
              <a:t> </a:t>
            </a:r>
            <a:r>
              <a:rPr sz="1200" spc="-5" dirty="0">
                <a:latin typeface="Times New Roman"/>
                <a:cs typeface="Times New Roman"/>
              </a:rPr>
              <a:t>at</a:t>
            </a:r>
            <a:r>
              <a:rPr sz="1200" spc="140" dirty="0">
                <a:latin typeface="Times New Roman"/>
                <a:cs typeface="Times New Roman"/>
              </a:rPr>
              <a:t> </a:t>
            </a:r>
            <a:r>
              <a:rPr sz="1200" spc="-10" dirty="0">
                <a:latin typeface="Times New Roman"/>
                <a:cs typeface="Times New Roman"/>
              </a:rPr>
              <a:t>the</a:t>
            </a:r>
            <a:r>
              <a:rPr sz="1200" spc="145" dirty="0">
                <a:latin typeface="Times New Roman"/>
                <a:cs typeface="Times New Roman"/>
              </a:rPr>
              <a:t> </a:t>
            </a:r>
            <a:r>
              <a:rPr sz="1200" spc="-15" dirty="0">
                <a:latin typeface="Times New Roman"/>
                <a:cs typeface="Times New Roman"/>
              </a:rPr>
              <a:t>time</a:t>
            </a:r>
            <a:r>
              <a:rPr sz="1200" spc="145" dirty="0">
                <a:latin typeface="Times New Roman"/>
                <a:cs typeface="Times New Roman"/>
              </a:rPr>
              <a:t> </a:t>
            </a:r>
            <a:r>
              <a:rPr sz="1200" spc="-5" dirty="0">
                <a:latin typeface="Times New Roman"/>
                <a:cs typeface="Times New Roman"/>
              </a:rPr>
              <a:t>of</a:t>
            </a:r>
            <a:r>
              <a:rPr sz="1200" spc="114" dirty="0">
                <a:latin typeface="Times New Roman"/>
                <a:cs typeface="Times New Roman"/>
              </a:rPr>
              <a:t> </a:t>
            </a:r>
            <a:r>
              <a:rPr sz="1200" spc="-5" dirty="0">
                <a:latin typeface="Times New Roman"/>
                <a:cs typeface="Times New Roman"/>
              </a:rPr>
              <a:t>developing</a:t>
            </a:r>
            <a:r>
              <a:rPr sz="1200" spc="135" dirty="0">
                <a:latin typeface="Times New Roman"/>
                <a:cs typeface="Times New Roman"/>
              </a:rPr>
              <a:t> </a:t>
            </a:r>
            <a:r>
              <a:rPr sz="1200" spc="-5" dirty="0">
                <a:latin typeface="Times New Roman"/>
                <a:cs typeface="Times New Roman"/>
              </a:rPr>
              <a:t>and</a:t>
            </a:r>
            <a:r>
              <a:rPr sz="1200" spc="135" dirty="0">
                <a:latin typeface="Times New Roman"/>
                <a:cs typeface="Times New Roman"/>
              </a:rPr>
              <a:t> </a:t>
            </a:r>
            <a:r>
              <a:rPr sz="1200" spc="-10" dirty="0">
                <a:latin typeface="Times New Roman"/>
                <a:cs typeface="Times New Roman"/>
              </a:rPr>
              <a:t>making</a:t>
            </a:r>
            <a:r>
              <a:rPr sz="1200" spc="135" dirty="0">
                <a:latin typeface="Times New Roman"/>
                <a:cs typeface="Times New Roman"/>
              </a:rPr>
              <a:t> </a:t>
            </a:r>
            <a:r>
              <a:rPr sz="1200" spc="-5" dirty="0">
                <a:latin typeface="Times New Roman"/>
                <a:cs typeface="Times New Roman"/>
              </a:rPr>
              <a:t>of</a:t>
            </a:r>
            <a:r>
              <a:rPr sz="1200" spc="135" dirty="0">
                <a:latin typeface="Times New Roman"/>
                <a:cs typeface="Times New Roman"/>
              </a:rPr>
              <a:t> </a:t>
            </a:r>
            <a:r>
              <a:rPr sz="1200" spc="-5" dirty="0">
                <a:latin typeface="Times New Roman"/>
                <a:cs typeface="Times New Roman"/>
              </a:rPr>
              <a:t>hardware</a:t>
            </a:r>
            <a:r>
              <a:rPr sz="1200" spc="145" dirty="0">
                <a:latin typeface="Times New Roman"/>
                <a:cs typeface="Times New Roman"/>
              </a:rPr>
              <a:t> </a:t>
            </a:r>
            <a:r>
              <a:rPr sz="1200" spc="-5" dirty="0">
                <a:latin typeface="Times New Roman"/>
                <a:cs typeface="Times New Roman"/>
              </a:rPr>
              <a:t>management</a:t>
            </a:r>
            <a:r>
              <a:rPr sz="1200" spc="-10" dirty="0">
                <a:latin typeface="Times New Roman"/>
                <a:cs typeface="Times New Roman"/>
              </a:rPr>
              <a:t> </a:t>
            </a:r>
            <a:r>
              <a:rPr sz="1200" spc="-5" dirty="0">
                <a:latin typeface="Times New Roman"/>
                <a:cs typeface="Times New Roman"/>
              </a:rPr>
              <a:t>software</a:t>
            </a:r>
            <a:r>
              <a:rPr sz="1200" spc="5" dirty="0">
                <a:latin typeface="Times New Roman"/>
                <a:cs typeface="Times New Roman"/>
              </a:rPr>
              <a:t> </a:t>
            </a:r>
            <a:r>
              <a:rPr sz="1200" spc="-10" dirty="0">
                <a:latin typeface="Times New Roman"/>
                <a:cs typeface="Times New Roman"/>
              </a:rPr>
              <a:t>system</a:t>
            </a:r>
            <a:r>
              <a:rPr sz="1200" dirty="0">
                <a:latin typeface="Times New Roman"/>
                <a:cs typeface="Times New Roman"/>
              </a:rPr>
              <a:t> </a:t>
            </a:r>
            <a:r>
              <a:rPr sz="1200" spc="-5" dirty="0">
                <a:latin typeface="Times New Roman"/>
                <a:cs typeface="Times New Roman"/>
              </a:rPr>
              <a:t>and</a:t>
            </a:r>
            <a:r>
              <a:rPr sz="1200" dirty="0">
                <a:latin typeface="Times New Roman"/>
                <a:cs typeface="Times New Roman"/>
              </a:rPr>
              <a:t> </a:t>
            </a:r>
            <a:r>
              <a:rPr sz="1200" spc="-15" dirty="0">
                <a:latin typeface="Times New Roman"/>
                <a:cs typeface="Times New Roman"/>
              </a:rPr>
              <a:t>the</a:t>
            </a:r>
            <a:r>
              <a:rPr sz="1200" spc="5" dirty="0">
                <a:latin typeface="Times New Roman"/>
                <a:cs typeface="Times New Roman"/>
              </a:rPr>
              <a:t> </a:t>
            </a:r>
            <a:r>
              <a:rPr sz="1200" spc="-5" dirty="0">
                <a:latin typeface="Times New Roman"/>
                <a:cs typeface="Times New Roman"/>
              </a:rPr>
              <a:t>user</a:t>
            </a:r>
            <a:r>
              <a:rPr sz="1200" dirty="0">
                <a:latin typeface="Times New Roman"/>
                <a:cs typeface="Times New Roman"/>
              </a:rPr>
              <a:t> </a:t>
            </a:r>
            <a:r>
              <a:rPr sz="1200" spc="-10" dirty="0">
                <a:latin typeface="Times New Roman"/>
                <a:cs typeface="Times New Roman"/>
              </a:rPr>
              <a:t>acceptance</a:t>
            </a:r>
            <a:r>
              <a:rPr sz="1200" spc="5" dirty="0">
                <a:latin typeface="Times New Roman"/>
                <a:cs typeface="Times New Roman"/>
              </a:rPr>
              <a:t> </a:t>
            </a:r>
            <a:r>
              <a:rPr sz="1200" spc="-10" dirty="0">
                <a:latin typeface="Times New Roman"/>
                <a:cs typeface="Times New Roman"/>
              </a:rPr>
              <a:t>testing</a:t>
            </a:r>
            <a:r>
              <a:rPr sz="1200" dirty="0">
                <a:latin typeface="Times New Roman"/>
                <a:cs typeface="Times New Roman"/>
              </a:rPr>
              <a:t> </a:t>
            </a:r>
            <a:r>
              <a:rPr sz="1200" spc="-5" dirty="0">
                <a:latin typeface="Times New Roman"/>
                <a:cs typeface="Times New Roman"/>
              </a:rPr>
              <a:t>is</a:t>
            </a:r>
            <a:r>
              <a:rPr sz="1200" spc="30" dirty="0">
                <a:latin typeface="Times New Roman"/>
                <a:cs typeface="Times New Roman"/>
              </a:rPr>
              <a:t> </a:t>
            </a:r>
            <a:r>
              <a:rPr sz="1200" spc="-10" dirty="0">
                <a:latin typeface="Times New Roman"/>
                <a:cs typeface="Times New Roman"/>
              </a:rPr>
              <a:t>completed</a:t>
            </a:r>
            <a:r>
              <a:rPr sz="1200" spc="10" dirty="0">
                <a:latin typeface="Times New Roman"/>
                <a:cs typeface="Times New Roman"/>
              </a:rPr>
              <a:t> </a:t>
            </a:r>
            <a:r>
              <a:rPr sz="1200" spc="-10" dirty="0">
                <a:latin typeface="Times New Roman"/>
                <a:cs typeface="Times New Roman"/>
              </a:rPr>
              <a:t>successfully.</a:t>
            </a:r>
            <a:endParaRPr sz="1200">
              <a:latin typeface="Times New Roman"/>
              <a:cs typeface="Times New Roman"/>
            </a:endParaRPr>
          </a:p>
          <a:p>
            <a:pPr>
              <a:lnSpc>
                <a:spcPct val="100000"/>
              </a:lnSpc>
              <a:spcBef>
                <a:spcPts val="440"/>
              </a:spcBef>
            </a:pPr>
            <a:endParaRPr sz="1200">
              <a:latin typeface="Times New Roman"/>
              <a:cs typeface="Times New Roman"/>
            </a:endParaRPr>
          </a:p>
          <a:p>
            <a:pPr marL="12700" algn="just">
              <a:lnSpc>
                <a:spcPct val="100000"/>
              </a:lnSpc>
              <a:spcBef>
                <a:spcPts val="5"/>
              </a:spcBef>
            </a:pPr>
            <a:r>
              <a:rPr sz="1400" b="1" dirty="0">
                <a:latin typeface="Times New Roman"/>
                <a:cs typeface="Times New Roman"/>
              </a:rPr>
              <a:t>7.5</a:t>
            </a:r>
            <a:r>
              <a:rPr sz="1400" b="1" spc="-20" dirty="0">
                <a:latin typeface="Times New Roman"/>
                <a:cs typeface="Times New Roman"/>
              </a:rPr>
              <a:t> </a:t>
            </a:r>
            <a:r>
              <a:rPr sz="1400" b="1" dirty="0">
                <a:latin typeface="Times New Roman"/>
                <a:cs typeface="Times New Roman"/>
              </a:rPr>
              <a:t>OUTPUT</a:t>
            </a:r>
            <a:r>
              <a:rPr sz="1400" b="1" spc="-30" dirty="0">
                <a:latin typeface="Times New Roman"/>
                <a:cs typeface="Times New Roman"/>
              </a:rPr>
              <a:t> </a:t>
            </a:r>
            <a:r>
              <a:rPr sz="1400" b="1" spc="-10" dirty="0">
                <a:latin typeface="Times New Roman"/>
                <a:cs typeface="Times New Roman"/>
              </a:rPr>
              <a:t>TESTING</a:t>
            </a:r>
            <a:endParaRPr sz="1400">
              <a:latin typeface="Times New Roman"/>
              <a:cs typeface="Times New Roman"/>
            </a:endParaRPr>
          </a:p>
          <a:p>
            <a:pPr marL="12700" marR="6350" indent="448945" algn="just">
              <a:lnSpc>
                <a:spcPct val="143600"/>
              </a:lnSpc>
              <a:spcBef>
                <a:spcPts val="1310"/>
              </a:spcBef>
            </a:pPr>
            <a:r>
              <a:rPr sz="1200" dirty="0">
                <a:latin typeface="Times New Roman"/>
                <a:cs typeface="Times New Roman"/>
              </a:rPr>
              <a:t>After</a:t>
            </a:r>
            <a:r>
              <a:rPr sz="1200" spc="-20" dirty="0">
                <a:latin typeface="Times New Roman"/>
                <a:cs typeface="Times New Roman"/>
              </a:rPr>
              <a:t> </a:t>
            </a:r>
            <a:r>
              <a:rPr sz="1200" spc="-10" dirty="0">
                <a:latin typeface="Times New Roman"/>
                <a:cs typeface="Times New Roman"/>
              </a:rPr>
              <a:t>performing</a:t>
            </a:r>
            <a:r>
              <a:rPr sz="1200" spc="-4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validation</a:t>
            </a:r>
            <a:r>
              <a:rPr sz="1200" spc="-20" dirty="0">
                <a:latin typeface="Times New Roman"/>
                <a:cs typeface="Times New Roman"/>
              </a:rPr>
              <a:t> </a:t>
            </a:r>
            <a:r>
              <a:rPr sz="1200" dirty="0">
                <a:latin typeface="Times New Roman"/>
                <a:cs typeface="Times New Roman"/>
              </a:rPr>
              <a:t>testing,</a:t>
            </a:r>
            <a:r>
              <a:rPr sz="1200" spc="-4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next</a:t>
            </a:r>
            <a:r>
              <a:rPr sz="1200" spc="-30" dirty="0">
                <a:latin typeface="Times New Roman"/>
                <a:cs typeface="Times New Roman"/>
              </a:rPr>
              <a:t> </a:t>
            </a:r>
            <a:r>
              <a:rPr sz="1200" dirty="0">
                <a:latin typeface="Times New Roman"/>
                <a:cs typeface="Times New Roman"/>
              </a:rPr>
              <a:t>step</a:t>
            </a:r>
            <a:r>
              <a:rPr sz="1200" spc="-40"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output</a:t>
            </a:r>
            <a:r>
              <a:rPr sz="1200" spc="-35" dirty="0">
                <a:latin typeface="Times New Roman"/>
                <a:cs typeface="Times New Roman"/>
              </a:rPr>
              <a:t> </a:t>
            </a:r>
            <a:r>
              <a:rPr sz="1200" dirty="0">
                <a:latin typeface="Times New Roman"/>
                <a:cs typeface="Times New Roman"/>
              </a:rPr>
              <a:t>testing</a:t>
            </a:r>
            <a:r>
              <a:rPr sz="1200" spc="-4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proposed </a:t>
            </a:r>
            <a:r>
              <a:rPr sz="1200" dirty="0">
                <a:latin typeface="Times New Roman"/>
                <a:cs typeface="Times New Roman"/>
              </a:rPr>
              <a:t>system,</a:t>
            </a:r>
            <a:r>
              <a:rPr sz="1200" spc="120" dirty="0">
                <a:latin typeface="Times New Roman"/>
                <a:cs typeface="Times New Roman"/>
              </a:rPr>
              <a:t> </a:t>
            </a:r>
            <a:r>
              <a:rPr sz="1200" dirty="0">
                <a:latin typeface="Times New Roman"/>
                <a:cs typeface="Times New Roman"/>
              </a:rPr>
              <a:t>since</a:t>
            </a:r>
            <a:r>
              <a:rPr sz="1200" spc="130" dirty="0">
                <a:latin typeface="Times New Roman"/>
                <a:cs typeface="Times New Roman"/>
              </a:rPr>
              <a:t> </a:t>
            </a:r>
            <a:r>
              <a:rPr sz="1200" dirty="0">
                <a:latin typeface="Times New Roman"/>
                <a:cs typeface="Times New Roman"/>
              </a:rPr>
              <a:t>no</a:t>
            </a:r>
            <a:r>
              <a:rPr sz="1200" spc="110" dirty="0">
                <a:latin typeface="Times New Roman"/>
                <a:cs typeface="Times New Roman"/>
              </a:rPr>
              <a:t> </a:t>
            </a:r>
            <a:r>
              <a:rPr sz="1200" dirty="0">
                <a:latin typeface="Times New Roman"/>
                <a:cs typeface="Times New Roman"/>
              </a:rPr>
              <a:t>system</a:t>
            </a:r>
            <a:r>
              <a:rPr sz="1200" spc="120" dirty="0">
                <a:latin typeface="Times New Roman"/>
                <a:cs typeface="Times New Roman"/>
              </a:rPr>
              <a:t> </a:t>
            </a:r>
            <a:r>
              <a:rPr sz="1200" dirty="0">
                <a:latin typeface="Times New Roman"/>
                <a:cs typeface="Times New Roman"/>
              </a:rPr>
              <a:t>could</a:t>
            </a:r>
            <a:r>
              <a:rPr sz="1200" spc="110" dirty="0">
                <a:latin typeface="Times New Roman"/>
                <a:cs typeface="Times New Roman"/>
              </a:rPr>
              <a:t> </a:t>
            </a:r>
            <a:r>
              <a:rPr sz="1200" dirty="0">
                <a:latin typeface="Times New Roman"/>
                <a:cs typeface="Times New Roman"/>
              </a:rPr>
              <a:t>be</a:t>
            </a:r>
            <a:r>
              <a:rPr sz="1200" spc="125" dirty="0">
                <a:latin typeface="Times New Roman"/>
                <a:cs typeface="Times New Roman"/>
              </a:rPr>
              <a:t> </a:t>
            </a:r>
            <a:r>
              <a:rPr sz="1200" dirty="0">
                <a:latin typeface="Times New Roman"/>
                <a:cs typeface="Times New Roman"/>
              </a:rPr>
              <a:t>useful</a:t>
            </a:r>
            <a:r>
              <a:rPr sz="1200" spc="105" dirty="0">
                <a:latin typeface="Times New Roman"/>
                <a:cs typeface="Times New Roman"/>
              </a:rPr>
              <a:t> </a:t>
            </a:r>
            <a:r>
              <a:rPr sz="1200" dirty="0">
                <a:latin typeface="Times New Roman"/>
                <a:cs typeface="Times New Roman"/>
              </a:rPr>
              <a:t>if</a:t>
            </a:r>
            <a:r>
              <a:rPr sz="1200" spc="110" dirty="0">
                <a:latin typeface="Times New Roman"/>
                <a:cs typeface="Times New Roman"/>
              </a:rPr>
              <a:t> </a:t>
            </a:r>
            <a:r>
              <a:rPr sz="1200" dirty="0">
                <a:latin typeface="Times New Roman"/>
                <a:cs typeface="Times New Roman"/>
              </a:rPr>
              <a:t>it</a:t>
            </a:r>
            <a:r>
              <a:rPr sz="1200" spc="120" dirty="0">
                <a:latin typeface="Times New Roman"/>
                <a:cs typeface="Times New Roman"/>
              </a:rPr>
              <a:t> </a:t>
            </a:r>
            <a:r>
              <a:rPr sz="1200" dirty="0">
                <a:latin typeface="Times New Roman"/>
                <a:cs typeface="Times New Roman"/>
              </a:rPr>
              <a:t>does</a:t>
            </a:r>
            <a:r>
              <a:rPr sz="1200" spc="110" dirty="0">
                <a:latin typeface="Times New Roman"/>
                <a:cs typeface="Times New Roman"/>
              </a:rPr>
              <a:t> </a:t>
            </a:r>
            <a:r>
              <a:rPr sz="1200" dirty="0">
                <a:latin typeface="Times New Roman"/>
                <a:cs typeface="Times New Roman"/>
              </a:rPr>
              <a:t>not</a:t>
            </a:r>
            <a:r>
              <a:rPr sz="1200" spc="114" dirty="0">
                <a:latin typeface="Times New Roman"/>
                <a:cs typeface="Times New Roman"/>
              </a:rPr>
              <a:t> </a:t>
            </a:r>
            <a:r>
              <a:rPr sz="1200" dirty="0">
                <a:latin typeface="Times New Roman"/>
                <a:cs typeface="Times New Roman"/>
              </a:rPr>
              <a:t>produce</a:t>
            </a:r>
            <a:r>
              <a:rPr sz="1200" spc="125" dirty="0">
                <a:latin typeface="Times New Roman"/>
                <a:cs typeface="Times New Roman"/>
              </a:rPr>
              <a:t> </a:t>
            </a:r>
            <a:r>
              <a:rPr sz="1200" dirty="0">
                <a:latin typeface="Times New Roman"/>
                <a:cs typeface="Times New Roman"/>
              </a:rPr>
              <a:t>the</a:t>
            </a:r>
            <a:r>
              <a:rPr sz="1200" spc="120" dirty="0">
                <a:latin typeface="Times New Roman"/>
                <a:cs typeface="Times New Roman"/>
              </a:rPr>
              <a:t> </a:t>
            </a:r>
            <a:r>
              <a:rPr sz="1200" dirty="0">
                <a:latin typeface="Times New Roman"/>
                <a:cs typeface="Times New Roman"/>
              </a:rPr>
              <a:t>required</a:t>
            </a:r>
            <a:r>
              <a:rPr sz="1200" spc="114" dirty="0">
                <a:latin typeface="Times New Roman"/>
                <a:cs typeface="Times New Roman"/>
              </a:rPr>
              <a:t> </a:t>
            </a:r>
            <a:r>
              <a:rPr sz="1200" dirty="0">
                <a:latin typeface="Times New Roman"/>
                <a:cs typeface="Times New Roman"/>
              </a:rPr>
              <a:t>output</a:t>
            </a:r>
            <a:r>
              <a:rPr sz="1200" spc="114" dirty="0">
                <a:latin typeface="Times New Roman"/>
                <a:cs typeface="Times New Roman"/>
              </a:rPr>
              <a:t> </a:t>
            </a:r>
            <a:r>
              <a:rPr sz="1200" dirty="0">
                <a:latin typeface="Times New Roman"/>
                <a:cs typeface="Times New Roman"/>
              </a:rPr>
              <a:t>in</a:t>
            </a:r>
            <a:r>
              <a:rPr sz="1200" spc="114" dirty="0">
                <a:latin typeface="Times New Roman"/>
                <a:cs typeface="Times New Roman"/>
              </a:rPr>
              <a:t> </a:t>
            </a:r>
            <a:r>
              <a:rPr sz="1200" spc="-25" dirty="0">
                <a:latin typeface="Times New Roman"/>
                <a:cs typeface="Times New Roman"/>
              </a:rPr>
              <a:t>the </a:t>
            </a:r>
            <a:r>
              <a:rPr sz="1200" dirty="0">
                <a:latin typeface="Times New Roman"/>
                <a:cs typeface="Times New Roman"/>
              </a:rPr>
              <a:t>specific</a:t>
            </a:r>
            <a:r>
              <a:rPr sz="1200" spc="5" dirty="0">
                <a:latin typeface="Times New Roman"/>
                <a:cs typeface="Times New Roman"/>
              </a:rPr>
              <a:t> </a:t>
            </a:r>
            <a:r>
              <a:rPr sz="1200" dirty="0">
                <a:latin typeface="Times New Roman"/>
                <a:cs typeface="Times New Roman"/>
              </a:rPr>
              <a:t>format.</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output</a:t>
            </a:r>
            <a:r>
              <a:rPr sz="1200" spc="10" dirty="0">
                <a:latin typeface="Times New Roman"/>
                <a:cs typeface="Times New Roman"/>
              </a:rPr>
              <a:t> </a:t>
            </a:r>
            <a:r>
              <a:rPr sz="1200" dirty="0">
                <a:latin typeface="Times New Roman"/>
                <a:cs typeface="Times New Roman"/>
              </a:rPr>
              <a:t>generated by</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under</a:t>
            </a:r>
            <a:r>
              <a:rPr sz="1200" spc="55" dirty="0">
                <a:latin typeface="Times New Roman"/>
                <a:cs typeface="Times New Roman"/>
              </a:rPr>
              <a:t> </a:t>
            </a:r>
            <a:r>
              <a:rPr sz="1200" dirty="0">
                <a:latin typeface="Times New Roman"/>
                <a:cs typeface="Times New Roman"/>
              </a:rPr>
              <a:t>consideration</a:t>
            </a:r>
            <a:r>
              <a:rPr sz="1200" spc="15" dirty="0">
                <a:latin typeface="Times New Roman"/>
                <a:cs typeface="Times New Roman"/>
              </a:rPr>
              <a:t> </a:t>
            </a:r>
            <a:r>
              <a:rPr sz="1200" dirty="0">
                <a:latin typeface="Times New Roman"/>
                <a:cs typeface="Times New Roman"/>
              </a:rPr>
              <a:t>is tested</a:t>
            </a:r>
            <a:r>
              <a:rPr sz="1200" spc="5" dirty="0">
                <a:latin typeface="Times New Roman"/>
                <a:cs typeface="Times New Roman"/>
              </a:rPr>
              <a:t> </a:t>
            </a:r>
            <a:r>
              <a:rPr sz="1200" dirty="0">
                <a:latin typeface="Times New Roman"/>
                <a:cs typeface="Times New Roman"/>
              </a:rPr>
              <a:t>by</a:t>
            </a:r>
            <a:r>
              <a:rPr sz="1200" spc="10" dirty="0">
                <a:latin typeface="Times New Roman"/>
                <a:cs typeface="Times New Roman"/>
              </a:rPr>
              <a:t> </a:t>
            </a:r>
            <a:r>
              <a:rPr sz="1200" spc="-10" dirty="0">
                <a:latin typeface="Times New Roman"/>
                <a:cs typeface="Times New Roman"/>
              </a:rPr>
              <a:t>asking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users</a:t>
            </a:r>
            <a:r>
              <a:rPr sz="1200" spc="-35" dirty="0">
                <a:latin typeface="Times New Roman"/>
                <a:cs typeface="Times New Roman"/>
              </a:rPr>
              <a:t> </a:t>
            </a:r>
            <a:r>
              <a:rPr sz="1200" dirty="0">
                <a:latin typeface="Times New Roman"/>
                <a:cs typeface="Times New Roman"/>
              </a:rPr>
              <a:t>about</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format</a:t>
            </a:r>
            <a:r>
              <a:rPr sz="1200" spc="-30" dirty="0">
                <a:latin typeface="Times New Roman"/>
                <a:cs typeface="Times New Roman"/>
              </a:rPr>
              <a:t> </a:t>
            </a:r>
            <a:r>
              <a:rPr sz="1200" dirty="0">
                <a:latin typeface="Times New Roman"/>
                <a:cs typeface="Times New Roman"/>
              </a:rPr>
              <a:t>required</a:t>
            </a:r>
            <a:r>
              <a:rPr sz="1200" spc="-25"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dirty="0">
                <a:latin typeface="Times New Roman"/>
                <a:cs typeface="Times New Roman"/>
              </a:rPr>
              <a:t>them.</a:t>
            </a:r>
            <a:r>
              <a:rPr sz="1200" spc="-25" dirty="0">
                <a:latin typeface="Times New Roman"/>
                <a:cs typeface="Times New Roman"/>
              </a:rPr>
              <a:t> </a:t>
            </a:r>
            <a:r>
              <a:rPr sz="1200" dirty="0">
                <a:latin typeface="Times New Roman"/>
                <a:cs typeface="Times New Roman"/>
              </a:rPr>
              <a:t>Here</a:t>
            </a:r>
            <a:r>
              <a:rPr sz="1200" spc="-2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output</a:t>
            </a:r>
            <a:r>
              <a:rPr sz="1200" spc="-2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considered</a:t>
            </a:r>
            <a:r>
              <a:rPr sz="1200" spc="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two</a:t>
            </a:r>
            <a:r>
              <a:rPr sz="1200" spc="-25" dirty="0">
                <a:latin typeface="Times New Roman"/>
                <a:cs typeface="Times New Roman"/>
              </a:rPr>
              <a:t> </a:t>
            </a:r>
            <a:r>
              <a:rPr sz="1200" spc="-10" dirty="0">
                <a:latin typeface="Times New Roman"/>
                <a:cs typeface="Times New Roman"/>
              </a:rPr>
              <a:t>ways:</a:t>
            </a:r>
            <a:endParaRPr sz="1200">
              <a:latin typeface="Times New Roman"/>
              <a:cs typeface="Times New Roman"/>
            </a:endParaRPr>
          </a:p>
          <a:p>
            <a:pPr marL="377825" indent="-365125" algn="just">
              <a:lnSpc>
                <a:spcPct val="100000"/>
              </a:lnSpc>
              <a:spcBef>
                <a:spcPts val="640"/>
              </a:spcBef>
              <a:buFont typeface="Wingdings"/>
              <a:buChar char=""/>
              <a:tabLst>
                <a:tab pos="377825" algn="l"/>
              </a:tabLst>
            </a:pPr>
            <a:r>
              <a:rPr sz="1200" spc="-10" dirty="0">
                <a:latin typeface="Times New Roman"/>
                <a:cs typeface="Times New Roman"/>
              </a:rPr>
              <a:t>Screen</a:t>
            </a:r>
            <a:endParaRPr sz="1200">
              <a:latin typeface="Times New Roman"/>
              <a:cs typeface="Times New Roman"/>
            </a:endParaRPr>
          </a:p>
          <a:p>
            <a:pPr marL="377825" indent="-365125" algn="just">
              <a:lnSpc>
                <a:spcPct val="100000"/>
              </a:lnSpc>
              <a:spcBef>
                <a:spcPts val="620"/>
              </a:spcBef>
              <a:buFont typeface="Wingdings"/>
              <a:buChar char=""/>
              <a:tabLst>
                <a:tab pos="377825" algn="l"/>
              </a:tabLst>
            </a:pPr>
            <a:r>
              <a:rPr sz="1200" dirty="0">
                <a:latin typeface="Times New Roman"/>
                <a:cs typeface="Times New Roman"/>
              </a:rPr>
              <a:t>Printed</a:t>
            </a:r>
            <a:r>
              <a:rPr sz="1200" spc="-25" dirty="0">
                <a:latin typeface="Times New Roman"/>
                <a:cs typeface="Times New Roman"/>
              </a:rPr>
              <a:t> </a:t>
            </a:r>
            <a:r>
              <a:rPr sz="1200" spc="-10" dirty="0">
                <a:latin typeface="Times New Roman"/>
                <a:cs typeface="Times New Roman"/>
              </a:rPr>
              <a:t>format</a:t>
            </a:r>
            <a:endParaRPr sz="1200">
              <a:latin typeface="Times New Roman"/>
              <a:cs typeface="Times New Roman"/>
            </a:endParaRPr>
          </a:p>
          <a:p>
            <a:pPr marL="12700" marR="8890" indent="448945" algn="just">
              <a:lnSpc>
                <a:spcPct val="143700"/>
              </a:lnSpc>
              <a:spcBef>
                <a:spcPts val="10"/>
              </a:spcBef>
            </a:pP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output</a:t>
            </a:r>
            <a:r>
              <a:rPr sz="1200" spc="-30" dirty="0">
                <a:latin typeface="Times New Roman"/>
                <a:cs typeface="Times New Roman"/>
              </a:rPr>
              <a:t> </a:t>
            </a:r>
            <a:r>
              <a:rPr sz="1200" dirty="0">
                <a:latin typeface="Times New Roman"/>
                <a:cs typeface="Times New Roman"/>
              </a:rPr>
              <a:t>form</a:t>
            </a:r>
            <a:r>
              <a:rPr sz="1200" spc="-45" dirty="0">
                <a:latin typeface="Times New Roman"/>
                <a:cs typeface="Times New Roman"/>
              </a:rPr>
              <a:t> </a:t>
            </a:r>
            <a:r>
              <a:rPr sz="1200" dirty="0">
                <a:latin typeface="Times New Roman"/>
                <a:cs typeface="Times New Roman"/>
              </a:rPr>
              <a:t>on</a:t>
            </a:r>
            <a:r>
              <a:rPr sz="1200" spc="-3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screen</a:t>
            </a:r>
            <a:r>
              <a:rPr sz="1200" spc="-35" dirty="0">
                <a:latin typeface="Times New Roman"/>
                <a:cs typeface="Times New Roman"/>
              </a:rPr>
              <a:t> </a:t>
            </a:r>
            <a:r>
              <a:rPr sz="1200" dirty="0">
                <a:latin typeface="Times New Roman"/>
                <a:cs typeface="Times New Roman"/>
              </a:rPr>
              <a:t>found</a:t>
            </a:r>
            <a:r>
              <a:rPr sz="1200" spc="-50"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be</a:t>
            </a:r>
            <a:r>
              <a:rPr sz="1200" spc="-45" dirty="0">
                <a:latin typeface="Times New Roman"/>
                <a:cs typeface="Times New Roman"/>
              </a:rPr>
              <a:t> </a:t>
            </a:r>
            <a:r>
              <a:rPr sz="1200" dirty="0">
                <a:latin typeface="Times New Roman"/>
                <a:cs typeface="Times New Roman"/>
              </a:rPr>
              <a:t>correct</a:t>
            </a:r>
            <a:r>
              <a:rPr sz="1200" spc="-45" dirty="0">
                <a:latin typeface="Times New Roman"/>
                <a:cs typeface="Times New Roman"/>
              </a:rPr>
              <a:t> </a:t>
            </a:r>
            <a:r>
              <a:rPr sz="1200" dirty="0">
                <a:latin typeface="Times New Roman"/>
                <a:cs typeface="Times New Roman"/>
              </a:rPr>
              <a:t>as</a:t>
            </a:r>
            <a:r>
              <a:rPr sz="1200" spc="-6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format</a:t>
            </a:r>
            <a:r>
              <a:rPr sz="1200" spc="-45" dirty="0">
                <a:latin typeface="Times New Roman"/>
                <a:cs typeface="Times New Roman"/>
              </a:rPr>
              <a:t> </a:t>
            </a:r>
            <a:r>
              <a:rPr sz="1200" spc="-10" dirty="0">
                <a:latin typeface="Times New Roman"/>
                <a:cs typeface="Times New Roman"/>
              </a:rPr>
              <a:t>designed</a:t>
            </a:r>
            <a:r>
              <a:rPr sz="1200" spc="-55" dirty="0">
                <a:latin typeface="Times New Roman"/>
                <a:cs typeface="Times New Roman"/>
              </a:rPr>
              <a:t> </a:t>
            </a:r>
            <a:r>
              <a:rPr sz="1200" spc="-10" dirty="0">
                <a:latin typeface="Times New Roman"/>
                <a:cs typeface="Times New Roman"/>
              </a:rPr>
              <a:t>according</a:t>
            </a:r>
            <a:r>
              <a:rPr sz="1200" spc="-55" dirty="0">
                <a:latin typeface="Times New Roman"/>
                <a:cs typeface="Times New Roman"/>
              </a:rPr>
              <a:t> </a:t>
            </a:r>
            <a:r>
              <a:rPr sz="1200" spc="-25" dirty="0">
                <a:latin typeface="Times New Roman"/>
                <a:cs typeface="Times New Roman"/>
              </a:rPr>
              <a:t>to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user</a:t>
            </a:r>
            <a:r>
              <a:rPr sz="1200" spc="15" dirty="0">
                <a:latin typeface="Times New Roman"/>
                <a:cs typeface="Times New Roman"/>
              </a:rPr>
              <a:t> </a:t>
            </a:r>
            <a:r>
              <a:rPr sz="1200" dirty="0">
                <a:latin typeface="Times New Roman"/>
                <a:cs typeface="Times New Roman"/>
              </a:rPr>
              <a:t>needs.</a:t>
            </a:r>
            <a:r>
              <a:rPr sz="1200" spc="10"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hard</a:t>
            </a:r>
            <a:r>
              <a:rPr sz="1200" spc="15" dirty="0">
                <a:latin typeface="Times New Roman"/>
                <a:cs typeface="Times New Roman"/>
              </a:rPr>
              <a:t> </a:t>
            </a:r>
            <a:r>
              <a:rPr sz="1200" dirty="0">
                <a:latin typeface="Times New Roman"/>
                <a:cs typeface="Times New Roman"/>
              </a:rPr>
              <a:t>copy,</a:t>
            </a:r>
            <a:r>
              <a:rPr sz="1200" spc="1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output</a:t>
            </a:r>
            <a:r>
              <a:rPr sz="1200" spc="55" dirty="0">
                <a:latin typeface="Times New Roman"/>
                <a:cs typeface="Times New Roman"/>
              </a:rPr>
              <a:t> </a:t>
            </a:r>
            <a:r>
              <a:rPr sz="1200" dirty="0">
                <a:latin typeface="Times New Roman"/>
                <a:cs typeface="Times New Roman"/>
              </a:rPr>
              <a:t>comes</a:t>
            </a:r>
            <a:r>
              <a:rPr sz="1200" spc="10" dirty="0">
                <a:latin typeface="Times New Roman"/>
                <a:cs typeface="Times New Roman"/>
              </a:rPr>
              <a:t> </a:t>
            </a:r>
            <a:r>
              <a:rPr sz="1200" dirty="0">
                <a:latin typeface="Times New Roman"/>
                <a:cs typeface="Times New Roman"/>
              </a:rPr>
              <a:t>out</a:t>
            </a:r>
            <a:r>
              <a:rPr sz="1200" spc="-5" dirty="0">
                <a:latin typeface="Times New Roman"/>
                <a:cs typeface="Times New Roman"/>
              </a:rPr>
              <a:t> </a:t>
            </a:r>
            <a:r>
              <a:rPr sz="1200" dirty="0">
                <a:latin typeface="Times New Roman"/>
                <a:cs typeface="Times New Roman"/>
              </a:rPr>
              <a:t>as</a:t>
            </a:r>
            <a:r>
              <a:rPr sz="1200" spc="10" dirty="0">
                <a:latin typeface="Times New Roman"/>
                <a:cs typeface="Times New Roman"/>
              </a:rPr>
              <a:t> </a:t>
            </a:r>
            <a:r>
              <a:rPr sz="1200" dirty="0">
                <a:latin typeface="Times New Roman"/>
                <a:cs typeface="Times New Roman"/>
              </a:rPr>
              <a:t>per</a:t>
            </a:r>
            <a:r>
              <a:rPr sz="1200" spc="1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specification</a:t>
            </a:r>
            <a:r>
              <a:rPr sz="1200" spc="15" dirty="0">
                <a:latin typeface="Times New Roman"/>
                <a:cs typeface="Times New Roman"/>
              </a:rPr>
              <a:t> </a:t>
            </a:r>
            <a:r>
              <a:rPr sz="1200" dirty="0">
                <a:latin typeface="Times New Roman"/>
                <a:cs typeface="Times New Roman"/>
              </a:rPr>
              <a:t>by</a:t>
            </a:r>
            <a:r>
              <a:rPr sz="1200" spc="1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user. </a:t>
            </a:r>
            <a:r>
              <a:rPr sz="1200" dirty="0">
                <a:latin typeface="Times New Roman"/>
                <a:cs typeface="Times New Roman"/>
              </a:rPr>
              <a:t>Hence,</a:t>
            </a:r>
            <a:r>
              <a:rPr sz="1200" spc="-30" dirty="0">
                <a:latin typeface="Times New Roman"/>
                <a:cs typeface="Times New Roman"/>
              </a:rPr>
              <a:t> </a:t>
            </a:r>
            <a:r>
              <a:rPr sz="1200" dirty="0">
                <a:latin typeface="Times New Roman"/>
                <a:cs typeface="Times New Roman"/>
              </a:rPr>
              <a:t>output</a:t>
            </a:r>
            <a:r>
              <a:rPr sz="1200" spc="-45" dirty="0">
                <a:latin typeface="Times New Roman"/>
                <a:cs typeface="Times New Roman"/>
              </a:rPr>
              <a:t> </a:t>
            </a:r>
            <a:r>
              <a:rPr sz="1200" dirty="0">
                <a:latin typeface="Times New Roman"/>
                <a:cs typeface="Times New Roman"/>
              </a:rPr>
              <a:t>testing</a:t>
            </a:r>
            <a:r>
              <a:rPr sz="1200" spc="-30" dirty="0">
                <a:latin typeface="Times New Roman"/>
                <a:cs typeface="Times New Roman"/>
              </a:rPr>
              <a:t> </a:t>
            </a:r>
            <a:r>
              <a:rPr sz="1200" dirty="0">
                <a:latin typeface="Times New Roman"/>
                <a:cs typeface="Times New Roman"/>
              </a:rPr>
              <a:t>does</a:t>
            </a:r>
            <a:r>
              <a:rPr sz="1200" spc="-35" dirty="0">
                <a:latin typeface="Times New Roman"/>
                <a:cs typeface="Times New Roman"/>
              </a:rPr>
              <a:t> </a:t>
            </a:r>
            <a:r>
              <a:rPr sz="1200" dirty="0">
                <a:latin typeface="Times New Roman"/>
                <a:cs typeface="Times New Roman"/>
              </a:rPr>
              <a:t>not</a:t>
            </a:r>
            <a:r>
              <a:rPr sz="1200" spc="-25" dirty="0">
                <a:latin typeface="Times New Roman"/>
                <a:cs typeface="Times New Roman"/>
              </a:rPr>
              <a:t> </a:t>
            </a:r>
            <a:r>
              <a:rPr sz="1200" dirty="0">
                <a:latin typeface="Times New Roman"/>
                <a:cs typeface="Times New Roman"/>
              </a:rPr>
              <a:t>match</a:t>
            </a:r>
            <a:r>
              <a:rPr sz="1200" spc="-30" dirty="0">
                <a:latin typeface="Times New Roman"/>
                <a:cs typeface="Times New Roman"/>
              </a:rPr>
              <a:t> </a:t>
            </a:r>
            <a:r>
              <a:rPr sz="1200" dirty="0">
                <a:latin typeface="Times New Roman"/>
                <a:cs typeface="Times New Roman"/>
              </a:rPr>
              <a:t>result</a:t>
            </a:r>
            <a:r>
              <a:rPr sz="1200" spc="-25"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any</a:t>
            </a:r>
            <a:r>
              <a:rPr sz="1200" spc="-25" dirty="0">
                <a:latin typeface="Times New Roman"/>
                <a:cs typeface="Times New Roman"/>
              </a:rPr>
              <a:t> </a:t>
            </a:r>
            <a:r>
              <a:rPr sz="1200" dirty="0">
                <a:latin typeface="Times New Roman"/>
                <a:cs typeface="Times New Roman"/>
              </a:rPr>
              <a:t>correction</a:t>
            </a:r>
            <a:r>
              <a:rPr sz="1200" spc="-30" dirty="0">
                <a:latin typeface="Times New Roman"/>
                <a:cs typeface="Times New Roman"/>
              </a:rPr>
              <a:t> </a:t>
            </a:r>
            <a:r>
              <a:rPr sz="1200" dirty="0">
                <a:latin typeface="Times New Roman"/>
                <a:cs typeface="Times New Roman"/>
              </a:rPr>
              <a:t>in</a:t>
            </a:r>
            <a:r>
              <a:rPr sz="1200" spc="15"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487680" marR="5080" indent="1244600">
              <a:lnSpc>
                <a:spcPct val="144000"/>
              </a:lnSpc>
              <a:spcBef>
                <a:spcPts val="100"/>
              </a:spcBef>
            </a:pPr>
            <a:r>
              <a:rPr spc="-10" dirty="0"/>
              <a:t>SYSTEM IMPLEMENTATION</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66241"/>
            <a:ext cx="5670550" cy="6804025"/>
          </a:xfrm>
          <a:prstGeom prst="rect">
            <a:avLst/>
          </a:prstGeom>
        </p:spPr>
        <p:txBody>
          <a:bodyPr vert="horz" wrap="square" lIns="0" tIns="12700" rIns="0" bIns="0" rtlCol="0">
            <a:spAutoFit/>
          </a:bodyPr>
          <a:lstStyle/>
          <a:p>
            <a:pPr marL="1542415">
              <a:lnSpc>
                <a:spcPct val="100000"/>
              </a:lnSpc>
              <a:spcBef>
                <a:spcPts val="100"/>
              </a:spcBef>
            </a:pPr>
            <a:r>
              <a:rPr sz="1600" b="1" dirty="0">
                <a:latin typeface="Times New Roman"/>
                <a:cs typeface="Times New Roman"/>
              </a:rPr>
              <a:t>8.</a:t>
            </a:r>
            <a:r>
              <a:rPr sz="1600" b="1" spc="-15" dirty="0">
                <a:latin typeface="Times New Roman"/>
                <a:cs typeface="Times New Roman"/>
              </a:rPr>
              <a:t> </a:t>
            </a:r>
            <a:r>
              <a:rPr sz="1600" b="1" dirty="0">
                <a:latin typeface="Times New Roman"/>
                <a:cs typeface="Times New Roman"/>
              </a:rPr>
              <a:t>SYSTEM</a:t>
            </a:r>
            <a:r>
              <a:rPr sz="1600" b="1" spc="-10" dirty="0">
                <a:latin typeface="Times New Roman"/>
                <a:cs typeface="Times New Roman"/>
              </a:rPr>
              <a:t> IMPLEMENTATION</a:t>
            </a:r>
            <a:endParaRPr sz="1600">
              <a:latin typeface="Times New Roman"/>
              <a:cs typeface="Times New Roman"/>
            </a:endParaRPr>
          </a:p>
          <a:p>
            <a:pPr marL="12700" marR="5080" indent="448945" algn="just">
              <a:lnSpc>
                <a:spcPct val="143700"/>
              </a:lnSpc>
              <a:spcBef>
                <a:spcPts val="1430"/>
              </a:spcBef>
            </a:pPr>
            <a:r>
              <a:rPr sz="1200" spc="-10" dirty="0">
                <a:latin typeface="Times New Roman"/>
                <a:cs typeface="Times New Roman"/>
              </a:rPr>
              <a:t>Implementation</a:t>
            </a:r>
            <a:r>
              <a:rPr sz="1200" spc="-60"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dirty="0">
                <a:latin typeface="Times New Roman"/>
                <a:cs typeface="Times New Roman"/>
              </a:rPr>
              <a:t>final</a:t>
            </a:r>
            <a:r>
              <a:rPr sz="1200" spc="-30" dirty="0">
                <a:latin typeface="Times New Roman"/>
                <a:cs typeface="Times New Roman"/>
              </a:rPr>
              <a:t> </a:t>
            </a:r>
            <a:r>
              <a:rPr sz="1200" spc="-10" dirty="0">
                <a:latin typeface="Times New Roman"/>
                <a:cs typeface="Times New Roman"/>
              </a:rPr>
              <a:t>stage</a:t>
            </a:r>
            <a:r>
              <a:rPr sz="1200" spc="-30" dirty="0">
                <a:latin typeface="Times New Roman"/>
                <a:cs typeface="Times New Roman"/>
              </a:rPr>
              <a:t> </a:t>
            </a:r>
            <a:r>
              <a:rPr sz="1200" dirty="0">
                <a:latin typeface="Times New Roman"/>
                <a:cs typeface="Times New Roman"/>
              </a:rPr>
              <a:t>and</a:t>
            </a:r>
            <a:r>
              <a:rPr sz="1200" spc="-60" dirty="0">
                <a:latin typeface="Times New Roman"/>
                <a:cs typeface="Times New Roman"/>
              </a:rPr>
              <a:t> </a:t>
            </a:r>
            <a:r>
              <a:rPr sz="1200" spc="-10" dirty="0">
                <a:latin typeface="Times New Roman"/>
                <a:cs typeface="Times New Roman"/>
              </a:rPr>
              <a:t>it's</a:t>
            </a:r>
            <a:r>
              <a:rPr sz="1200" spc="-45" dirty="0">
                <a:latin typeface="Times New Roman"/>
                <a:cs typeface="Times New Roman"/>
              </a:rPr>
              <a:t> </a:t>
            </a:r>
            <a:r>
              <a:rPr sz="1200" dirty="0">
                <a:latin typeface="Times New Roman"/>
                <a:cs typeface="Times New Roman"/>
              </a:rPr>
              <a:t>an</a:t>
            </a:r>
            <a:r>
              <a:rPr sz="1200" spc="-40" dirty="0">
                <a:latin typeface="Times New Roman"/>
                <a:cs typeface="Times New Roman"/>
              </a:rPr>
              <a:t> </a:t>
            </a:r>
            <a:r>
              <a:rPr sz="1200" spc="-10" dirty="0">
                <a:latin typeface="Times New Roman"/>
                <a:cs typeface="Times New Roman"/>
              </a:rPr>
              <a:t>important</a:t>
            </a:r>
            <a:r>
              <a:rPr sz="1200" spc="-30" dirty="0">
                <a:latin typeface="Times New Roman"/>
                <a:cs typeface="Times New Roman"/>
              </a:rPr>
              <a:t> </a:t>
            </a:r>
            <a:r>
              <a:rPr sz="1200" spc="-10" dirty="0">
                <a:latin typeface="Times New Roman"/>
                <a:cs typeface="Times New Roman"/>
              </a:rPr>
              <a:t>phase.</a:t>
            </a:r>
            <a:r>
              <a:rPr sz="1200" spc="-35" dirty="0">
                <a:latin typeface="Times New Roman"/>
                <a:cs typeface="Times New Roman"/>
              </a:rPr>
              <a:t> </a:t>
            </a:r>
            <a:r>
              <a:rPr sz="1200" dirty="0">
                <a:latin typeface="Times New Roman"/>
                <a:cs typeface="Times New Roman"/>
              </a:rPr>
              <a:t>It</a:t>
            </a:r>
            <a:r>
              <a:rPr sz="1200" spc="-55" dirty="0">
                <a:latin typeface="Times New Roman"/>
                <a:cs typeface="Times New Roman"/>
              </a:rPr>
              <a:t> </a:t>
            </a:r>
            <a:r>
              <a:rPr sz="1200" spc="-10" dirty="0">
                <a:latin typeface="Times New Roman"/>
                <a:cs typeface="Times New Roman"/>
              </a:rPr>
              <a:t>involves</a:t>
            </a:r>
            <a:r>
              <a:rPr sz="1200" spc="-45" dirty="0">
                <a:latin typeface="Times New Roman"/>
                <a:cs typeface="Times New Roman"/>
              </a:rPr>
              <a:t> </a:t>
            </a:r>
            <a:r>
              <a:rPr sz="1200" dirty="0">
                <a:latin typeface="Times New Roman"/>
                <a:cs typeface="Times New Roman"/>
              </a:rPr>
              <a:t>the</a:t>
            </a:r>
            <a:r>
              <a:rPr sz="1200" spc="-55" dirty="0">
                <a:latin typeface="Times New Roman"/>
                <a:cs typeface="Times New Roman"/>
              </a:rPr>
              <a:t> </a:t>
            </a:r>
            <a:r>
              <a:rPr sz="1200" spc="-10" dirty="0">
                <a:latin typeface="Times New Roman"/>
                <a:cs typeface="Times New Roman"/>
              </a:rPr>
              <a:t>individual </a:t>
            </a:r>
            <a:r>
              <a:rPr sz="1200" dirty="0">
                <a:latin typeface="Times New Roman"/>
                <a:cs typeface="Times New Roman"/>
              </a:rPr>
              <a:t>programming;</a:t>
            </a:r>
            <a:r>
              <a:rPr sz="1200" spc="340" dirty="0">
                <a:latin typeface="Times New Roman"/>
                <a:cs typeface="Times New Roman"/>
              </a:rPr>
              <a:t> </a:t>
            </a:r>
            <a:r>
              <a:rPr sz="1200" dirty="0">
                <a:latin typeface="Times New Roman"/>
                <a:cs typeface="Times New Roman"/>
              </a:rPr>
              <a:t>system</a:t>
            </a:r>
            <a:r>
              <a:rPr sz="1200" spc="330" dirty="0">
                <a:latin typeface="Times New Roman"/>
                <a:cs typeface="Times New Roman"/>
              </a:rPr>
              <a:t> </a:t>
            </a:r>
            <a:r>
              <a:rPr sz="1200" dirty="0">
                <a:latin typeface="Times New Roman"/>
                <a:cs typeface="Times New Roman"/>
              </a:rPr>
              <a:t>testing,</a:t>
            </a:r>
            <a:r>
              <a:rPr sz="1200" spc="340" dirty="0">
                <a:latin typeface="Times New Roman"/>
                <a:cs typeface="Times New Roman"/>
              </a:rPr>
              <a:t> </a:t>
            </a:r>
            <a:r>
              <a:rPr sz="1200" dirty="0">
                <a:latin typeface="Times New Roman"/>
                <a:cs typeface="Times New Roman"/>
              </a:rPr>
              <a:t>user</a:t>
            </a:r>
            <a:r>
              <a:rPr sz="1200" spc="325" dirty="0">
                <a:latin typeface="Times New Roman"/>
                <a:cs typeface="Times New Roman"/>
              </a:rPr>
              <a:t> </a:t>
            </a:r>
            <a:r>
              <a:rPr sz="1200" dirty="0">
                <a:latin typeface="Times New Roman"/>
                <a:cs typeface="Times New Roman"/>
              </a:rPr>
              <a:t>training</a:t>
            </a:r>
            <a:r>
              <a:rPr sz="1200" spc="340" dirty="0">
                <a:latin typeface="Times New Roman"/>
                <a:cs typeface="Times New Roman"/>
              </a:rPr>
              <a:t> </a:t>
            </a:r>
            <a:r>
              <a:rPr sz="1200" dirty="0">
                <a:latin typeface="Times New Roman"/>
                <a:cs typeface="Times New Roman"/>
              </a:rPr>
              <a:t>and</a:t>
            </a:r>
            <a:r>
              <a:rPr sz="1200" spc="320" dirty="0">
                <a:latin typeface="Times New Roman"/>
                <a:cs typeface="Times New Roman"/>
              </a:rPr>
              <a:t> </a:t>
            </a:r>
            <a:r>
              <a:rPr sz="1200" dirty="0">
                <a:latin typeface="Times New Roman"/>
                <a:cs typeface="Times New Roman"/>
              </a:rPr>
              <a:t>the</a:t>
            </a:r>
            <a:r>
              <a:rPr sz="1200" spc="350" dirty="0">
                <a:latin typeface="Times New Roman"/>
                <a:cs typeface="Times New Roman"/>
              </a:rPr>
              <a:t> </a:t>
            </a:r>
            <a:r>
              <a:rPr sz="1200" dirty="0">
                <a:latin typeface="Times New Roman"/>
                <a:cs typeface="Times New Roman"/>
              </a:rPr>
              <a:t>operational</a:t>
            </a:r>
            <a:r>
              <a:rPr sz="1200" spc="330" dirty="0">
                <a:latin typeface="Times New Roman"/>
                <a:cs typeface="Times New Roman"/>
              </a:rPr>
              <a:t> </a:t>
            </a:r>
            <a:r>
              <a:rPr sz="1200" dirty="0">
                <a:latin typeface="Times New Roman"/>
                <a:cs typeface="Times New Roman"/>
              </a:rPr>
              <a:t>running</a:t>
            </a:r>
            <a:r>
              <a:rPr sz="1200" spc="320" dirty="0">
                <a:latin typeface="Times New Roman"/>
                <a:cs typeface="Times New Roman"/>
              </a:rPr>
              <a:t> </a:t>
            </a:r>
            <a:r>
              <a:rPr sz="1200" dirty="0">
                <a:latin typeface="Times New Roman"/>
                <a:cs typeface="Times New Roman"/>
              </a:rPr>
              <a:t>of</a:t>
            </a:r>
            <a:r>
              <a:rPr sz="1200" spc="340" dirty="0">
                <a:latin typeface="Times New Roman"/>
                <a:cs typeface="Times New Roman"/>
              </a:rPr>
              <a:t> </a:t>
            </a:r>
            <a:r>
              <a:rPr sz="1200" spc="-10" dirty="0">
                <a:latin typeface="Times New Roman"/>
                <a:cs typeface="Times New Roman"/>
              </a:rPr>
              <a:t>developed </a:t>
            </a:r>
            <a:r>
              <a:rPr sz="1200" dirty="0">
                <a:latin typeface="Times New Roman"/>
                <a:cs typeface="Times New Roman"/>
              </a:rPr>
              <a:t>proposed</a:t>
            </a:r>
            <a:r>
              <a:rPr sz="1200" spc="-2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spc="-10" dirty="0">
                <a:latin typeface="Times New Roman"/>
                <a:cs typeface="Times New Roman"/>
              </a:rPr>
              <a:t>constitutes</a:t>
            </a:r>
            <a:r>
              <a:rPr sz="1200" spc="-25" dirty="0">
                <a:latin typeface="Times New Roman"/>
                <a:cs typeface="Times New Roman"/>
              </a:rPr>
              <a:t> </a:t>
            </a:r>
            <a:r>
              <a:rPr sz="1200" dirty="0">
                <a:latin typeface="Times New Roman"/>
                <a:cs typeface="Times New Roman"/>
              </a:rPr>
              <a:t>the</a:t>
            </a:r>
            <a:r>
              <a:rPr sz="1200" spc="-10" dirty="0">
                <a:latin typeface="Times New Roman"/>
                <a:cs typeface="Times New Roman"/>
              </a:rPr>
              <a:t> application</a:t>
            </a:r>
            <a:r>
              <a:rPr sz="1200" spc="-20" dirty="0">
                <a:latin typeface="Times New Roman"/>
                <a:cs typeface="Times New Roman"/>
              </a:rPr>
              <a:t> </a:t>
            </a:r>
            <a:r>
              <a:rPr sz="1200" spc="-10" dirty="0">
                <a:latin typeface="Times New Roman"/>
                <a:cs typeface="Times New Roman"/>
              </a:rPr>
              <a:t>subsystems.</a:t>
            </a:r>
            <a:r>
              <a:rPr sz="1200" spc="-20" dirty="0">
                <a:latin typeface="Times New Roman"/>
                <a:cs typeface="Times New Roman"/>
              </a:rPr>
              <a:t> </a:t>
            </a:r>
            <a:r>
              <a:rPr sz="1200" dirty="0">
                <a:latin typeface="Times New Roman"/>
                <a:cs typeface="Times New Roman"/>
              </a:rPr>
              <a:t>One</a:t>
            </a:r>
            <a:r>
              <a:rPr sz="1200" spc="-15" dirty="0">
                <a:latin typeface="Times New Roman"/>
                <a:cs typeface="Times New Roman"/>
              </a:rPr>
              <a:t> </a:t>
            </a:r>
            <a:r>
              <a:rPr sz="1200" dirty="0">
                <a:latin typeface="Times New Roman"/>
                <a:cs typeface="Times New Roman"/>
              </a:rPr>
              <a:t>major</a:t>
            </a:r>
            <a:r>
              <a:rPr sz="1200" spc="-15" dirty="0">
                <a:latin typeface="Times New Roman"/>
                <a:cs typeface="Times New Roman"/>
              </a:rPr>
              <a:t> </a:t>
            </a:r>
            <a:r>
              <a:rPr sz="1200" dirty="0">
                <a:latin typeface="Times New Roman"/>
                <a:cs typeface="Times New Roman"/>
              </a:rPr>
              <a:t>task</a:t>
            </a:r>
            <a:r>
              <a:rPr sz="1200" spc="-2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preparing</a:t>
            </a:r>
            <a:r>
              <a:rPr sz="1200" spc="-20" dirty="0">
                <a:latin typeface="Times New Roman"/>
                <a:cs typeface="Times New Roman"/>
              </a:rPr>
              <a:t> </a:t>
            </a:r>
            <a:r>
              <a:rPr sz="1200" spc="-25" dirty="0">
                <a:latin typeface="Times New Roman"/>
                <a:cs typeface="Times New Roman"/>
              </a:rPr>
              <a:t>for </a:t>
            </a:r>
            <a:r>
              <a:rPr sz="1200" spc="-10" dirty="0">
                <a:latin typeface="Times New Roman"/>
                <a:cs typeface="Times New Roman"/>
              </a:rPr>
              <a:t>implementation</a:t>
            </a:r>
            <a:r>
              <a:rPr sz="1200" spc="-65" dirty="0">
                <a:latin typeface="Times New Roman"/>
                <a:cs typeface="Times New Roman"/>
              </a:rPr>
              <a:t> </a:t>
            </a:r>
            <a:r>
              <a:rPr sz="1200" dirty="0">
                <a:latin typeface="Times New Roman"/>
                <a:cs typeface="Times New Roman"/>
              </a:rPr>
              <a:t>is</a:t>
            </a:r>
            <a:r>
              <a:rPr sz="1200" spc="-55" dirty="0">
                <a:latin typeface="Times New Roman"/>
                <a:cs typeface="Times New Roman"/>
              </a:rPr>
              <a:t> </a:t>
            </a:r>
            <a:r>
              <a:rPr sz="1200" spc="-10" dirty="0">
                <a:latin typeface="Times New Roman"/>
                <a:cs typeface="Times New Roman"/>
              </a:rPr>
              <a:t>education</a:t>
            </a:r>
            <a:r>
              <a:rPr sz="1200" spc="-4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users,</a:t>
            </a:r>
            <a:r>
              <a:rPr sz="1200" spc="-45" dirty="0">
                <a:latin typeface="Times New Roman"/>
                <a:cs typeface="Times New Roman"/>
              </a:rPr>
              <a:t> </a:t>
            </a:r>
            <a:r>
              <a:rPr sz="1200" spc="-10" dirty="0">
                <a:latin typeface="Times New Roman"/>
                <a:cs typeface="Times New Roman"/>
              </a:rPr>
              <a:t>which</a:t>
            </a:r>
            <a:r>
              <a:rPr sz="1200" spc="-45" dirty="0">
                <a:latin typeface="Times New Roman"/>
                <a:cs typeface="Times New Roman"/>
              </a:rPr>
              <a:t> </a:t>
            </a:r>
            <a:r>
              <a:rPr sz="1200" dirty="0">
                <a:latin typeface="Times New Roman"/>
                <a:cs typeface="Times New Roman"/>
              </a:rPr>
              <a:t>should</a:t>
            </a:r>
            <a:r>
              <a:rPr sz="1200" spc="-45" dirty="0">
                <a:latin typeface="Times New Roman"/>
                <a:cs typeface="Times New Roman"/>
              </a:rPr>
              <a:t> </a:t>
            </a:r>
            <a:r>
              <a:rPr sz="1200" dirty="0">
                <a:latin typeface="Times New Roman"/>
                <a:cs typeface="Times New Roman"/>
              </a:rPr>
              <a:t>really</a:t>
            </a:r>
            <a:r>
              <a:rPr sz="1200" spc="-40" dirty="0">
                <a:latin typeface="Times New Roman"/>
                <a:cs typeface="Times New Roman"/>
              </a:rPr>
              <a:t> </a:t>
            </a:r>
            <a:r>
              <a:rPr sz="1200" dirty="0">
                <a:latin typeface="Times New Roman"/>
                <a:cs typeface="Times New Roman"/>
              </a:rPr>
              <a:t>have</a:t>
            </a:r>
            <a:r>
              <a:rPr sz="1200" spc="-40" dirty="0">
                <a:latin typeface="Times New Roman"/>
                <a:cs typeface="Times New Roman"/>
              </a:rPr>
              <a:t> </a:t>
            </a:r>
            <a:r>
              <a:rPr sz="1200" dirty="0">
                <a:latin typeface="Times New Roman"/>
                <a:cs typeface="Times New Roman"/>
              </a:rPr>
              <a:t>been</a:t>
            </a:r>
            <a:r>
              <a:rPr sz="1200" spc="-65" dirty="0">
                <a:latin typeface="Times New Roman"/>
                <a:cs typeface="Times New Roman"/>
              </a:rPr>
              <a:t> </a:t>
            </a:r>
            <a:r>
              <a:rPr sz="1200" dirty="0">
                <a:latin typeface="Times New Roman"/>
                <a:cs typeface="Times New Roman"/>
              </a:rPr>
              <a:t>taken</a:t>
            </a:r>
            <a:r>
              <a:rPr sz="1200" spc="-45" dirty="0">
                <a:latin typeface="Times New Roman"/>
                <a:cs typeface="Times New Roman"/>
              </a:rPr>
              <a:t> </a:t>
            </a:r>
            <a:r>
              <a:rPr sz="1200" spc="-10" dirty="0">
                <a:latin typeface="Times New Roman"/>
                <a:cs typeface="Times New Roman"/>
              </a:rPr>
              <a:t>place</a:t>
            </a:r>
            <a:r>
              <a:rPr sz="1200" spc="-35" dirty="0">
                <a:latin typeface="Times New Roman"/>
                <a:cs typeface="Times New Roman"/>
              </a:rPr>
              <a:t> </a:t>
            </a:r>
            <a:r>
              <a:rPr sz="1200" spc="-10" dirty="0">
                <a:latin typeface="Times New Roman"/>
                <a:cs typeface="Times New Roman"/>
              </a:rPr>
              <a:t>much</a:t>
            </a:r>
            <a:r>
              <a:rPr sz="1200" spc="-45" dirty="0">
                <a:latin typeface="Times New Roman"/>
                <a:cs typeface="Times New Roman"/>
              </a:rPr>
              <a:t> </a:t>
            </a:r>
            <a:r>
              <a:rPr sz="1200" spc="-10" dirty="0">
                <a:latin typeface="Times New Roman"/>
                <a:cs typeface="Times New Roman"/>
              </a:rPr>
              <a:t>earlier </a:t>
            </a:r>
            <a:r>
              <a:rPr sz="1200" dirty="0">
                <a:latin typeface="Times New Roman"/>
                <a:cs typeface="Times New Roman"/>
              </a:rPr>
              <a:t>in</a:t>
            </a:r>
            <a:r>
              <a:rPr sz="1200" spc="4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project</a:t>
            </a:r>
            <a:r>
              <a:rPr sz="1200" spc="40" dirty="0">
                <a:latin typeface="Times New Roman"/>
                <a:cs typeface="Times New Roman"/>
              </a:rPr>
              <a:t> </a:t>
            </a:r>
            <a:r>
              <a:rPr sz="1200" dirty="0">
                <a:latin typeface="Times New Roman"/>
                <a:cs typeface="Times New Roman"/>
              </a:rPr>
              <a:t>when</a:t>
            </a:r>
            <a:r>
              <a:rPr sz="1200" spc="25" dirty="0">
                <a:latin typeface="Times New Roman"/>
                <a:cs typeface="Times New Roman"/>
              </a:rPr>
              <a:t> </a:t>
            </a:r>
            <a:r>
              <a:rPr sz="1200" dirty="0">
                <a:latin typeface="Times New Roman"/>
                <a:cs typeface="Times New Roman"/>
              </a:rPr>
              <a:t>they</a:t>
            </a:r>
            <a:r>
              <a:rPr sz="1200" spc="50" dirty="0">
                <a:latin typeface="Times New Roman"/>
                <a:cs typeface="Times New Roman"/>
              </a:rPr>
              <a:t> </a:t>
            </a:r>
            <a:r>
              <a:rPr sz="1200" dirty="0">
                <a:latin typeface="Times New Roman"/>
                <a:cs typeface="Times New Roman"/>
              </a:rPr>
              <a:t>were</a:t>
            </a:r>
            <a:r>
              <a:rPr sz="1200" spc="55" dirty="0">
                <a:latin typeface="Times New Roman"/>
                <a:cs typeface="Times New Roman"/>
              </a:rPr>
              <a:t> </a:t>
            </a:r>
            <a:r>
              <a:rPr sz="1200" dirty="0">
                <a:latin typeface="Times New Roman"/>
                <a:cs typeface="Times New Roman"/>
              </a:rPr>
              <a:t>being</a:t>
            </a:r>
            <a:r>
              <a:rPr sz="1200" spc="30" dirty="0">
                <a:latin typeface="Times New Roman"/>
                <a:cs typeface="Times New Roman"/>
              </a:rPr>
              <a:t> </a:t>
            </a:r>
            <a:r>
              <a:rPr sz="1200" dirty="0">
                <a:latin typeface="Times New Roman"/>
                <a:cs typeface="Times New Roman"/>
              </a:rPr>
              <a:t>involved</a:t>
            </a:r>
            <a:r>
              <a:rPr sz="1200" spc="45"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investigation</a:t>
            </a:r>
            <a:r>
              <a:rPr sz="1200" spc="45"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design</a:t>
            </a:r>
            <a:r>
              <a:rPr sz="1200" spc="30" dirty="0">
                <a:latin typeface="Times New Roman"/>
                <a:cs typeface="Times New Roman"/>
              </a:rPr>
              <a:t> </a:t>
            </a:r>
            <a:r>
              <a:rPr sz="1200" dirty="0">
                <a:latin typeface="Times New Roman"/>
                <a:cs typeface="Times New Roman"/>
              </a:rPr>
              <a:t>work.</a:t>
            </a:r>
            <a:r>
              <a:rPr sz="1200" spc="45" dirty="0">
                <a:latin typeface="Times New Roman"/>
                <a:cs typeface="Times New Roman"/>
              </a:rPr>
              <a:t> </a:t>
            </a:r>
            <a:r>
              <a:rPr sz="1200" spc="-10" dirty="0">
                <a:latin typeface="Times New Roman"/>
                <a:cs typeface="Times New Roman"/>
              </a:rPr>
              <a:t>During </a:t>
            </a:r>
            <a:r>
              <a:rPr sz="1200" dirty="0">
                <a:latin typeface="Times New Roman"/>
                <a:cs typeface="Times New Roman"/>
              </a:rPr>
              <a:t>the</a:t>
            </a:r>
            <a:r>
              <a:rPr sz="1200" spc="-20" dirty="0">
                <a:latin typeface="Times New Roman"/>
                <a:cs typeface="Times New Roman"/>
              </a:rPr>
              <a:t> </a:t>
            </a:r>
            <a:r>
              <a:rPr sz="1200" spc="-10" dirty="0">
                <a:latin typeface="Times New Roman"/>
                <a:cs typeface="Times New Roman"/>
              </a:rPr>
              <a:t>implementation</a:t>
            </a:r>
            <a:r>
              <a:rPr sz="1200" spc="-20" dirty="0">
                <a:latin typeface="Times New Roman"/>
                <a:cs typeface="Times New Roman"/>
              </a:rPr>
              <a:t> </a:t>
            </a:r>
            <a:r>
              <a:rPr sz="1200" dirty="0">
                <a:latin typeface="Times New Roman"/>
                <a:cs typeface="Times New Roman"/>
              </a:rPr>
              <a:t>phase</a:t>
            </a:r>
            <a:r>
              <a:rPr sz="1200" spc="-15"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actually</a:t>
            </a:r>
            <a:r>
              <a:rPr sz="1200" spc="-45" dirty="0">
                <a:latin typeface="Times New Roman"/>
                <a:cs typeface="Times New Roman"/>
              </a:rPr>
              <a:t> </a:t>
            </a:r>
            <a:r>
              <a:rPr sz="1200" dirty="0">
                <a:latin typeface="Times New Roman"/>
                <a:cs typeface="Times New Roman"/>
              </a:rPr>
              <a:t>takes</a:t>
            </a:r>
            <a:r>
              <a:rPr sz="1200" spc="-30" dirty="0">
                <a:latin typeface="Times New Roman"/>
                <a:cs typeface="Times New Roman"/>
              </a:rPr>
              <a:t> </a:t>
            </a:r>
            <a:r>
              <a:rPr sz="1200" dirty="0">
                <a:latin typeface="Times New Roman"/>
                <a:cs typeface="Times New Roman"/>
              </a:rPr>
              <a:t>physical</a:t>
            </a:r>
            <a:r>
              <a:rPr sz="1200" spc="-20" dirty="0">
                <a:latin typeface="Times New Roman"/>
                <a:cs typeface="Times New Roman"/>
              </a:rPr>
              <a:t> </a:t>
            </a:r>
            <a:r>
              <a:rPr sz="1200" dirty="0">
                <a:latin typeface="Times New Roman"/>
                <a:cs typeface="Times New Roman"/>
              </a:rPr>
              <a:t>shape.</a:t>
            </a:r>
            <a:r>
              <a:rPr sz="1200" spc="30"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dirty="0">
                <a:latin typeface="Times New Roman"/>
                <a:cs typeface="Times New Roman"/>
              </a:rPr>
              <a:t>order</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develop</a:t>
            </a:r>
            <a:r>
              <a:rPr sz="1200" spc="-20"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spc="-10" dirty="0">
                <a:latin typeface="Times New Roman"/>
                <a:cs typeface="Times New Roman"/>
              </a:rPr>
              <a:t>system </a:t>
            </a:r>
            <a:r>
              <a:rPr sz="1200" dirty="0">
                <a:latin typeface="Times New Roman"/>
                <a:cs typeface="Times New Roman"/>
              </a:rPr>
              <a:t>implemented,</a:t>
            </a:r>
            <a:r>
              <a:rPr sz="1200" spc="405" dirty="0">
                <a:latin typeface="Times New Roman"/>
                <a:cs typeface="Times New Roman"/>
              </a:rPr>
              <a:t> </a:t>
            </a:r>
            <a:r>
              <a:rPr sz="1200" dirty="0">
                <a:latin typeface="Times New Roman"/>
                <a:cs typeface="Times New Roman"/>
              </a:rPr>
              <a:t>planning</a:t>
            </a:r>
            <a:r>
              <a:rPr sz="1200" spc="409" dirty="0">
                <a:latin typeface="Times New Roman"/>
                <a:cs typeface="Times New Roman"/>
              </a:rPr>
              <a:t> </a:t>
            </a:r>
            <a:r>
              <a:rPr sz="1200" dirty="0">
                <a:latin typeface="Times New Roman"/>
                <a:cs typeface="Times New Roman"/>
              </a:rPr>
              <a:t>is</a:t>
            </a:r>
            <a:r>
              <a:rPr sz="1200" spc="405" dirty="0">
                <a:latin typeface="Times New Roman"/>
                <a:cs typeface="Times New Roman"/>
              </a:rPr>
              <a:t> </a:t>
            </a:r>
            <a:r>
              <a:rPr sz="1200" dirty="0">
                <a:latin typeface="Times New Roman"/>
                <a:cs typeface="Times New Roman"/>
              </a:rPr>
              <a:t>very</a:t>
            </a:r>
            <a:r>
              <a:rPr sz="1200" spc="409" dirty="0">
                <a:latin typeface="Times New Roman"/>
                <a:cs typeface="Times New Roman"/>
              </a:rPr>
              <a:t> </a:t>
            </a:r>
            <a:r>
              <a:rPr sz="1200" dirty="0">
                <a:latin typeface="Times New Roman"/>
                <a:cs typeface="Times New Roman"/>
              </a:rPr>
              <a:t>essential.</a:t>
            </a:r>
            <a:r>
              <a:rPr sz="1200" spc="409" dirty="0">
                <a:latin typeface="Times New Roman"/>
                <a:cs typeface="Times New Roman"/>
              </a:rPr>
              <a:t> </a:t>
            </a:r>
            <a:r>
              <a:rPr sz="1200" dirty="0">
                <a:latin typeface="Times New Roman"/>
                <a:cs typeface="Times New Roman"/>
              </a:rPr>
              <a:t>The</a:t>
            </a:r>
            <a:r>
              <a:rPr sz="1200" spc="409" dirty="0">
                <a:latin typeface="Times New Roman"/>
                <a:cs typeface="Times New Roman"/>
              </a:rPr>
              <a:t> </a:t>
            </a:r>
            <a:r>
              <a:rPr sz="1200" dirty="0">
                <a:latin typeface="Times New Roman"/>
                <a:cs typeface="Times New Roman"/>
              </a:rPr>
              <a:t>implementation</a:t>
            </a:r>
            <a:r>
              <a:rPr sz="1200" spc="409" dirty="0">
                <a:latin typeface="Times New Roman"/>
                <a:cs typeface="Times New Roman"/>
              </a:rPr>
              <a:t> </a:t>
            </a:r>
            <a:r>
              <a:rPr sz="1200" dirty="0">
                <a:latin typeface="Times New Roman"/>
                <a:cs typeface="Times New Roman"/>
              </a:rPr>
              <a:t>phase</a:t>
            </a:r>
            <a:r>
              <a:rPr sz="1200" spc="415" dirty="0">
                <a:latin typeface="Times New Roman"/>
                <a:cs typeface="Times New Roman"/>
              </a:rPr>
              <a:t> </a:t>
            </a:r>
            <a:r>
              <a:rPr sz="1200" dirty="0">
                <a:latin typeface="Times New Roman"/>
                <a:cs typeface="Times New Roman"/>
              </a:rPr>
              <a:t>of</a:t>
            </a:r>
            <a:r>
              <a:rPr sz="1200" spc="409" dirty="0">
                <a:latin typeface="Times New Roman"/>
                <a:cs typeface="Times New Roman"/>
              </a:rPr>
              <a:t> </a:t>
            </a:r>
            <a:r>
              <a:rPr sz="1200" dirty="0">
                <a:latin typeface="Times New Roman"/>
                <a:cs typeface="Times New Roman"/>
              </a:rPr>
              <a:t>the</a:t>
            </a:r>
            <a:r>
              <a:rPr sz="1200" spc="400" dirty="0">
                <a:latin typeface="Times New Roman"/>
                <a:cs typeface="Times New Roman"/>
              </a:rPr>
              <a:t> </a:t>
            </a:r>
            <a:r>
              <a:rPr sz="1200" spc="-10" dirty="0">
                <a:latin typeface="Times New Roman"/>
                <a:cs typeface="Times New Roman"/>
              </a:rPr>
              <a:t>software </a:t>
            </a:r>
            <a:r>
              <a:rPr sz="1200" dirty="0">
                <a:latin typeface="Times New Roman"/>
                <a:cs typeface="Times New Roman"/>
              </a:rPr>
              <a:t>development</a:t>
            </a:r>
            <a:r>
              <a:rPr sz="1200" spc="-20"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concerned</a:t>
            </a:r>
            <a:r>
              <a:rPr sz="1200" spc="-15" dirty="0">
                <a:latin typeface="Times New Roman"/>
                <a:cs typeface="Times New Roman"/>
              </a:rPr>
              <a:t> </a:t>
            </a:r>
            <a:r>
              <a:rPr sz="1200" dirty="0">
                <a:latin typeface="Times New Roman"/>
                <a:cs typeface="Times New Roman"/>
              </a:rPr>
              <a:t>with</a:t>
            </a:r>
            <a:r>
              <a:rPr sz="1200" spc="-15" dirty="0">
                <a:latin typeface="Times New Roman"/>
                <a:cs typeface="Times New Roman"/>
              </a:rPr>
              <a:t> </a:t>
            </a:r>
            <a:r>
              <a:rPr sz="1200" spc="-10" dirty="0">
                <a:latin typeface="Times New Roman"/>
                <a:cs typeface="Times New Roman"/>
              </a:rPr>
              <a:t>translating</a:t>
            </a:r>
            <a:r>
              <a:rPr sz="1200" spc="-40" dirty="0">
                <a:latin typeface="Times New Roman"/>
                <a:cs typeface="Times New Roman"/>
              </a:rPr>
              <a:t> </a:t>
            </a:r>
            <a:r>
              <a:rPr sz="1200" dirty="0">
                <a:latin typeface="Times New Roman"/>
                <a:cs typeface="Times New Roman"/>
              </a:rPr>
              <a:t>design</a:t>
            </a:r>
            <a:r>
              <a:rPr sz="1200" spc="-20" dirty="0">
                <a:latin typeface="Times New Roman"/>
                <a:cs typeface="Times New Roman"/>
              </a:rPr>
              <a:t> </a:t>
            </a:r>
            <a:r>
              <a:rPr sz="1200" spc="-10" dirty="0">
                <a:latin typeface="Times New Roman"/>
                <a:cs typeface="Times New Roman"/>
              </a:rPr>
              <a:t>specifications</a:t>
            </a:r>
            <a:r>
              <a:rPr sz="1200" spc="-25" dirty="0">
                <a:latin typeface="Times New Roman"/>
                <a:cs typeface="Times New Roman"/>
              </a:rPr>
              <a:t> </a:t>
            </a:r>
            <a:r>
              <a:rPr sz="1200" dirty="0">
                <a:latin typeface="Times New Roman"/>
                <a:cs typeface="Times New Roman"/>
              </a:rPr>
              <a:t>into</a:t>
            </a:r>
            <a:r>
              <a:rPr sz="1200" spc="-15" dirty="0">
                <a:latin typeface="Times New Roman"/>
                <a:cs typeface="Times New Roman"/>
              </a:rPr>
              <a:t> </a:t>
            </a:r>
            <a:r>
              <a:rPr sz="1200" dirty="0">
                <a:latin typeface="Times New Roman"/>
                <a:cs typeface="Times New Roman"/>
              </a:rPr>
              <a:t>source</a:t>
            </a:r>
            <a:r>
              <a:rPr sz="1200" spc="-15" dirty="0">
                <a:latin typeface="Times New Roman"/>
                <a:cs typeface="Times New Roman"/>
              </a:rPr>
              <a:t> </a:t>
            </a:r>
            <a:r>
              <a:rPr sz="1200" spc="-10" dirty="0">
                <a:latin typeface="Times New Roman"/>
                <a:cs typeface="Times New Roman"/>
              </a:rPr>
              <a:t>code.</a:t>
            </a:r>
            <a:endParaRPr sz="1200">
              <a:latin typeface="Times New Roman"/>
              <a:cs typeface="Times New Roman"/>
            </a:endParaRPr>
          </a:p>
          <a:p>
            <a:pPr marL="12700" marR="9525" indent="448945" algn="just">
              <a:lnSpc>
                <a:spcPct val="143500"/>
              </a:lnSpc>
              <a:spcBef>
                <a:spcPts val="15"/>
              </a:spcBef>
            </a:pPr>
            <a:r>
              <a:rPr sz="1200" dirty="0">
                <a:latin typeface="Times New Roman"/>
                <a:cs typeface="Times New Roman"/>
              </a:rPr>
              <a:t>The</a:t>
            </a:r>
            <a:r>
              <a:rPr sz="1200" spc="5" dirty="0">
                <a:latin typeface="Times New Roman"/>
                <a:cs typeface="Times New Roman"/>
              </a:rPr>
              <a:t> </a:t>
            </a:r>
            <a:r>
              <a:rPr sz="1200" spc="-10" dirty="0">
                <a:latin typeface="Times New Roman"/>
                <a:cs typeface="Times New Roman"/>
              </a:rPr>
              <a:t>implementation</a:t>
            </a:r>
            <a:r>
              <a:rPr sz="1200" spc="-5" dirty="0">
                <a:latin typeface="Times New Roman"/>
                <a:cs typeface="Times New Roman"/>
              </a:rPr>
              <a:t> </a:t>
            </a:r>
            <a:r>
              <a:rPr sz="1200" dirty="0">
                <a:latin typeface="Times New Roman"/>
                <a:cs typeface="Times New Roman"/>
              </a:rPr>
              <a:t>phase</a:t>
            </a:r>
            <a:r>
              <a:rPr sz="1200" spc="5" dirty="0">
                <a:latin typeface="Times New Roman"/>
                <a:cs typeface="Times New Roman"/>
              </a:rPr>
              <a:t> </a:t>
            </a:r>
            <a:r>
              <a:rPr sz="1200" dirty="0">
                <a:latin typeface="Times New Roman"/>
                <a:cs typeface="Times New Roman"/>
              </a:rPr>
              <a:t>ends</a:t>
            </a:r>
            <a:r>
              <a:rPr sz="1200" spc="-10" dirty="0">
                <a:latin typeface="Times New Roman"/>
                <a:cs typeface="Times New Roman"/>
              </a:rPr>
              <a:t> </a:t>
            </a:r>
            <a:r>
              <a:rPr sz="1200" dirty="0">
                <a:latin typeface="Times New Roman"/>
                <a:cs typeface="Times New Roman"/>
              </a:rPr>
              <a:t>with</a:t>
            </a:r>
            <a:r>
              <a:rPr sz="1200" spc="-5" dirty="0">
                <a:latin typeface="Times New Roman"/>
                <a:cs typeface="Times New Roman"/>
              </a:rPr>
              <a:t> </a:t>
            </a:r>
            <a:r>
              <a:rPr sz="1200" dirty="0">
                <a:latin typeface="Times New Roman"/>
                <a:cs typeface="Times New Roman"/>
              </a:rPr>
              <a:t>an</a:t>
            </a:r>
            <a:r>
              <a:rPr sz="1200" spc="-5" dirty="0">
                <a:latin typeface="Times New Roman"/>
                <a:cs typeface="Times New Roman"/>
              </a:rPr>
              <a:t> </a:t>
            </a:r>
            <a:r>
              <a:rPr sz="1200" dirty="0">
                <a:latin typeface="Times New Roman"/>
                <a:cs typeface="Times New Roman"/>
              </a:rPr>
              <a:t>evaluation of</a:t>
            </a:r>
            <a:r>
              <a:rPr sz="1200" spc="-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system</a:t>
            </a:r>
            <a:r>
              <a:rPr sz="1200" spc="55" dirty="0">
                <a:latin typeface="Times New Roman"/>
                <a:cs typeface="Times New Roman"/>
              </a:rPr>
              <a:t> </a:t>
            </a:r>
            <a:r>
              <a:rPr sz="1200" dirty="0">
                <a:latin typeface="Times New Roman"/>
                <a:cs typeface="Times New Roman"/>
              </a:rPr>
              <a:t>after</a:t>
            </a:r>
            <a:r>
              <a:rPr sz="1200" spc="-5" dirty="0">
                <a:latin typeface="Times New Roman"/>
                <a:cs typeface="Times New Roman"/>
              </a:rPr>
              <a:t> </a:t>
            </a:r>
            <a:r>
              <a:rPr sz="1200" dirty="0">
                <a:latin typeface="Times New Roman"/>
                <a:cs typeface="Times New Roman"/>
              </a:rPr>
              <a:t>placing</a:t>
            </a:r>
            <a:r>
              <a:rPr sz="1200" spc="-5" dirty="0">
                <a:latin typeface="Times New Roman"/>
                <a:cs typeface="Times New Roman"/>
              </a:rPr>
              <a:t> </a:t>
            </a:r>
            <a:r>
              <a:rPr sz="1200" dirty="0">
                <a:latin typeface="Times New Roman"/>
                <a:cs typeface="Times New Roman"/>
              </a:rPr>
              <a:t>it</a:t>
            </a:r>
            <a:r>
              <a:rPr sz="1200" spc="-15" dirty="0">
                <a:latin typeface="Times New Roman"/>
                <a:cs typeface="Times New Roman"/>
              </a:rPr>
              <a:t> </a:t>
            </a:r>
            <a:r>
              <a:rPr sz="1200" spc="-20" dirty="0">
                <a:latin typeface="Times New Roman"/>
                <a:cs typeface="Times New Roman"/>
              </a:rPr>
              <a:t>into </a:t>
            </a:r>
            <a:r>
              <a:rPr sz="1200" dirty="0">
                <a:latin typeface="Times New Roman"/>
                <a:cs typeface="Times New Roman"/>
              </a:rPr>
              <a:t>operation</a:t>
            </a:r>
            <a:r>
              <a:rPr sz="1200" spc="40" dirty="0">
                <a:latin typeface="Times New Roman"/>
                <a:cs typeface="Times New Roman"/>
              </a:rPr>
              <a:t> </a:t>
            </a:r>
            <a:r>
              <a:rPr sz="1200" dirty="0">
                <a:latin typeface="Times New Roman"/>
                <a:cs typeface="Times New Roman"/>
              </a:rPr>
              <a:t>for</a:t>
            </a:r>
            <a:r>
              <a:rPr sz="1200" spc="60" dirty="0">
                <a:latin typeface="Times New Roman"/>
                <a:cs typeface="Times New Roman"/>
              </a:rPr>
              <a:t> </a:t>
            </a:r>
            <a:r>
              <a:rPr sz="1200" dirty="0">
                <a:latin typeface="Times New Roman"/>
                <a:cs typeface="Times New Roman"/>
              </a:rPr>
              <a:t>a</a:t>
            </a:r>
            <a:r>
              <a:rPr sz="1200" spc="50" dirty="0">
                <a:latin typeface="Times New Roman"/>
                <a:cs typeface="Times New Roman"/>
              </a:rPr>
              <a:t> </a:t>
            </a:r>
            <a:r>
              <a:rPr sz="1200" dirty="0">
                <a:latin typeface="Times New Roman"/>
                <a:cs typeface="Times New Roman"/>
              </a:rPr>
              <a:t>period</a:t>
            </a:r>
            <a:r>
              <a:rPr sz="1200" spc="6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time.</a:t>
            </a:r>
            <a:r>
              <a:rPr sz="1200" spc="60" dirty="0">
                <a:latin typeface="Times New Roman"/>
                <a:cs typeface="Times New Roman"/>
              </a:rPr>
              <a:t> </a:t>
            </a:r>
            <a:r>
              <a:rPr sz="1200" dirty="0">
                <a:latin typeface="Times New Roman"/>
                <a:cs typeface="Times New Roman"/>
              </a:rPr>
              <a:t>Implementation</a:t>
            </a:r>
            <a:r>
              <a:rPr sz="1200" spc="45" dirty="0">
                <a:latin typeface="Times New Roman"/>
                <a:cs typeface="Times New Roman"/>
              </a:rPr>
              <a:t> </a:t>
            </a:r>
            <a:r>
              <a:rPr sz="1200" dirty="0">
                <a:latin typeface="Times New Roman"/>
                <a:cs typeface="Times New Roman"/>
              </a:rPr>
              <a:t>is</a:t>
            </a:r>
            <a:r>
              <a:rPr sz="1200" spc="55"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third</a:t>
            </a:r>
            <a:r>
              <a:rPr sz="1200" spc="60" dirty="0">
                <a:latin typeface="Times New Roman"/>
                <a:cs typeface="Times New Roman"/>
              </a:rPr>
              <a:t> </a:t>
            </a:r>
            <a:r>
              <a:rPr sz="1200" dirty="0">
                <a:latin typeface="Times New Roman"/>
                <a:cs typeface="Times New Roman"/>
              </a:rPr>
              <a:t>phase</a:t>
            </a:r>
            <a:r>
              <a:rPr sz="1200" spc="5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process.</a:t>
            </a:r>
            <a:r>
              <a:rPr sz="1200" spc="60" dirty="0">
                <a:latin typeface="Times New Roman"/>
                <a:cs typeface="Times New Roman"/>
              </a:rPr>
              <a:t> </a:t>
            </a:r>
            <a:r>
              <a:rPr sz="1200" spc="-25" dirty="0">
                <a:latin typeface="Times New Roman"/>
                <a:cs typeface="Times New Roman"/>
              </a:rPr>
              <a:t>In </a:t>
            </a:r>
            <a:r>
              <a:rPr sz="1200" dirty="0">
                <a:latin typeface="Times New Roman"/>
                <a:cs typeface="Times New Roman"/>
              </a:rPr>
              <a:t>order</a:t>
            </a:r>
            <a:r>
              <a:rPr sz="1200" spc="-1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dirty="0">
                <a:latin typeface="Times New Roman"/>
                <a:cs typeface="Times New Roman"/>
              </a:rPr>
              <a:t>achieve</a:t>
            </a:r>
            <a:r>
              <a:rPr sz="1200" spc="-3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10" dirty="0">
                <a:latin typeface="Times New Roman"/>
                <a:cs typeface="Times New Roman"/>
              </a:rPr>
              <a:t>objectives</a:t>
            </a:r>
            <a:r>
              <a:rPr sz="1200" spc="-25"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expected</a:t>
            </a:r>
            <a:r>
              <a:rPr sz="1200" spc="-40" dirty="0">
                <a:latin typeface="Times New Roman"/>
                <a:cs typeface="Times New Roman"/>
              </a:rPr>
              <a:t> </a:t>
            </a:r>
            <a:r>
              <a:rPr sz="1200" spc="-10" dirty="0">
                <a:latin typeface="Times New Roman"/>
                <a:cs typeface="Times New Roman"/>
              </a:rPr>
              <a:t>performance</a:t>
            </a:r>
            <a:r>
              <a:rPr sz="1200" spc="-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system</a:t>
            </a:r>
            <a:r>
              <a:rPr sz="1200" spc="-10" dirty="0">
                <a:latin typeface="Times New Roman"/>
                <a:cs typeface="Times New Roman"/>
              </a:rPr>
              <a:t> </a:t>
            </a:r>
            <a:r>
              <a:rPr sz="1200" dirty="0">
                <a:latin typeface="Times New Roman"/>
                <a:cs typeface="Times New Roman"/>
              </a:rPr>
              <a:t>has</a:t>
            </a:r>
            <a:r>
              <a:rPr sz="1200" spc="-20" dirty="0">
                <a:latin typeface="Times New Roman"/>
                <a:cs typeface="Times New Roman"/>
              </a:rPr>
              <a:t> </a:t>
            </a:r>
            <a:r>
              <a:rPr sz="1200" dirty="0">
                <a:latin typeface="Times New Roman"/>
                <a:cs typeface="Times New Roman"/>
              </a:rPr>
              <a:t>been</a:t>
            </a:r>
            <a:r>
              <a:rPr sz="1200" spc="-15" dirty="0">
                <a:latin typeface="Times New Roman"/>
                <a:cs typeface="Times New Roman"/>
              </a:rPr>
              <a:t> </a:t>
            </a:r>
            <a:r>
              <a:rPr sz="1200" spc="-10" dirty="0">
                <a:latin typeface="Times New Roman"/>
                <a:cs typeface="Times New Roman"/>
              </a:rPr>
              <a:t>developed </a:t>
            </a:r>
            <a:r>
              <a:rPr sz="1200" dirty="0">
                <a:latin typeface="Times New Roman"/>
                <a:cs typeface="Times New Roman"/>
              </a:rPr>
              <a:t>in</a:t>
            </a:r>
            <a:r>
              <a:rPr sz="1200" spc="-10" dirty="0">
                <a:latin typeface="Times New Roman"/>
                <a:cs typeface="Times New Roman"/>
              </a:rPr>
              <a:t> </a:t>
            </a:r>
            <a:r>
              <a:rPr sz="1200" dirty="0">
                <a:latin typeface="Times New Roman"/>
                <a:cs typeface="Times New Roman"/>
              </a:rPr>
              <a:t>a highly</a:t>
            </a:r>
            <a:r>
              <a:rPr sz="1200" spc="-35" dirty="0">
                <a:latin typeface="Times New Roman"/>
                <a:cs typeface="Times New Roman"/>
              </a:rPr>
              <a:t> </a:t>
            </a:r>
            <a:r>
              <a:rPr sz="1200" spc="-10" dirty="0">
                <a:latin typeface="Times New Roman"/>
                <a:cs typeface="Times New Roman"/>
              </a:rPr>
              <a:t>interactive</a:t>
            </a:r>
            <a:r>
              <a:rPr sz="1200" spc="-2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user-friendly</a:t>
            </a:r>
            <a:r>
              <a:rPr sz="1200" spc="-10" dirty="0">
                <a:latin typeface="Times New Roman"/>
                <a:cs typeface="Times New Roman"/>
              </a:rPr>
              <a:t> manner.</a:t>
            </a:r>
            <a:endParaRPr sz="1200">
              <a:latin typeface="Times New Roman"/>
              <a:cs typeface="Times New Roman"/>
            </a:endParaRPr>
          </a:p>
          <a:p>
            <a:pPr>
              <a:lnSpc>
                <a:spcPct val="100000"/>
              </a:lnSpc>
              <a:spcBef>
                <a:spcPts val="459"/>
              </a:spcBef>
            </a:pPr>
            <a:endParaRPr sz="1200">
              <a:latin typeface="Times New Roman"/>
              <a:cs typeface="Times New Roman"/>
            </a:endParaRPr>
          </a:p>
          <a:p>
            <a:pPr marL="12700" algn="just">
              <a:lnSpc>
                <a:spcPct val="100000"/>
              </a:lnSpc>
            </a:pPr>
            <a:r>
              <a:rPr sz="1200" b="1" dirty="0">
                <a:latin typeface="Times New Roman"/>
                <a:cs typeface="Times New Roman"/>
              </a:rPr>
              <a:t>Implementation</a:t>
            </a:r>
            <a:r>
              <a:rPr sz="1200" b="1" spc="-70" dirty="0">
                <a:latin typeface="Times New Roman"/>
                <a:cs typeface="Times New Roman"/>
              </a:rPr>
              <a:t> </a:t>
            </a:r>
            <a:r>
              <a:rPr sz="1200" b="1" spc="-20" dirty="0">
                <a:latin typeface="Times New Roman"/>
                <a:cs typeface="Times New Roman"/>
              </a:rPr>
              <a:t>Plans</a:t>
            </a:r>
            <a:endParaRPr sz="1200">
              <a:latin typeface="Times New Roman"/>
              <a:cs typeface="Times New Roman"/>
            </a:endParaRPr>
          </a:p>
          <a:p>
            <a:pPr marL="12700" marR="6985" indent="448945" algn="just">
              <a:lnSpc>
                <a:spcPct val="143700"/>
              </a:lnSpc>
              <a:spcBef>
                <a:spcPts val="1190"/>
              </a:spcBef>
            </a:pPr>
            <a:r>
              <a:rPr sz="1200" dirty="0">
                <a:latin typeface="Times New Roman"/>
                <a:cs typeface="Times New Roman"/>
              </a:rPr>
              <a:t>The</a:t>
            </a:r>
            <a:r>
              <a:rPr sz="1200" spc="340" dirty="0">
                <a:latin typeface="Times New Roman"/>
                <a:cs typeface="Times New Roman"/>
              </a:rPr>
              <a:t> </a:t>
            </a:r>
            <a:r>
              <a:rPr sz="1200" dirty="0">
                <a:latin typeface="Times New Roman"/>
                <a:cs typeface="Times New Roman"/>
              </a:rPr>
              <a:t>major</a:t>
            </a:r>
            <a:r>
              <a:rPr sz="1200" spc="325" dirty="0">
                <a:latin typeface="Times New Roman"/>
                <a:cs typeface="Times New Roman"/>
              </a:rPr>
              <a:t> </a:t>
            </a:r>
            <a:r>
              <a:rPr sz="1200" dirty="0">
                <a:latin typeface="Times New Roman"/>
                <a:cs typeface="Times New Roman"/>
              </a:rPr>
              <a:t>activities</a:t>
            </a:r>
            <a:r>
              <a:rPr sz="1200" spc="310" dirty="0">
                <a:latin typeface="Times New Roman"/>
                <a:cs typeface="Times New Roman"/>
              </a:rPr>
              <a:t> </a:t>
            </a:r>
            <a:r>
              <a:rPr sz="1200" dirty="0">
                <a:latin typeface="Times New Roman"/>
                <a:cs typeface="Times New Roman"/>
              </a:rPr>
              <a:t>in</a:t>
            </a:r>
            <a:r>
              <a:rPr sz="1200" spc="335" dirty="0">
                <a:latin typeface="Times New Roman"/>
                <a:cs typeface="Times New Roman"/>
              </a:rPr>
              <a:t> </a:t>
            </a:r>
            <a:r>
              <a:rPr sz="1200" dirty="0">
                <a:latin typeface="Times New Roman"/>
                <a:cs typeface="Times New Roman"/>
              </a:rPr>
              <a:t>implementation</a:t>
            </a:r>
            <a:r>
              <a:rPr sz="1200" spc="315" dirty="0">
                <a:latin typeface="Times New Roman"/>
                <a:cs typeface="Times New Roman"/>
              </a:rPr>
              <a:t> </a:t>
            </a:r>
            <a:r>
              <a:rPr sz="1200" dirty="0">
                <a:latin typeface="Times New Roman"/>
                <a:cs typeface="Times New Roman"/>
              </a:rPr>
              <a:t>plan</a:t>
            </a:r>
            <a:r>
              <a:rPr sz="1200" spc="320" dirty="0">
                <a:latin typeface="Times New Roman"/>
                <a:cs typeface="Times New Roman"/>
              </a:rPr>
              <a:t> </a:t>
            </a:r>
            <a:r>
              <a:rPr sz="1200" dirty="0">
                <a:latin typeface="Times New Roman"/>
                <a:cs typeface="Times New Roman"/>
              </a:rPr>
              <a:t>are</a:t>
            </a:r>
            <a:r>
              <a:rPr sz="1200" spc="325" dirty="0">
                <a:latin typeface="Times New Roman"/>
                <a:cs typeface="Times New Roman"/>
              </a:rPr>
              <a:t> </a:t>
            </a:r>
            <a:r>
              <a:rPr sz="1200" dirty="0">
                <a:latin typeface="Times New Roman"/>
                <a:cs typeface="Times New Roman"/>
              </a:rPr>
              <a:t>cost</a:t>
            </a:r>
            <a:r>
              <a:rPr sz="1200" spc="320" dirty="0">
                <a:latin typeface="Times New Roman"/>
                <a:cs typeface="Times New Roman"/>
              </a:rPr>
              <a:t> </a:t>
            </a:r>
            <a:r>
              <a:rPr sz="1200" dirty="0">
                <a:latin typeface="Times New Roman"/>
                <a:cs typeface="Times New Roman"/>
              </a:rPr>
              <a:t>estimation,</a:t>
            </a:r>
            <a:r>
              <a:rPr sz="1200" spc="315" dirty="0">
                <a:latin typeface="Times New Roman"/>
                <a:cs typeface="Times New Roman"/>
              </a:rPr>
              <a:t> </a:t>
            </a:r>
            <a:r>
              <a:rPr sz="1200" dirty="0">
                <a:latin typeface="Times New Roman"/>
                <a:cs typeface="Times New Roman"/>
              </a:rPr>
              <a:t>schedule</a:t>
            </a:r>
            <a:r>
              <a:rPr sz="1200" spc="325" dirty="0">
                <a:latin typeface="Times New Roman"/>
                <a:cs typeface="Times New Roman"/>
              </a:rPr>
              <a:t> </a:t>
            </a:r>
            <a:r>
              <a:rPr sz="1200" spc="-25" dirty="0">
                <a:latin typeface="Times New Roman"/>
                <a:cs typeface="Times New Roman"/>
              </a:rPr>
              <a:t>and </a:t>
            </a:r>
            <a:r>
              <a:rPr sz="1200" dirty="0">
                <a:latin typeface="Times New Roman"/>
                <a:cs typeface="Times New Roman"/>
              </a:rPr>
              <a:t>milestone</a:t>
            </a:r>
            <a:r>
              <a:rPr sz="1200" spc="450" dirty="0">
                <a:latin typeface="Times New Roman"/>
                <a:cs typeface="Times New Roman"/>
              </a:rPr>
              <a:t> </a:t>
            </a:r>
            <a:r>
              <a:rPr sz="1200" dirty="0">
                <a:latin typeface="Times New Roman"/>
                <a:cs typeface="Times New Roman"/>
              </a:rPr>
              <a:t>determination,</a:t>
            </a:r>
            <a:r>
              <a:rPr sz="1200" spc="440" dirty="0">
                <a:latin typeface="Times New Roman"/>
                <a:cs typeface="Times New Roman"/>
              </a:rPr>
              <a:t> </a:t>
            </a:r>
            <a:r>
              <a:rPr sz="1200" dirty="0">
                <a:latin typeface="Times New Roman"/>
                <a:cs typeface="Times New Roman"/>
              </a:rPr>
              <a:t>project</a:t>
            </a:r>
            <a:r>
              <a:rPr sz="1200" spc="445" dirty="0">
                <a:latin typeface="Times New Roman"/>
                <a:cs typeface="Times New Roman"/>
              </a:rPr>
              <a:t> </a:t>
            </a:r>
            <a:r>
              <a:rPr sz="1200" dirty="0">
                <a:latin typeface="Times New Roman"/>
                <a:cs typeface="Times New Roman"/>
              </a:rPr>
              <a:t>staffing,</a:t>
            </a:r>
            <a:r>
              <a:rPr sz="1200" spc="440" dirty="0">
                <a:latin typeface="Times New Roman"/>
                <a:cs typeface="Times New Roman"/>
              </a:rPr>
              <a:t> </a:t>
            </a:r>
            <a:r>
              <a:rPr sz="1200" dirty="0">
                <a:latin typeface="Times New Roman"/>
                <a:cs typeface="Times New Roman"/>
              </a:rPr>
              <a:t>quality</a:t>
            </a:r>
            <a:r>
              <a:rPr sz="1200" spc="425" dirty="0">
                <a:latin typeface="Times New Roman"/>
                <a:cs typeface="Times New Roman"/>
              </a:rPr>
              <a:t> </a:t>
            </a:r>
            <a:r>
              <a:rPr sz="1200" dirty="0">
                <a:latin typeface="Times New Roman"/>
                <a:cs typeface="Times New Roman"/>
              </a:rPr>
              <a:t>control</a:t>
            </a:r>
            <a:r>
              <a:rPr sz="1200" spc="450" dirty="0">
                <a:latin typeface="Times New Roman"/>
                <a:cs typeface="Times New Roman"/>
              </a:rPr>
              <a:t> </a:t>
            </a:r>
            <a:r>
              <a:rPr sz="1200" dirty="0">
                <a:latin typeface="Times New Roman"/>
                <a:cs typeface="Times New Roman"/>
              </a:rPr>
              <a:t>plans,</a:t>
            </a:r>
            <a:r>
              <a:rPr sz="1200" spc="440" dirty="0">
                <a:latin typeface="Times New Roman"/>
                <a:cs typeface="Times New Roman"/>
              </a:rPr>
              <a:t> </a:t>
            </a:r>
            <a:r>
              <a:rPr sz="1200" dirty="0">
                <a:latin typeface="Times New Roman"/>
                <a:cs typeface="Times New Roman"/>
              </a:rPr>
              <a:t>and</a:t>
            </a:r>
            <a:r>
              <a:rPr sz="1200" spc="445" dirty="0">
                <a:latin typeface="Times New Roman"/>
                <a:cs typeface="Times New Roman"/>
              </a:rPr>
              <a:t> </a:t>
            </a:r>
            <a:r>
              <a:rPr sz="1200" dirty="0">
                <a:latin typeface="Times New Roman"/>
                <a:cs typeface="Times New Roman"/>
              </a:rPr>
              <a:t>controlling</a:t>
            </a:r>
            <a:r>
              <a:rPr sz="1200" spc="105" dirty="0">
                <a:latin typeface="Times New Roman"/>
                <a:cs typeface="Times New Roman"/>
              </a:rPr>
              <a:t>  </a:t>
            </a:r>
            <a:r>
              <a:rPr sz="1200" spc="-25" dirty="0">
                <a:latin typeface="Times New Roman"/>
                <a:cs typeface="Times New Roman"/>
              </a:rPr>
              <a:t>and </a:t>
            </a:r>
            <a:r>
              <a:rPr sz="1200" dirty="0">
                <a:latin typeface="Times New Roman"/>
                <a:cs typeface="Times New Roman"/>
              </a:rPr>
              <a:t>monitoring</a:t>
            </a:r>
            <a:r>
              <a:rPr sz="1200" spc="-40" dirty="0">
                <a:latin typeface="Times New Roman"/>
                <a:cs typeface="Times New Roman"/>
              </a:rPr>
              <a:t> </a:t>
            </a:r>
            <a:r>
              <a:rPr sz="1200" spc="-10" dirty="0">
                <a:latin typeface="Times New Roman"/>
                <a:cs typeface="Times New Roman"/>
              </a:rPr>
              <a:t>plans.</a:t>
            </a:r>
            <a:endParaRPr sz="1200">
              <a:latin typeface="Times New Roman"/>
              <a:cs typeface="Times New Roman"/>
            </a:endParaRPr>
          </a:p>
          <a:p>
            <a:pPr marL="12700" algn="just">
              <a:lnSpc>
                <a:spcPct val="100000"/>
              </a:lnSpc>
              <a:spcBef>
                <a:spcPts val="645"/>
              </a:spcBef>
            </a:pP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implementation</a:t>
            </a:r>
            <a:r>
              <a:rPr sz="1200" spc="-15" dirty="0">
                <a:latin typeface="Times New Roman"/>
                <a:cs typeface="Times New Roman"/>
              </a:rPr>
              <a:t> </a:t>
            </a:r>
            <a:r>
              <a:rPr sz="1200" dirty="0">
                <a:latin typeface="Times New Roman"/>
                <a:cs typeface="Times New Roman"/>
              </a:rPr>
              <a:t>plan</a:t>
            </a:r>
            <a:r>
              <a:rPr sz="1200" spc="-20" dirty="0">
                <a:latin typeface="Times New Roman"/>
                <a:cs typeface="Times New Roman"/>
              </a:rPr>
              <a:t> </a:t>
            </a:r>
            <a:r>
              <a:rPr sz="1200" dirty="0">
                <a:latin typeface="Times New Roman"/>
                <a:cs typeface="Times New Roman"/>
              </a:rPr>
              <a:t>involves</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following:-</a:t>
            </a:r>
            <a:endParaRPr sz="1200">
              <a:latin typeface="Times New Roman"/>
              <a:cs typeface="Times New Roman"/>
            </a:endParaRPr>
          </a:p>
          <a:p>
            <a:pPr marL="461645" indent="-360045">
              <a:lnSpc>
                <a:spcPct val="100000"/>
              </a:lnSpc>
              <a:spcBef>
                <a:spcPts val="620"/>
              </a:spcBef>
              <a:buFont typeface="Wingdings"/>
              <a:buChar char=""/>
              <a:tabLst>
                <a:tab pos="461645" algn="l"/>
              </a:tabLst>
            </a:pPr>
            <a:r>
              <a:rPr sz="1200" dirty="0">
                <a:latin typeface="Times New Roman"/>
                <a:cs typeface="Times New Roman"/>
              </a:rPr>
              <a:t>Test</a:t>
            </a:r>
            <a:r>
              <a:rPr sz="1200" spc="-35"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with</a:t>
            </a:r>
            <a:r>
              <a:rPr sz="1200" spc="-30" dirty="0">
                <a:latin typeface="Times New Roman"/>
                <a:cs typeface="Times New Roman"/>
              </a:rPr>
              <a:t> </a:t>
            </a:r>
            <a:r>
              <a:rPr sz="1200" dirty="0">
                <a:latin typeface="Times New Roman"/>
                <a:cs typeface="Times New Roman"/>
              </a:rPr>
              <a:t>sample</a:t>
            </a:r>
            <a:r>
              <a:rPr sz="1200" spc="-30" dirty="0">
                <a:latin typeface="Times New Roman"/>
                <a:cs typeface="Times New Roman"/>
              </a:rPr>
              <a:t> </a:t>
            </a:r>
            <a:r>
              <a:rPr sz="1200" spc="-20" dirty="0">
                <a:latin typeface="Times New Roman"/>
                <a:cs typeface="Times New Roman"/>
              </a:rPr>
              <a:t>data</a:t>
            </a:r>
            <a:endParaRPr sz="1200">
              <a:latin typeface="Times New Roman"/>
              <a:cs typeface="Times New Roman"/>
            </a:endParaRPr>
          </a:p>
          <a:p>
            <a:pPr marL="461645" indent="-360045">
              <a:lnSpc>
                <a:spcPct val="100000"/>
              </a:lnSpc>
              <a:spcBef>
                <a:spcPts val="640"/>
              </a:spcBef>
              <a:buFont typeface="Wingdings"/>
              <a:buChar char=""/>
              <a:tabLst>
                <a:tab pos="461645" algn="l"/>
              </a:tabLst>
            </a:pPr>
            <a:r>
              <a:rPr sz="1200" dirty="0">
                <a:latin typeface="Times New Roman"/>
                <a:cs typeface="Times New Roman"/>
              </a:rPr>
              <a:t>Detection</a:t>
            </a:r>
            <a:r>
              <a:rPr sz="1200" spc="-30"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correction</a:t>
            </a:r>
            <a:r>
              <a:rPr sz="1200" spc="-2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spc="-10" dirty="0">
                <a:latin typeface="Times New Roman"/>
                <a:cs typeface="Times New Roman"/>
              </a:rPr>
              <a:t>errors</a:t>
            </a:r>
            <a:endParaRPr sz="1200">
              <a:latin typeface="Times New Roman"/>
              <a:cs typeface="Times New Roman"/>
            </a:endParaRPr>
          </a:p>
          <a:p>
            <a:pPr marL="461645" indent="-360045">
              <a:lnSpc>
                <a:spcPct val="100000"/>
              </a:lnSpc>
              <a:spcBef>
                <a:spcPts val="620"/>
              </a:spcBef>
              <a:buFont typeface="Wingdings"/>
              <a:buChar char=""/>
              <a:tabLst>
                <a:tab pos="461645" algn="l"/>
              </a:tabLst>
            </a:pPr>
            <a:r>
              <a:rPr sz="1200" dirty="0">
                <a:latin typeface="Times New Roman"/>
                <a:cs typeface="Times New Roman"/>
              </a:rPr>
              <a:t>Make</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necessary</a:t>
            </a:r>
            <a:r>
              <a:rPr sz="1200" spc="-30" dirty="0">
                <a:latin typeface="Times New Roman"/>
                <a:cs typeface="Times New Roman"/>
              </a:rPr>
              <a:t> </a:t>
            </a:r>
            <a:r>
              <a:rPr sz="1200" dirty="0">
                <a:latin typeface="Times New Roman"/>
                <a:cs typeface="Times New Roman"/>
              </a:rPr>
              <a:t>changes</a:t>
            </a:r>
            <a:r>
              <a:rPr sz="1200" spc="-35" dirty="0">
                <a:latin typeface="Times New Roman"/>
                <a:cs typeface="Times New Roman"/>
              </a:rPr>
              <a:t> </a:t>
            </a:r>
            <a:r>
              <a:rPr sz="1200" dirty="0">
                <a:latin typeface="Times New Roman"/>
                <a:cs typeface="Times New Roman"/>
              </a:rPr>
              <a:t>in</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a:p>
            <a:pPr marL="461645" indent="-360045">
              <a:lnSpc>
                <a:spcPct val="100000"/>
              </a:lnSpc>
              <a:spcBef>
                <a:spcPts val="640"/>
              </a:spcBef>
              <a:buFont typeface="Wingdings"/>
              <a:buChar char=""/>
              <a:tabLst>
                <a:tab pos="461645" algn="l"/>
              </a:tabLst>
            </a:pPr>
            <a:r>
              <a:rPr sz="1200" dirty="0">
                <a:latin typeface="Times New Roman"/>
                <a:cs typeface="Times New Roman"/>
              </a:rPr>
              <a:t>Check</a:t>
            </a:r>
            <a:r>
              <a:rPr sz="1200" spc="-35" dirty="0">
                <a:latin typeface="Times New Roman"/>
                <a:cs typeface="Times New Roman"/>
              </a:rPr>
              <a:t> </a:t>
            </a:r>
            <a:r>
              <a:rPr sz="1200" dirty="0">
                <a:latin typeface="Times New Roman"/>
                <a:cs typeface="Times New Roman"/>
              </a:rPr>
              <a:t>with</a:t>
            </a:r>
            <a:r>
              <a:rPr sz="1200" spc="-3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existing</a:t>
            </a:r>
            <a:r>
              <a:rPr sz="1200" spc="-30" dirty="0">
                <a:latin typeface="Times New Roman"/>
                <a:cs typeface="Times New Roman"/>
              </a:rPr>
              <a:t> </a:t>
            </a:r>
            <a:r>
              <a:rPr sz="1200" spc="-10" dirty="0">
                <a:latin typeface="Times New Roman"/>
                <a:cs typeface="Times New Roman"/>
              </a:rPr>
              <a:t>system</a:t>
            </a:r>
            <a:endParaRPr sz="1200">
              <a:latin typeface="Times New Roman"/>
              <a:cs typeface="Times New Roman"/>
            </a:endParaRPr>
          </a:p>
          <a:p>
            <a:pPr marL="461645" indent="-360045">
              <a:lnSpc>
                <a:spcPct val="100000"/>
              </a:lnSpc>
              <a:spcBef>
                <a:spcPts val="620"/>
              </a:spcBef>
              <a:buFont typeface="Wingdings"/>
              <a:buChar char=""/>
              <a:tabLst>
                <a:tab pos="461645" algn="l"/>
              </a:tabLst>
            </a:pPr>
            <a:r>
              <a:rPr sz="1200" dirty="0">
                <a:latin typeface="Times New Roman"/>
                <a:cs typeface="Times New Roman"/>
              </a:rPr>
              <a:t>Installation</a:t>
            </a:r>
            <a:r>
              <a:rPr sz="1200" spc="-40"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hardware</a:t>
            </a:r>
            <a:r>
              <a:rPr sz="1200" spc="-30"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dirty="0">
                <a:latin typeface="Times New Roman"/>
                <a:cs typeface="Times New Roman"/>
              </a:rPr>
              <a:t>software</a:t>
            </a:r>
            <a:r>
              <a:rPr sz="1200" spc="-30" dirty="0">
                <a:latin typeface="Times New Roman"/>
                <a:cs typeface="Times New Roman"/>
              </a:rPr>
              <a:t> </a:t>
            </a:r>
            <a:r>
              <a:rPr sz="1200" spc="-10" dirty="0">
                <a:latin typeface="Times New Roman"/>
                <a:cs typeface="Times New Roman"/>
              </a:rPr>
              <a:t>utilities</a:t>
            </a:r>
            <a:endParaRPr sz="1200">
              <a:latin typeface="Times New Roman"/>
              <a:cs typeface="Times New Roman"/>
            </a:endParaRPr>
          </a:p>
          <a:p>
            <a:pPr marL="461645" indent="-360045">
              <a:lnSpc>
                <a:spcPct val="100000"/>
              </a:lnSpc>
              <a:spcBef>
                <a:spcPts val="640"/>
              </a:spcBef>
              <a:buFont typeface="Wingdings"/>
              <a:buChar char=""/>
              <a:tabLst>
                <a:tab pos="461645" algn="l"/>
              </a:tabLst>
            </a:pPr>
            <a:r>
              <a:rPr sz="1200" dirty="0">
                <a:latin typeface="Times New Roman"/>
                <a:cs typeface="Times New Roman"/>
              </a:rPr>
              <a:t>Training</a:t>
            </a:r>
            <a:r>
              <a:rPr sz="1200" spc="-3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spc="-10" dirty="0">
                <a:latin typeface="Times New Roman"/>
                <a:cs typeface="Times New Roman"/>
              </a:rPr>
              <a:t>involvement</a:t>
            </a:r>
            <a:r>
              <a:rPr sz="1200" spc="-5"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user</a:t>
            </a:r>
            <a:r>
              <a:rPr sz="1200" spc="-5" dirty="0">
                <a:latin typeface="Times New Roman"/>
                <a:cs typeface="Times New Roman"/>
              </a:rPr>
              <a:t> </a:t>
            </a:r>
            <a:r>
              <a:rPr sz="1200" spc="-10" dirty="0">
                <a:latin typeface="Times New Roman"/>
                <a:cs typeface="Times New Roman"/>
              </a:rPr>
              <a:t>personnel</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57</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518159" rIns="0" bIns="0" rtlCol="0">
            <a:spAutoFit/>
          </a:bodyPr>
          <a:lstStyle/>
          <a:p>
            <a:pPr marL="919480">
              <a:lnSpc>
                <a:spcPct val="100000"/>
              </a:lnSpc>
              <a:spcBef>
                <a:spcPts val="100"/>
              </a:spcBef>
            </a:pPr>
            <a:r>
              <a:rPr spc="-10" dirty="0"/>
              <a:t>MAINTENANCE</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58</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66241"/>
            <a:ext cx="5669280" cy="4395470"/>
          </a:xfrm>
          <a:prstGeom prst="rect">
            <a:avLst/>
          </a:prstGeom>
        </p:spPr>
        <p:txBody>
          <a:bodyPr vert="horz" wrap="square" lIns="0" tIns="12700" rIns="0" bIns="0" rtlCol="0">
            <a:spAutoFit/>
          </a:bodyPr>
          <a:lstStyle/>
          <a:p>
            <a:pPr marL="1991995">
              <a:lnSpc>
                <a:spcPct val="100000"/>
              </a:lnSpc>
              <a:spcBef>
                <a:spcPts val="100"/>
              </a:spcBef>
            </a:pPr>
            <a:r>
              <a:rPr sz="1600" b="1" dirty="0">
                <a:latin typeface="Times New Roman"/>
                <a:cs typeface="Times New Roman"/>
              </a:rPr>
              <a:t>9. </a:t>
            </a:r>
            <a:r>
              <a:rPr sz="1600" b="1" spc="-10" dirty="0">
                <a:latin typeface="Times New Roman"/>
                <a:cs typeface="Times New Roman"/>
              </a:rPr>
              <a:t>MAINTENANCE</a:t>
            </a:r>
            <a:endParaRPr sz="1600">
              <a:latin typeface="Times New Roman"/>
              <a:cs typeface="Times New Roman"/>
            </a:endParaRPr>
          </a:p>
          <a:p>
            <a:pPr marL="12700" marR="8255" indent="448945" algn="just">
              <a:lnSpc>
                <a:spcPct val="143800"/>
              </a:lnSpc>
              <a:spcBef>
                <a:spcPts val="1425"/>
              </a:spcBef>
            </a:pPr>
            <a:r>
              <a:rPr sz="1200" dirty="0">
                <a:latin typeface="Times New Roman"/>
                <a:cs typeface="Times New Roman"/>
              </a:rPr>
              <a:t>Maintenance</a:t>
            </a:r>
            <a:r>
              <a:rPr sz="1200" spc="5" dirty="0">
                <a:latin typeface="Times New Roman"/>
                <a:cs typeface="Times New Roman"/>
              </a:rPr>
              <a:t> </a:t>
            </a:r>
            <a:r>
              <a:rPr sz="1200" dirty="0">
                <a:latin typeface="Times New Roman"/>
                <a:cs typeface="Times New Roman"/>
              </a:rPr>
              <a:t>is actually</a:t>
            </a:r>
            <a:r>
              <a:rPr sz="1200" spc="5" dirty="0">
                <a:latin typeface="Times New Roman"/>
                <a:cs typeface="Times New Roman"/>
              </a:rPr>
              <a:t> </a:t>
            </a:r>
            <a:r>
              <a:rPr sz="1200" dirty="0">
                <a:latin typeface="Times New Roman"/>
                <a:cs typeface="Times New Roman"/>
              </a:rPr>
              <a:t>the</a:t>
            </a:r>
            <a:r>
              <a:rPr sz="1200" spc="45" dirty="0">
                <a:latin typeface="Times New Roman"/>
                <a:cs typeface="Times New Roman"/>
              </a:rPr>
              <a:t> </a:t>
            </a:r>
            <a:r>
              <a:rPr sz="1200" spc="-10" dirty="0">
                <a:latin typeface="Times New Roman"/>
                <a:cs typeface="Times New Roman"/>
              </a:rPr>
              <a:t>implementation</a:t>
            </a:r>
            <a:r>
              <a:rPr sz="1200" spc="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post</a:t>
            </a:r>
            <a:r>
              <a:rPr sz="1200" spc="5" dirty="0">
                <a:latin typeface="Times New Roman"/>
                <a:cs typeface="Times New Roman"/>
              </a:rPr>
              <a:t> </a:t>
            </a:r>
            <a:r>
              <a:rPr sz="1200" dirty="0">
                <a:latin typeface="Times New Roman"/>
                <a:cs typeface="Times New Roman"/>
              </a:rPr>
              <a:t>implementation</a:t>
            </a:r>
            <a:r>
              <a:rPr sz="1200" spc="5" dirty="0">
                <a:latin typeface="Times New Roman"/>
                <a:cs typeface="Times New Roman"/>
              </a:rPr>
              <a:t> </a:t>
            </a:r>
            <a:r>
              <a:rPr sz="1200" dirty="0">
                <a:latin typeface="Times New Roman"/>
                <a:cs typeface="Times New Roman"/>
              </a:rPr>
              <a:t>review </a:t>
            </a:r>
            <a:r>
              <a:rPr sz="1200" spc="-10" dirty="0">
                <a:latin typeface="Times New Roman"/>
                <a:cs typeface="Times New Roman"/>
              </a:rPr>
              <a:t>plan. </a:t>
            </a:r>
            <a:r>
              <a:rPr sz="1200" dirty="0">
                <a:latin typeface="Times New Roman"/>
                <a:cs typeface="Times New Roman"/>
              </a:rPr>
              <a:t>As</a:t>
            </a:r>
            <a:r>
              <a:rPr sz="1200" spc="95" dirty="0">
                <a:latin typeface="Times New Roman"/>
                <a:cs typeface="Times New Roman"/>
              </a:rPr>
              <a:t> </a:t>
            </a:r>
            <a:r>
              <a:rPr sz="1200" dirty="0">
                <a:latin typeface="Times New Roman"/>
                <a:cs typeface="Times New Roman"/>
              </a:rPr>
              <a:t>important</a:t>
            </a:r>
            <a:r>
              <a:rPr sz="1200" spc="114" dirty="0">
                <a:latin typeface="Times New Roman"/>
                <a:cs typeface="Times New Roman"/>
              </a:rPr>
              <a:t> </a:t>
            </a:r>
            <a:r>
              <a:rPr sz="1200" dirty="0">
                <a:latin typeface="Times New Roman"/>
                <a:cs typeface="Times New Roman"/>
              </a:rPr>
              <a:t>as</a:t>
            </a:r>
            <a:r>
              <a:rPr sz="1200" spc="110" dirty="0">
                <a:latin typeface="Times New Roman"/>
                <a:cs typeface="Times New Roman"/>
              </a:rPr>
              <a:t> </a:t>
            </a:r>
            <a:r>
              <a:rPr sz="1200" dirty="0">
                <a:latin typeface="Times New Roman"/>
                <a:cs typeface="Times New Roman"/>
              </a:rPr>
              <a:t>it</a:t>
            </a:r>
            <a:r>
              <a:rPr sz="1200" spc="114" dirty="0">
                <a:latin typeface="Times New Roman"/>
                <a:cs typeface="Times New Roman"/>
              </a:rPr>
              <a:t> </a:t>
            </a:r>
            <a:r>
              <a:rPr sz="1200" dirty="0">
                <a:latin typeface="Times New Roman"/>
                <a:cs typeface="Times New Roman"/>
              </a:rPr>
              <a:t>is,</a:t>
            </a:r>
            <a:r>
              <a:rPr sz="1200" spc="110" dirty="0">
                <a:latin typeface="Times New Roman"/>
                <a:cs typeface="Times New Roman"/>
              </a:rPr>
              <a:t> </a:t>
            </a:r>
            <a:r>
              <a:rPr sz="1200" dirty="0">
                <a:latin typeface="Times New Roman"/>
                <a:cs typeface="Times New Roman"/>
              </a:rPr>
              <a:t>many</a:t>
            </a:r>
            <a:r>
              <a:rPr sz="1200" spc="114" dirty="0">
                <a:latin typeface="Times New Roman"/>
                <a:cs typeface="Times New Roman"/>
              </a:rPr>
              <a:t> </a:t>
            </a:r>
            <a:r>
              <a:rPr sz="1200" dirty="0">
                <a:latin typeface="Times New Roman"/>
                <a:cs typeface="Times New Roman"/>
              </a:rPr>
              <a:t>programmers</a:t>
            </a:r>
            <a:r>
              <a:rPr sz="1200" spc="105" dirty="0">
                <a:latin typeface="Times New Roman"/>
                <a:cs typeface="Times New Roman"/>
              </a:rPr>
              <a:t> </a:t>
            </a:r>
            <a:r>
              <a:rPr sz="1200" dirty="0">
                <a:latin typeface="Times New Roman"/>
                <a:cs typeface="Times New Roman"/>
              </a:rPr>
              <a:t>and</a:t>
            </a:r>
            <a:r>
              <a:rPr sz="1200" spc="114" dirty="0">
                <a:latin typeface="Times New Roman"/>
                <a:cs typeface="Times New Roman"/>
              </a:rPr>
              <a:t> </a:t>
            </a:r>
            <a:r>
              <a:rPr sz="1200" dirty="0">
                <a:latin typeface="Times New Roman"/>
                <a:cs typeface="Times New Roman"/>
              </a:rPr>
              <a:t>analyst</a:t>
            </a:r>
            <a:r>
              <a:rPr sz="1200" spc="114" dirty="0">
                <a:latin typeface="Times New Roman"/>
                <a:cs typeface="Times New Roman"/>
              </a:rPr>
              <a:t> </a:t>
            </a:r>
            <a:r>
              <a:rPr sz="1200" dirty="0">
                <a:latin typeface="Times New Roman"/>
                <a:cs typeface="Times New Roman"/>
              </a:rPr>
              <a:t>are</a:t>
            </a:r>
            <a:r>
              <a:rPr sz="1200" spc="120" dirty="0">
                <a:latin typeface="Times New Roman"/>
                <a:cs typeface="Times New Roman"/>
              </a:rPr>
              <a:t> </a:t>
            </a:r>
            <a:r>
              <a:rPr sz="1200" dirty="0">
                <a:latin typeface="Times New Roman"/>
                <a:cs typeface="Times New Roman"/>
              </a:rPr>
              <a:t>reluctant</a:t>
            </a:r>
            <a:r>
              <a:rPr sz="1200" spc="114"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perform</a:t>
            </a:r>
            <a:r>
              <a:rPr sz="1200" spc="114" dirty="0">
                <a:latin typeface="Times New Roman"/>
                <a:cs typeface="Times New Roman"/>
              </a:rPr>
              <a:t> </a:t>
            </a:r>
            <a:r>
              <a:rPr sz="1200" dirty="0">
                <a:latin typeface="Times New Roman"/>
                <a:cs typeface="Times New Roman"/>
              </a:rPr>
              <a:t>or</a:t>
            </a:r>
            <a:r>
              <a:rPr sz="1200" spc="114" dirty="0">
                <a:latin typeface="Times New Roman"/>
                <a:cs typeface="Times New Roman"/>
              </a:rPr>
              <a:t> </a:t>
            </a:r>
            <a:r>
              <a:rPr sz="1200" spc="-10" dirty="0">
                <a:latin typeface="Times New Roman"/>
                <a:cs typeface="Times New Roman"/>
              </a:rPr>
              <a:t>identify </a:t>
            </a:r>
            <a:r>
              <a:rPr sz="1200" dirty="0">
                <a:latin typeface="Times New Roman"/>
                <a:cs typeface="Times New Roman"/>
              </a:rPr>
              <a:t>themselves</a:t>
            </a:r>
            <a:r>
              <a:rPr sz="1200" spc="-25" dirty="0">
                <a:latin typeface="Times New Roman"/>
                <a:cs typeface="Times New Roman"/>
              </a:rPr>
              <a:t> </a:t>
            </a:r>
            <a:r>
              <a:rPr sz="1200" dirty="0">
                <a:latin typeface="Times New Roman"/>
                <a:cs typeface="Times New Roman"/>
              </a:rPr>
              <a:t>with</a:t>
            </a:r>
            <a:r>
              <a:rPr sz="1200" spc="-15" dirty="0">
                <a:latin typeface="Times New Roman"/>
                <a:cs typeface="Times New Roman"/>
              </a:rPr>
              <a:t> </a:t>
            </a:r>
            <a:r>
              <a:rPr sz="1200" dirty="0">
                <a:latin typeface="Times New Roman"/>
                <a:cs typeface="Times New Roman"/>
              </a:rPr>
              <a:t>maintenance</a:t>
            </a:r>
            <a:r>
              <a:rPr sz="1200" spc="-10" dirty="0">
                <a:latin typeface="Times New Roman"/>
                <a:cs typeface="Times New Roman"/>
              </a:rPr>
              <a:t> </a:t>
            </a:r>
            <a:r>
              <a:rPr sz="1200" dirty="0">
                <a:latin typeface="Times New Roman"/>
                <a:cs typeface="Times New Roman"/>
              </a:rPr>
              <a:t>effort.</a:t>
            </a:r>
            <a:r>
              <a:rPr sz="1200" spc="-15" dirty="0">
                <a:latin typeface="Times New Roman"/>
                <a:cs typeface="Times New Roman"/>
              </a:rPr>
              <a:t> </a:t>
            </a:r>
            <a:r>
              <a:rPr sz="1200" dirty="0">
                <a:latin typeface="Times New Roman"/>
                <a:cs typeface="Times New Roman"/>
              </a:rPr>
              <a:t>There</a:t>
            </a:r>
            <a:r>
              <a:rPr sz="1200" spc="-15" dirty="0">
                <a:latin typeface="Times New Roman"/>
                <a:cs typeface="Times New Roman"/>
              </a:rPr>
              <a:t> </a:t>
            </a:r>
            <a:r>
              <a:rPr sz="1200" dirty="0">
                <a:latin typeface="Times New Roman"/>
                <a:cs typeface="Times New Roman"/>
              </a:rPr>
              <a:t>are</a:t>
            </a:r>
            <a:r>
              <a:rPr sz="1200" spc="-10" dirty="0">
                <a:latin typeface="Times New Roman"/>
                <a:cs typeface="Times New Roman"/>
              </a:rPr>
              <a:t> </a:t>
            </a:r>
            <a:r>
              <a:rPr sz="1200" dirty="0">
                <a:latin typeface="Times New Roman"/>
                <a:cs typeface="Times New Roman"/>
              </a:rPr>
              <a:t>psychological,</a:t>
            </a:r>
            <a:r>
              <a:rPr sz="1200" spc="-15" dirty="0">
                <a:latin typeface="Times New Roman"/>
                <a:cs typeface="Times New Roman"/>
              </a:rPr>
              <a:t> </a:t>
            </a:r>
            <a:r>
              <a:rPr sz="1200" dirty="0">
                <a:latin typeface="Times New Roman"/>
                <a:cs typeface="Times New Roman"/>
              </a:rPr>
              <a:t>personalities</a:t>
            </a:r>
            <a:r>
              <a:rPr sz="1200" spc="-20" dirty="0">
                <a:latin typeface="Times New Roman"/>
                <a:cs typeface="Times New Roman"/>
              </a:rPr>
              <a:t> </a:t>
            </a:r>
            <a:r>
              <a:rPr sz="1200" dirty="0">
                <a:latin typeface="Times New Roman"/>
                <a:cs typeface="Times New Roman"/>
              </a:rPr>
              <a:t>and</a:t>
            </a:r>
            <a:r>
              <a:rPr sz="1200" spc="-35" dirty="0">
                <a:latin typeface="Times New Roman"/>
                <a:cs typeface="Times New Roman"/>
              </a:rPr>
              <a:t> </a:t>
            </a:r>
            <a:r>
              <a:rPr sz="1200" spc="-10" dirty="0">
                <a:latin typeface="Times New Roman"/>
                <a:cs typeface="Times New Roman"/>
              </a:rPr>
              <a:t>professional </a:t>
            </a:r>
            <a:r>
              <a:rPr sz="1200" dirty="0">
                <a:latin typeface="Times New Roman"/>
                <a:cs typeface="Times New Roman"/>
              </a:rPr>
              <a:t>reasons</a:t>
            </a:r>
            <a:r>
              <a:rPr sz="1200" spc="170" dirty="0">
                <a:latin typeface="Times New Roman"/>
                <a:cs typeface="Times New Roman"/>
              </a:rPr>
              <a:t> </a:t>
            </a:r>
            <a:r>
              <a:rPr sz="1200" dirty="0">
                <a:latin typeface="Times New Roman"/>
                <a:cs typeface="Times New Roman"/>
              </a:rPr>
              <a:t>for</a:t>
            </a:r>
            <a:r>
              <a:rPr sz="1200" spc="180" dirty="0">
                <a:latin typeface="Times New Roman"/>
                <a:cs typeface="Times New Roman"/>
              </a:rPr>
              <a:t> </a:t>
            </a:r>
            <a:r>
              <a:rPr sz="1200" dirty="0">
                <a:latin typeface="Times New Roman"/>
                <a:cs typeface="Times New Roman"/>
              </a:rPr>
              <a:t>this.</a:t>
            </a:r>
            <a:r>
              <a:rPr sz="1200" spc="175" dirty="0">
                <a:latin typeface="Times New Roman"/>
                <a:cs typeface="Times New Roman"/>
              </a:rPr>
              <a:t> </a:t>
            </a:r>
            <a:r>
              <a:rPr sz="1200" dirty="0">
                <a:latin typeface="Times New Roman"/>
                <a:cs typeface="Times New Roman"/>
              </a:rPr>
              <a:t>In</a:t>
            </a:r>
            <a:r>
              <a:rPr sz="1200" spc="160" dirty="0">
                <a:latin typeface="Times New Roman"/>
                <a:cs typeface="Times New Roman"/>
              </a:rPr>
              <a:t> </a:t>
            </a:r>
            <a:r>
              <a:rPr sz="1200" dirty="0">
                <a:latin typeface="Times New Roman"/>
                <a:cs typeface="Times New Roman"/>
              </a:rPr>
              <a:t>any</a:t>
            </a:r>
            <a:r>
              <a:rPr sz="1200" spc="180" dirty="0">
                <a:latin typeface="Times New Roman"/>
                <a:cs typeface="Times New Roman"/>
              </a:rPr>
              <a:t> </a:t>
            </a:r>
            <a:r>
              <a:rPr sz="1200" dirty="0">
                <a:latin typeface="Times New Roman"/>
                <a:cs typeface="Times New Roman"/>
              </a:rPr>
              <a:t>case,</a:t>
            </a:r>
            <a:r>
              <a:rPr sz="1200" spc="175" dirty="0">
                <a:latin typeface="Times New Roman"/>
                <a:cs typeface="Times New Roman"/>
              </a:rPr>
              <a:t> </a:t>
            </a:r>
            <a:r>
              <a:rPr sz="1200" spc="-10" dirty="0">
                <a:latin typeface="Times New Roman"/>
                <a:cs typeface="Times New Roman"/>
              </a:rPr>
              <a:t>first-</a:t>
            </a:r>
            <a:r>
              <a:rPr sz="1200" dirty="0">
                <a:latin typeface="Times New Roman"/>
                <a:cs typeface="Times New Roman"/>
              </a:rPr>
              <a:t>class</a:t>
            </a:r>
            <a:r>
              <a:rPr sz="1200" spc="155" dirty="0">
                <a:latin typeface="Times New Roman"/>
                <a:cs typeface="Times New Roman"/>
              </a:rPr>
              <a:t> </a:t>
            </a:r>
            <a:r>
              <a:rPr sz="1200" dirty="0">
                <a:latin typeface="Times New Roman"/>
                <a:cs typeface="Times New Roman"/>
              </a:rPr>
              <a:t>effort</a:t>
            </a:r>
            <a:r>
              <a:rPr sz="1200" spc="190" dirty="0">
                <a:latin typeface="Times New Roman"/>
                <a:cs typeface="Times New Roman"/>
              </a:rPr>
              <a:t> </a:t>
            </a:r>
            <a:r>
              <a:rPr sz="1200" dirty="0">
                <a:latin typeface="Times New Roman"/>
                <a:cs typeface="Times New Roman"/>
              </a:rPr>
              <a:t>must</a:t>
            </a:r>
            <a:r>
              <a:rPr sz="1200" spc="180" dirty="0">
                <a:latin typeface="Times New Roman"/>
                <a:cs typeface="Times New Roman"/>
              </a:rPr>
              <a:t> </a:t>
            </a:r>
            <a:r>
              <a:rPr sz="1200" dirty="0">
                <a:latin typeface="Times New Roman"/>
                <a:cs typeface="Times New Roman"/>
              </a:rPr>
              <a:t>be</a:t>
            </a:r>
            <a:r>
              <a:rPr sz="1200" spc="190" dirty="0">
                <a:latin typeface="Times New Roman"/>
                <a:cs typeface="Times New Roman"/>
              </a:rPr>
              <a:t> </a:t>
            </a:r>
            <a:r>
              <a:rPr sz="1200" dirty="0">
                <a:latin typeface="Times New Roman"/>
                <a:cs typeface="Times New Roman"/>
              </a:rPr>
              <a:t>made</a:t>
            </a:r>
            <a:r>
              <a:rPr sz="1200" spc="165" dirty="0">
                <a:latin typeface="Times New Roman"/>
                <a:cs typeface="Times New Roman"/>
              </a:rPr>
              <a:t> </a:t>
            </a:r>
            <a:r>
              <a:rPr sz="1200" dirty="0">
                <a:latin typeface="Times New Roman"/>
                <a:cs typeface="Times New Roman"/>
              </a:rPr>
              <a:t>to</a:t>
            </a:r>
            <a:r>
              <a:rPr sz="1200" spc="175" dirty="0">
                <a:latin typeface="Times New Roman"/>
                <a:cs typeface="Times New Roman"/>
              </a:rPr>
              <a:t> </a:t>
            </a:r>
            <a:r>
              <a:rPr sz="1200" dirty="0">
                <a:latin typeface="Times New Roman"/>
                <a:cs typeface="Times New Roman"/>
              </a:rPr>
              <a:t>ensure</a:t>
            </a:r>
            <a:r>
              <a:rPr sz="1200" spc="165" dirty="0">
                <a:latin typeface="Times New Roman"/>
                <a:cs typeface="Times New Roman"/>
              </a:rPr>
              <a:t> </a:t>
            </a:r>
            <a:r>
              <a:rPr sz="1200" dirty="0">
                <a:latin typeface="Times New Roman"/>
                <a:cs typeface="Times New Roman"/>
              </a:rPr>
              <a:t>that</a:t>
            </a:r>
            <a:r>
              <a:rPr sz="1200" spc="170" dirty="0">
                <a:latin typeface="Times New Roman"/>
                <a:cs typeface="Times New Roman"/>
              </a:rPr>
              <a:t> </a:t>
            </a:r>
            <a:r>
              <a:rPr sz="1200" dirty="0">
                <a:latin typeface="Times New Roman"/>
                <a:cs typeface="Times New Roman"/>
              </a:rPr>
              <a:t>the</a:t>
            </a:r>
            <a:r>
              <a:rPr sz="1200" spc="145" dirty="0">
                <a:latin typeface="Times New Roman"/>
                <a:cs typeface="Times New Roman"/>
              </a:rPr>
              <a:t> </a:t>
            </a:r>
            <a:r>
              <a:rPr sz="1200" spc="-10" dirty="0">
                <a:latin typeface="Times New Roman"/>
                <a:cs typeface="Times New Roman"/>
              </a:rPr>
              <a:t>software </a:t>
            </a:r>
            <a:r>
              <a:rPr sz="1200" dirty="0">
                <a:latin typeface="Times New Roman"/>
                <a:cs typeface="Times New Roman"/>
              </a:rPr>
              <a:t>changes</a:t>
            </a:r>
            <a:r>
              <a:rPr sz="1200" spc="100" dirty="0">
                <a:latin typeface="Times New Roman"/>
                <a:cs typeface="Times New Roman"/>
              </a:rPr>
              <a:t> </a:t>
            </a:r>
            <a:r>
              <a:rPr sz="1200" dirty="0">
                <a:latin typeface="Times New Roman"/>
                <a:cs typeface="Times New Roman"/>
              </a:rPr>
              <a:t>are</a:t>
            </a:r>
            <a:r>
              <a:rPr sz="1200" spc="120" dirty="0">
                <a:latin typeface="Times New Roman"/>
                <a:cs typeface="Times New Roman"/>
              </a:rPr>
              <a:t> </a:t>
            </a:r>
            <a:r>
              <a:rPr sz="1200" dirty="0">
                <a:latin typeface="Times New Roman"/>
                <a:cs typeface="Times New Roman"/>
              </a:rPr>
              <a:t>made</a:t>
            </a:r>
            <a:r>
              <a:rPr sz="1200" spc="95" dirty="0">
                <a:latin typeface="Times New Roman"/>
                <a:cs typeface="Times New Roman"/>
              </a:rPr>
              <a:t> </a:t>
            </a:r>
            <a:r>
              <a:rPr sz="1200" dirty="0">
                <a:latin typeface="Times New Roman"/>
                <a:cs typeface="Times New Roman"/>
              </a:rPr>
              <a:t>properly</a:t>
            </a:r>
            <a:r>
              <a:rPr sz="1200" spc="90" dirty="0">
                <a:latin typeface="Times New Roman"/>
                <a:cs typeface="Times New Roman"/>
              </a:rPr>
              <a:t> </a:t>
            </a:r>
            <a:r>
              <a:rPr sz="1200" dirty="0">
                <a:latin typeface="Times New Roman"/>
                <a:cs typeface="Times New Roman"/>
              </a:rPr>
              <a:t>and</a:t>
            </a:r>
            <a:r>
              <a:rPr sz="1200" spc="90" dirty="0">
                <a:latin typeface="Times New Roman"/>
                <a:cs typeface="Times New Roman"/>
              </a:rPr>
              <a:t> </a:t>
            </a:r>
            <a:r>
              <a:rPr sz="1200" dirty="0">
                <a:latin typeface="Times New Roman"/>
                <a:cs typeface="Times New Roman"/>
              </a:rPr>
              <a:t>in</a:t>
            </a:r>
            <a:r>
              <a:rPr sz="1200" spc="110" dirty="0">
                <a:latin typeface="Times New Roman"/>
                <a:cs typeface="Times New Roman"/>
              </a:rPr>
              <a:t> </a:t>
            </a:r>
            <a:r>
              <a:rPr sz="1200" dirty="0">
                <a:latin typeface="Times New Roman"/>
                <a:cs typeface="Times New Roman"/>
              </a:rPr>
              <a:t>time</a:t>
            </a:r>
            <a:r>
              <a:rPr sz="1200" spc="100" dirty="0">
                <a:latin typeface="Times New Roman"/>
                <a:cs typeface="Times New Roman"/>
              </a:rPr>
              <a:t> </a:t>
            </a:r>
            <a:r>
              <a:rPr sz="1200" dirty="0">
                <a:latin typeface="Times New Roman"/>
                <a:cs typeface="Times New Roman"/>
              </a:rPr>
              <a:t>to</a:t>
            </a:r>
            <a:r>
              <a:rPr sz="1200" spc="105" dirty="0">
                <a:latin typeface="Times New Roman"/>
                <a:cs typeface="Times New Roman"/>
              </a:rPr>
              <a:t> </a:t>
            </a:r>
            <a:r>
              <a:rPr sz="1200" dirty="0">
                <a:latin typeface="Times New Roman"/>
                <a:cs typeface="Times New Roman"/>
              </a:rPr>
              <a:t>keep</a:t>
            </a:r>
            <a:r>
              <a:rPr sz="1200" spc="90" dirty="0">
                <a:latin typeface="Times New Roman"/>
                <a:cs typeface="Times New Roman"/>
              </a:rPr>
              <a:t> </a:t>
            </a:r>
            <a:r>
              <a:rPr sz="1200" dirty="0">
                <a:latin typeface="Times New Roman"/>
                <a:cs typeface="Times New Roman"/>
              </a:rPr>
              <a:t>the</a:t>
            </a:r>
            <a:r>
              <a:rPr sz="1200" spc="120" dirty="0">
                <a:latin typeface="Times New Roman"/>
                <a:cs typeface="Times New Roman"/>
              </a:rPr>
              <a:t> </a:t>
            </a:r>
            <a:r>
              <a:rPr sz="1200" dirty="0">
                <a:latin typeface="Times New Roman"/>
                <a:cs typeface="Times New Roman"/>
              </a:rPr>
              <a:t>system</a:t>
            </a:r>
            <a:r>
              <a:rPr sz="1200" spc="110" dirty="0">
                <a:latin typeface="Times New Roman"/>
                <a:cs typeface="Times New Roman"/>
              </a:rPr>
              <a:t> </a:t>
            </a:r>
            <a:r>
              <a:rPr sz="1200" dirty="0">
                <a:latin typeface="Times New Roman"/>
                <a:cs typeface="Times New Roman"/>
              </a:rPr>
              <a:t>intone</a:t>
            </a:r>
            <a:r>
              <a:rPr sz="1200" spc="120" dirty="0">
                <a:latin typeface="Times New Roman"/>
                <a:cs typeface="Times New Roman"/>
              </a:rPr>
              <a:t> </a:t>
            </a:r>
            <a:r>
              <a:rPr sz="1200" dirty="0">
                <a:latin typeface="Times New Roman"/>
                <a:cs typeface="Times New Roman"/>
              </a:rPr>
              <a:t>with</a:t>
            </a:r>
            <a:r>
              <a:rPr sz="1200" spc="105" dirty="0">
                <a:latin typeface="Times New Roman"/>
                <a:cs typeface="Times New Roman"/>
              </a:rPr>
              <a:t> </a:t>
            </a:r>
            <a:r>
              <a:rPr sz="1200" dirty="0">
                <a:latin typeface="Times New Roman"/>
                <a:cs typeface="Times New Roman"/>
              </a:rPr>
              <a:t>user</a:t>
            </a:r>
            <a:r>
              <a:rPr sz="1200" spc="110" dirty="0">
                <a:latin typeface="Times New Roman"/>
                <a:cs typeface="Times New Roman"/>
              </a:rPr>
              <a:t> </a:t>
            </a:r>
            <a:r>
              <a:rPr sz="1200" spc="-10" dirty="0">
                <a:latin typeface="Times New Roman"/>
                <a:cs typeface="Times New Roman"/>
              </a:rPr>
              <a:t>specification. </a:t>
            </a:r>
            <a:r>
              <a:rPr sz="1200" dirty="0">
                <a:latin typeface="Times New Roman"/>
                <a:cs typeface="Times New Roman"/>
              </a:rPr>
              <a:t>Maintenance</a:t>
            </a:r>
            <a:r>
              <a:rPr sz="1200" spc="125" dirty="0">
                <a:latin typeface="Times New Roman"/>
                <a:cs typeface="Times New Roman"/>
              </a:rPr>
              <a:t> </a:t>
            </a:r>
            <a:r>
              <a:rPr sz="1200" dirty="0">
                <a:latin typeface="Times New Roman"/>
                <a:cs typeface="Times New Roman"/>
              </a:rPr>
              <a:t>is</a:t>
            </a:r>
            <a:r>
              <a:rPr sz="1200" spc="120" dirty="0">
                <a:latin typeface="Times New Roman"/>
                <a:cs typeface="Times New Roman"/>
              </a:rPr>
              <a:t> </a:t>
            </a:r>
            <a:r>
              <a:rPr sz="1200" dirty="0">
                <a:latin typeface="Times New Roman"/>
                <a:cs typeface="Times New Roman"/>
              </a:rPr>
              <a:t>expensive.</a:t>
            </a:r>
            <a:r>
              <a:rPr sz="1200" spc="125" dirty="0">
                <a:latin typeface="Times New Roman"/>
                <a:cs typeface="Times New Roman"/>
              </a:rPr>
              <a:t> </a:t>
            </a:r>
            <a:r>
              <a:rPr sz="1200" dirty="0">
                <a:latin typeface="Times New Roman"/>
                <a:cs typeface="Times New Roman"/>
              </a:rPr>
              <a:t>One</a:t>
            </a:r>
            <a:r>
              <a:rPr sz="1200" spc="130" dirty="0">
                <a:latin typeface="Times New Roman"/>
                <a:cs typeface="Times New Roman"/>
              </a:rPr>
              <a:t> </a:t>
            </a:r>
            <a:r>
              <a:rPr sz="1200" dirty="0">
                <a:latin typeface="Times New Roman"/>
                <a:cs typeface="Times New Roman"/>
              </a:rPr>
              <a:t>way</a:t>
            </a:r>
            <a:r>
              <a:rPr sz="1200" spc="125" dirty="0">
                <a:latin typeface="Times New Roman"/>
                <a:cs typeface="Times New Roman"/>
              </a:rPr>
              <a:t> </a:t>
            </a:r>
            <a:r>
              <a:rPr sz="1200" dirty="0">
                <a:latin typeface="Times New Roman"/>
                <a:cs typeface="Times New Roman"/>
              </a:rPr>
              <a:t>to</a:t>
            </a:r>
            <a:r>
              <a:rPr sz="1200" spc="125" dirty="0">
                <a:latin typeface="Times New Roman"/>
                <a:cs typeface="Times New Roman"/>
              </a:rPr>
              <a:t> </a:t>
            </a:r>
            <a:r>
              <a:rPr sz="1200" dirty="0">
                <a:latin typeface="Times New Roman"/>
                <a:cs typeface="Times New Roman"/>
              </a:rPr>
              <a:t>reduce</a:t>
            </a:r>
            <a:r>
              <a:rPr sz="1200" spc="130" dirty="0">
                <a:latin typeface="Times New Roman"/>
                <a:cs typeface="Times New Roman"/>
              </a:rPr>
              <a:t> </a:t>
            </a:r>
            <a:r>
              <a:rPr sz="1200" dirty="0">
                <a:latin typeface="Times New Roman"/>
                <a:cs typeface="Times New Roman"/>
              </a:rPr>
              <a:t>maintenance</a:t>
            </a:r>
            <a:r>
              <a:rPr sz="1200" spc="130" dirty="0">
                <a:latin typeface="Times New Roman"/>
                <a:cs typeface="Times New Roman"/>
              </a:rPr>
              <a:t> </a:t>
            </a:r>
            <a:r>
              <a:rPr sz="1200" dirty="0">
                <a:latin typeface="Times New Roman"/>
                <a:cs typeface="Times New Roman"/>
              </a:rPr>
              <a:t>costs</a:t>
            </a:r>
            <a:r>
              <a:rPr sz="1200" spc="120" dirty="0">
                <a:latin typeface="Times New Roman"/>
                <a:cs typeface="Times New Roman"/>
              </a:rPr>
              <a:t> </a:t>
            </a:r>
            <a:r>
              <a:rPr sz="1200" dirty="0">
                <a:latin typeface="Times New Roman"/>
                <a:cs typeface="Times New Roman"/>
              </a:rPr>
              <a:t>is</a:t>
            </a:r>
            <a:r>
              <a:rPr sz="1200" spc="120" dirty="0">
                <a:latin typeface="Times New Roman"/>
                <a:cs typeface="Times New Roman"/>
              </a:rPr>
              <a:t> </a:t>
            </a:r>
            <a:r>
              <a:rPr sz="1200" dirty="0">
                <a:latin typeface="Times New Roman"/>
                <a:cs typeface="Times New Roman"/>
              </a:rPr>
              <a:t>through</a:t>
            </a:r>
            <a:r>
              <a:rPr sz="1200" spc="120" dirty="0">
                <a:latin typeface="Times New Roman"/>
                <a:cs typeface="Times New Roman"/>
              </a:rPr>
              <a:t> </a:t>
            </a:r>
            <a:r>
              <a:rPr sz="1200" spc="-10" dirty="0">
                <a:latin typeface="Times New Roman"/>
                <a:cs typeface="Times New Roman"/>
              </a:rPr>
              <a:t>maintenance </a:t>
            </a:r>
            <a:r>
              <a:rPr sz="1200" dirty="0">
                <a:latin typeface="Times New Roman"/>
                <a:cs typeface="Times New Roman"/>
              </a:rPr>
              <a:t>management</a:t>
            </a:r>
            <a:r>
              <a:rPr sz="1200" spc="2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software</a:t>
            </a:r>
            <a:r>
              <a:rPr sz="1200" spc="20" dirty="0">
                <a:latin typeface="Times New Roman"/>
                <a:cs typeface="Times New Roman"/>
              </a:rPr>
              <a:t> </a:t>
            </a:r>
            <a:r>
              <a:rPr sz="1200" dirty="0">
                <a:latin typeface="Times New Roman"/>
                <a:cs typeface="Times New Roman"/>
              </a:rPr>
              <a:t>modification</a:t>
            </a:r>
            <a:r>
              <a:rPr sz="1200" spc="10" dirty="0">
                <a:latin typeface="Times New Roman"/>
                <a:cs typeface="Times New Roman"/>
              </a:rPr>
              <a:t> </a:t>
            </a:r>
            <a:r>
              <a:rPr sz="1200" dirty="0">
                <a:latin typeface="Times New Roman"/>
                <a:cs typeface="Times New Roman"/>
              </a:rPr>
              <a:t>audits.</a:t>
            </a:r>
            <a:r>
              <a:rPr sz="1200" spc="25" dirty="0">
                <a:latin typeface="Times New Roman"/>
                <a:cs typeface="Times New Roman"/>
              </a:rPr>
              <a:t> </a:t>
            </a:r>
            <a:r>
              <a:rPr sz="1200" dirty="0">
                <a:latin typeface="Times New Roman"/>
                <a:cs typeface="Times New Roman"/>
              </a:rPr>
              <a:t>Software</a:t>
            </a:r>
            <a:r>
              <a:rPr sz="1200" spc="20" dirty="0">
                <a:latin typeface="Times New Roman"/>
                <a:cs typeface="Times New Roman"/>
              </a:rPr>
              <a:t> </a:t>
            </a:r>
            <a:r>
              <a:rPr sz="1200" dirty="0">
                <a:latin typeface="Times New Roman"/>
                <a:cs typeface="Times New Roman"/>
              </a:rPr>
              <a:t>modifications</a:t>
            </a:r>
            <a:r>
              <a:rPr sz="1200" spc="5" dirty="0">
                <a:latin typeface="Times New Roman"/>
                <a:cs typeface="Times New Roman"/>
              </a:rPr>
              <a:t> </a:t>
            </a:r>
            <a:r>
              <a:rPr sz="1200" dirty="0">
                <a:latin typeface="Times New Roman"/>
                <a:cs typeface="Times New Roman"/>
              </a:rPr>
              <a:t>consists</a:t>
            </a:r>
            <a:r>
              <a:rPr sz="1200" spc="25" dirty="0">
                <a:latin typeface="Times New Roman"/>
                <a:cs typeface="Times New Roman"/>
              </a:rPr>
              <a:t> </a:t>
            </a:r>
            <a:r>
              <a:rPr sz="1200" dirty="0">
                <a:latin typeface="Times New Roman"/>
                <a:cs typeface="Times New Roman"/>
              </a:rPr>
              <a:t>of</a:t>
            </a:r>
            <a:r>
              <a:rPr sz="1200" spc="10" dirty="0">
                <a:latin typeface="Times New Roman"/>
                <a:cs typeface="Times New Roman"/>
              </a:rPr>
              <a:t> </a:t>
            </a:r>
            <a:r>
              <a:rPr sz="1200" spc="-10" dirty="0">
                <a:latin typeface="Times New Roman"/>
                <a:cs typeface="Times New Roman"/>
              </a:rPr>
              <a:t>program </a:t>
            </a:r>
            <a:r>
              <a:rPr sz="1200" dirty="0">
                <a:latin typeface="Times New Roman"/>
                <a:cs typeface="Times New Roman"/>
              </a:rPr>
              <a:t>rewrites</a:t>
            </a:r>
            <a:r>
              <a:rPr sz="1200" spc="285" dirty="0">
                <a:latin typeface="Times New Roman"/>
                <a:cs typeface="Times New Roman"/>
              </a:rPr>
              <a:t> </a:t>
            </a:r>
            <a:r>
              <a:rPr sz="1200" spc="-10" dirty="0">
                <a:latin typeface="Times New Roman"/>
                <a:cs typeface="Times New Roman"/>
              </a:rPr>
              <a:t>system-</a:t>
            </a:r>
            <a:r>
              <a:rPr sz="1200" dirty="0">
                <a:latin typeface="Times New Roman"/>
                <a:cs typeface="Times New Roman"/>
              </a:rPr>
              <a:t>level</a:t>
            </a:r>
            <a:r>
              <a:rPr sz="1200" spc="295" dirty="0">
                <a:latin typeface="Times New Roman"/>
                <a:cs typeface="Times New Roman"/>
              </a:rPr>
              <a:t> </a:t>
            </a:r>
            <a:r>
              <a:rPr sz="1200" dirty="0">
                <a:latin typeface="Times New Roman"/>
                <a:cs typeface="Times New Roman"/>
              </a:rPr>
              <a:t>updates,</a:t>
            </a:r>
            <a:r>
              <a:rPr sz="1200" spc="295" dirty="0">
                <a:latin typeface="Times New Roman"/>
                <a:cs typeface="Times New Roman"/>
              </a:rPr>
              <a:t> </a:t>
            </a:r>
            <a:r>
              <a:rPr sz="1200" spc="-10" dirty="0">
                <a:latin typeface="Times New Roman"/>
                <a:cs typeface="Times New Roman"/>
              </a:rPr>
              <a:t>re-</a:t>
            </a:r>
            <a:r>
              <a:rPr sz="1200" dirty="0">
                <a:latin typeface="Times New Roman"/>
                <a:cs typeface="Times New Roman"/>
              </a:rPr>
              <a:t>audits</a:t>
            </a:r>
            <a:r>
              <a:rPr sz="1200" spc="285" dirty="0">
                <a:latin typeface="Times New Roman"/>
                <a:cs typeface="Times New Roman"/>
              </a:rPr>
              <a:t> </a:t>
            </a:r>
            <a:r>
              <a:rPr sz="1200" dirty="0">
                <a:latin typeface="Times New Roman"/>
                <a:cs typeface="Times New Roman"/>
              </a:rPr>
              <a:t>of</a:t>
            </a:r>
            <a:r>
              <a:rPr sz="1200" spc="295" dirty="0">
                <a:latin typeface="Times New Roman"/>
                <a:cs typeface="Times New Roman"/>
              </a:rPr>
              <a:t> </a:t>
            </a:r>
            <a:r>
              <a:rPr sz="1200" dirty="0">
                <a:latin typeface="Times New Roman"/>
                <a:cs typeface="Times New Roman"/>
              </a:rPr>
              <a:t>low</a:t>
            </a:r>
            <a:r>
              <a:rPr sz="1200" spc="285" dirty="0">
                <a:latin typeface="Times New Roman"/>
                <a:cs typeface="Times New Roman"/>
              </a:rPr>
              <a:t> </a:t>
            </a:r>
            <a:r>
              <a:rPr sz="1200" dirty="0">
                <a:latin typeface="Times New Roman"/>
                <a:cs typeface="Times New Roman"/>
              </a:rPr>
              <a:t>ranking</a:t>
            </a:r>
            <a:r>
              <a:rPr sz="1200" spc="295" dirty="0">
                <a:latin typeface="Times New Roman"/>
                <a:cs typeface="Times New Roman"/>
              </a:rPr>
              <a:t> </a:t>
            </a:r>
            <a:r>
              <a:rPr sz="1200" dirty="0">
                <a:latin typeface="Times New Roman"/>
                <a:cs typeface="Times New Roman"/>
              </a:rPr>
              <a:t>software,</a:t>
            </a:r>
            <a:r>
              <a:rPr sz="1200" spc="290" dirty="0">
                <a:latin typeface="Times New Roman"/>
                <a:cs typeface="Times New Roman"/>
              </a:rPr>
              <a:t> </a:t>
            </a:r>
            <a:r>
              <a:rPr sz="1200" dirty="0">
                <a:latin typeface="Times New Roman"/>
                <a:cs typeface="Times New Roman"/>
              </a:rPr>
              <a:t>reduced</a:t>
            </a:r>
            <a:r>
              <a:rPr sz="1200" spc="275" dirty="0">
                <a:latin typeface="Times New Roman"/>
                <a:cs typeface="Times New Roman"/>
              </a:rPr>
              <a:t> </a:t>
            </a:r>
            <a:r>
              <a:rPr sz="1200" spc="-10" dirty="0">
                <a:latin typeface="Times New Roman"/>
                <a:cs typeface="Times New Roman"/>
              </a:rPr>
              <a:t>maintenance </a:t>
            </a:r>
            <a:r>
              <a:rPr sz="1200" dirty="0">
                <a:latin typeface="Times New Roman"/>
                <a:cs typeface="Times New Roman"/>
              </a:rPr>
              <a:t>backlog</a:t>
            </a:r>
            <a:r>
              <a:rPr sz="1200" spc="-1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higher</a:t>
            </a:r>
            <a:r>
              <a:rPr sz="1200" spc="-5" dirty="0">
                <a:latin typeface="Times New Roman"/>
                <a:cs typeface="Times New Roman"/>
              </a:rPr>
              <a:t> </a:t>
            </a:r>
            <a:r>
              <a:rPr sz="1200" spc="-10" dirty="0">
                <a:latin typeface="Times New Roman"/>
                <a:cs typeface="Times New Roman"/>
              </a:rPr>
              <a:t>satisfaction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moral</a:t>
            </a:r>
            <a:r>
              <a:rPr sz="1200" spc="-30" dirty="0">
                <a:latin typeface="Times New Roman"/>
                <a:cs typeface="Times New Roman"/>
              </a:rPr>
              <a:t> </a:t>
            </a:r>
            <a:r>
              <a:rPr sz="1200" dirty="0">
                <a:latin typeface="Times New Roman"/>
                <a:cs typeface="Times New Roman"/>
              </a:rPr>
              <a:t>among</a:t>
            </a:r>
            <a:r>
              <a:rPr sz="1200" spc="-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maintenance</a:t>
            </a:r>
            <a:r>
              <a:rPr sz="1200" dirty="0">
                <a:latin typeface="Times New Roman"/>
                <a:cs typeface="Times New Roman"/>
              </a:rPr>
              <a:t> of</a:t>
            </a:r>
            <a:r>
              <a:rPr sz="1200" spc="-10" dirty="0">
                <a:latin typeface="Times New Roman"/>
                <a:cs typeface="Times New Roman"/>
              </a:rPr>
              <a:t> staff.</a:t>
            </a:r>
            <a:endParaRPr sz="1200">
              <a:latin typeface="Times New Roman"/>
              <a:cs typeface="Times New Roman"/>
            </a:endParaRPr>
          </a:p>
          <a:p>
            <a:pPr marL="12700" indent="448945" algn="just">
              <a:lnSpc>
                <a:spcPct val="100000"/>
              </a:lnSpc>
              <a:spcBef>
                <a:spcPts val="620"/>
              </a:spcBef>
            </a:pPr>
            <a:r>
              <a:rPr sz="1200" dirty="0">
                <a:latin typeface="Times New Roman"/>
                <a:cs typeface="Times New Roman"/>
              </a:rPr>
              <a:t>Even</a:t>
            </a:r>
            <a:r>
              <a:rPr sz="1200" spc="10" dirty="0">
                <a:latin typeface="Times New Roman"/>
                <a:cs typeface="Times New Roman"/>
              </a:rPr>
              <a:t> </a:t>
            </a:r>
            <a:r>
              <a:rPr sz="1200" dirty="0">
                <a:latin typeface="Times New Roman"/>
                <a:cs typeface="Times New Roman"/>
              </a:rPr>
              <a:t>when</a:t>
            </a:r>
            <a:r>
              <a:rPr sz="1200" spc="-1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new</a:t>
            </a:r>
            <a:r>
              <a:rPr sz="1200" spc="2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dirty="0">
                <a:latin typeface="Times New Roman"/>
                <a:cs typeface="Times New Roman"/>
              </a:rPr>
              <a:t>has</a:t>
            </a:r>
            <a:r>
              <a:rPr sz="1200" spc="5" dirty="0">
                <a:latin typeface="Times New Roman"/>
                <a:cs typeface="Times New Roman"/>
              </a:rPr>
              <a:t> </a:t>
            </a:r>
            <a:r>
              <a:rPr sz="1200" dirty="0">
                <a:latin typeface="Times New Roman"/>
                <a:cs typeface="Times New Roman"/>
              </a:rPr>
              <a:t>gone</a:t>
            </a:r>
            <a:r>
              <a:rPr sz="1200" spc="15" dirty="0">
                <a:latin typeface="Times New Roman"/>
                <a:cs typeface="Times New Roman"/>
              </a:rPr>
              <a:t> </a:t>
            </a:r>
            <a:r>
              <a:rPr sz="1200" dirty="0">
                <a:latin typeface="Times New Roman"/>
                <a:cs typeface="Times New Roman"/>
              </a:rPr>
              <a:t>live there</a:t>
            </a:r>
            <a:r>
              <a:rPr sz="1200" spc="5" dirty="0">
                <a:latin typeface="Times New Roman"/>
                <a:cs typeface="Times New Roman"/>
              </a:rPr>
              <a:t> </a:t>
            </a:r>
            <a:r>
              <a:rPr sz="1200" dirty="0">
                <a:latin typeface="Times New Roman"/>
                <a:cs typeface="Times New Roman"/>
              </a:rPr>
              <a:t>may</a:t>
            </a:r>
            <a:r>
              <a:rPr sz="1200" spc="10" dirty="0">
                <a:latin typeface="Times New Roman"/>
                <a:cs typeface="Times New Roman"/>
              </a:rPr>
              <a:t> </a:t>
            </a:r>
            <a:r>
              <a:rPr sz="1200" dirty="0">
                <a:latin typeface="Times New Roman"/>
                <a:cs typeface="Times New Roman"/>
              </a:rPr>
              <a:t>be</a:t>
            </a:r>
            <a:r>
              <a:rPr sz="1200" spc="15" dirty="0">
                <a:latin typeface="Times New Roman"/>
                <a:cs typeface="Times New Roman"/>
              </a:rPr>
              <a:t> </a:t>
            </a:r>
            <a:r>
              <a:rPr sz="1200" dirty="0">
                <a:latin typeface="Times New Roman"/>
                <a:cs typeface="Times New Roman"/>
              </a:rPr>
              <a:t>need</a:t>
            </a:r>
            <a:r>
              <a:rPr sz="1200" spc="10" dirty="0">
                <a:latin typeface="Times New Roman"/>
                <a:cs typeface="Times New Roman"/>
              </a:rPr>
              <a:t> </a:t>
            </a:r>
            <a:r>
              <a:rPr sz="1200" dirty="0">
                <a:latin typeface="Times New Roman"/>
                <a:cs typeface="Times New Roman"/>
              </a:rPr>
              <a:t>for</a:t>
            </a:r>
            <a:r>
              <a:rPr sz="1200" spc="10" dirty="0">
                <a:latin typeface="Times New Roman"/>
                <a:cs typeface="Times New Roman"/>
              </a:rPr>
              <a:t> </a:t>
            </a:r>
            <a:r>
              <a:rPr sz="1200" dirty="0">
                <a:latin typeface="Times New Roman"/>
                <a:cs typeface="Times New Roman"/>
              </a:rPr>
              <a:t>some</a:t>
            </a:r>
            <a:r>
              <a:rPr sz="1200" spc="15" dirty="0">
                <a:latin typeface="Times New Roman"/>
                <a:cs typeface="Times New Roman"/>
              </a:rPr>
              <a:t> </a:t>
            </a:r>
            <a:r>
              <a:rPr sz="1200" dirty="0">
                <a:latin typeface="Times New Roman"/>
                <a:cs typeface="Times New Roman"/>
              </a:rPr>
              <a:t>system</a:t>
            </a:r>
            <a:r>
              <a:rPr sz="1200" spc="15" dirty="0">
                <a:latin typeface="Times New Roman"/>
                <a:cs typeface="Times New Roman"/>
              </a:rPr>
              <a:t> </a:t>
            </a:r>
            <a:r>
              <a:rPr sz="1200" spc="-10" dirty="0">
                <a:latin typeface="Times New Roman"/>
                <a:cs typeface="Times New Roman"/>
              </a:rPr>
              <a:t>design</a:t>
            </a:r>
            <a:endParaRPr sz="1200">
              <a:latin typeface="Times New Roman"/>
              <a:cs typeface="Times New Roman"/>
            </a:endParaRPr>
          </a:p>
          <a:p>
            <a:pPr marL="12700" marR="5080" algn="just">
              <a:lnSpc>
                <a:spcPct val="143800"/>
              </a:lnSpc>
              <a:spcBef>
                <a:spcPts val="10"/>
              </a:spcBef>
            </a:pPr>
            <a:r>
              <a:rPr sz="1200" spc="-10" dirty="0">
                <a:latin typeface="Times New Roman"/>
                <a:cs typeface="Times New Roman"/>
              </a:rPr>
              <a:t>activity.</a:t>
            </a:r>
            <a:r>
              <a:rPr sz="1200" spc="-60" dirty="0">
                <a:latin typeface="Times New Roman"/>
                <a:cs typeface="Times New Roman"/>
              </a:rPr>
              <a:t> </a:t>
            </a:r>
            <a:r>
              <a:rPr sz="1200" dirty="0">
                <a:latin typeface="Times New Roman"/>
                <a:cs typeface="Times New Roman"/>
              </a:rPr>
              <a:t>This</a:t>
            </a:r>
            <a:r>
              <a:rPr sz="1200" spc="-45" dirty="0">
                <a:latin typeface="Times New Roman"/>
                <a:cs typeface="Times New Roman"/>
              </a:rPr>
              <a:t> </a:t>
            </a:r>
            <a:r>
              <a:rPr sz="1200" dirty="0">
                <a:latin typeface="Times New Roman"/>
                <a:cs typeface="Times New Roman"/>
              </a:rPr>
              <a:t>will</a:t>
            </a:r>
            <a:r>
              <a:rPr sz="1200" spc="-50" dirty="0">
                <a:latin typeface="Times New Roman"/>
                <a:cs typeface="Times New Roman"/>
              </a:rPr>
              <a:t> </a:t>
            </a:r>
            <a:r>
              <a:rPr sz="1200" dirty="0">
                <a:latin typeface="Times New Roman"/>
                <a:cs typeface="Times New Roman"/>
              </a:rPr>
              <a:t>see</a:t>
            </a:r>
            <a:r>
              <a:rPr sz="1200" spc="-35" dirty="0">
                <a:latin typeface="Times New Roman"/>
                <a:cs typeface="Times New Roman"/>
              </a:rPr>
              <a:t> </a:t>
            </a:r>
            <a:r>
              <a:rPr sz="1200" dirty="0">
                <a:latin typeface="Times New Roman"/>
                <a:cs typeface="Times New Roman"/>
              </a:rPr>
              <a:t>from</a:t>
            </a:r>
            <a:r>
              <a:rPr sz="1200" spc="-35" dirty="0">
                <a:latin typeface="Times New Roman"/>
                <a:cs typeface="Times New Roman"/>
              </a:rPr>
              <a:t> </a:t>
            </a:r>
            <a:r>
              <a:rPr sz="1200" dirty="0">
                <a:latin typeface="Times New Roman"/>
                <a:cs typeface="Times New Roman"/>
              </a:rPr>
              <a:t>changes</a:t>
            </a:r>
            <a:r>
              <a:rPr sz="1200" spc="-50" dirty="0">
                <a:latin typeface="Times New Roman"/>
                <a:cs typeface="Times New Roman"/>
              </a:rPr>
              <a:t> </a:t>
            </a:r>
            <a:r>
              <a:rPr sz="1200" dirty="0">
                <a:latin typeface="Times New Roman"/>
                <a:cs typeface="Times New Roman"/>
              </a:rPr>
              <a:t>that</a:t>
            </a:r>
            <a:r>
              <a:rPr sz="1200" spc="-35"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spc="-10" dirty="0">
                <a:latin typeface="Times New Roman"/>
                <a:cs typeface="Times New Roman"/>
              </a:rPr>
              <a:t>necessitated</a:t>
            </a:r>
            <a:r>
              <a:rPr sz="1200" spc="-40" dirty="0">
                <a:latin typeface="Times New Roman"/>
                <a:cs typeface="Times New Roman"/>
              </a:rPr>
              <a:t> </a:t>
            </a:r>
            <a:r>
              <a:rPr sz="1200" dirty="0">
                <a:latin typeface="Times New Roman"/>
                <a:cs typeface="Times New Roman"/>
              </a:rPr>
              <a:t>by</a:t>
            </a:r>
            <a:r>
              <a:rPr sz="1200" spc="-4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dynamic</a:t>
            </a:r>
            <a:r>
              <a:rPr sz="1200" spc="-50" dirty="0">
                <a:latin typeface="Times New Roman"/>
                <a:cs typeface="Times New Roman"/>
              </a:rPr>
              <a:t> </a:t>
            </a:r>
            <a:r>
              <a:rPr sz="1200" dirty="0">
                <a:latin typeface="Times New Roman"/>
                <a:cs typeface="Times New Roman"/>
              </a:rPr>
              <a:t>nature</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system </a:t>
            </a:r>
            <a:r>
              <a:rPr sz="1200" dirty="0">
                <a:latin typeface="Times New Roman"/>
                <a:cs typeface="Times New Roman"/>
              </a:rPr>
              <a:t>and</a:t>
            </a:r>
            <a:r>
              <a:rPr sz="1200" spc="430" dirty="0">
                <a:latin typeface="Times New Roman"/>
                <a:cs typeface="Times New Roman"/>
              </a:rPr>
              <a:t> </a:t>
            </a:r>
            <a:r>
              <a:rPr sz="1200" dirty="0">
                <a:latin typeface="Times New Roman"/>
                <a:cs typeface="Times New Roman"/>
              </a:rPr>
              <a:t>its</a:t>
            </a:r>
            <a:r>
              <a:rPr sz="1200" spc="405" dirty="0">
                <a:latin typeface="Times New Roman"/>
                <a:cs typeface="Times New Roman"/>
              </a:rPr>
              <a:t> </a:t>
            </a:r>
            <a:r>
              <a:rPr sz="1200" dirty="0">
                <a:latin typeface="Times New Roman"/>
                <a:cs typeface="Times New Roman"/>
              </a:rPr>
              <a:t>environment.</a:t>
            </a:r>
            <a:r>
              <a:rPr sz="1200" spc="430" dirty="0">
                <a:latin typeface="Times New Roman"/>
                <a:cs typeface="Times New Roman"/>
              </a:rPr>
              <a:t> </a:t>
            </a:r>
            <a:r>
              <a:rPr sz="1200" dirty="0">
                <a:latin typeface="Times New Roman"/>
                <a:cs typeface="Times New Roman"/>
              </a:rPr>
              <a:t>Changes</a:t>
            </a:r>
            <a:r>
              <a:rPr sz="1200" spc="425" dirty="0">
                <a:latin typeface="Times New Roman"/>
                <a:cs typeface="Times New Roman"/>
              </a:rPr>
              <a:t> </a:t>
            </a:r>
            <a:r>
              <a:rPr sz="1200" dirty="0">
                <a:latin typeface="Times New Roman"/>
                <a:cs typeface="Times New Roman"/>
              </a:rPr>
              <a:t>may</a:t>
            </a:r>
            <a:r>
              <a:rPr sz="1200" spc="430" dirty="0">
                <a:latin typeface="Times New Roman"/>
                <a:cs typeface="Times New Roman"/>
              </a:rPr>
              <a:t> </a:t>
            </a:r>
            <a:r>
              <a:rPr sz="1200" dirty="0">
                <a:latin typeface="Times New Roman"/>
                <a:cs typeface="Times New Roman"/>
              </a:rPr>
              <a:t>be</a:t>
            </a:r>
            <a:r>
              <a:rPr sz="1200" spc="420" dirty="0">
                <a:latin typeface="Times New Roman"/>
                <a:cs typeface="Times New Roman"/>
              </a:rPr>
              <a:t> </a:t>
            </a:r>
            <a:r>
              <a:rPr sz="1200" dirty="0">
                <a:latin typeface="Times New Roman"/>
                <a:cs typeface="Times New Roman"/>
              </a:rPr>
              <a:t>required</a:t>
            </a:r>
            <a:r>
              <a:rPr sz="1200" spc="409" dirty="0">
                <a:latin typeface="Times New Roman"/>
                <a:cs typeface="Times New Roman"/>
              </a:rPr>
              <a:t> </a:t>
            </a:r>
            <a:r>
              <a:rPr sz="1200" dirty="0">
                <a:latin typeface="Times New Roman"/>
                <a:cs typeface="Times New Roman"/>
              </a:rPr>
              <a:t>to</a:t>
            </a:r>
            <a:r>
              <a:rPr sz="1200" spc="409" dirty="0">
                <a:latin typeface="Times New Roman"/>
                <a:cs typeface="Times New Roman"/>
              </a:rPr>
              <a:t> </a:t>
            </a:r>
            <a:r>
              <a:rPr sz="1200" dirty="0">
                <a:latin typeface="Times New Roman"/>
                <a:cs typeface="Times New Roman"/>
              </a:rPr>
              <a:t>correct</a:t>
            </a:r>
            <a:r>
              <a:rPr sz="1200" spc="434" dirty="0">
                <a:latin typeface="Times New Roman"/>
                <a:cs typeface="Times New Roman"/>
              </a:rPr>
              <a:t> </a:t>
            </a:r>
            <a:r>
              <a:rPr sz="1200" dirty="0">
                <a:latin typeface="Times New Roman"/>
                <a:cs typeface="Times New Roman"/>
              </a:rPr>
              <a:t>faults</a:t>
            </a:r>
            <a:r>
              <a:rPr sz="1200" spc="425" dirty="0">
                <a:latin typeface="Times New Roman"/>
                <a:cs typeface="Times New Roman"/>
              </a:rPr>
              <a:t> </a:t>
            </a:r>
            <a:r>
              <a:rPr sz="1200" dirty="0">
                <a:latin typeface="Times New Roman"/>
                <a:cs typeface="Times New Roman"/>
              </a:rPr>
              <a:t>or</a:t>
            </a:r>
            <a:r>
              <a:rPr sz="1200" spc="415" dirty="0">
                <a:latin typeface="Times New Roman"/>
                <a:cs typeface="Times New Roman"/>
              </a:rPr>
              <a:t> </a:t>
            </a:r>
            <a:r>
              <a:rPr sz="1200" dirty="0">
                <a:latin typeface="Times New Roman"/>
                <a:cs typeface="Times New Roman"/>
              </a:rPr>
              <a:t>to</a:t>
            </a:r>
            <a:r>
              <a:rPr sz="1200" spc="430" dirty="0">
                <a:latin typeface="Times New Roman"/>
                <a:cs typeface="Times New Roman"/>
              </a:rPr>
              <a:t> </a:t>
            </a:r>
            <a:r>
              <a:rPr sz="1200" dirty="0">
                <a:latin typeface="Times New Roman"/>
                <a:cs typeface="Times New Roman"/>
              </a:rPr>
              <a:t>bring</a:t>
            </a:r>
            <a:r>
              <a:rPr sz="1200" spc="430" dirty="0">
                <a:latin typeface="Times New Roman"/>
                <a:cs typeface="Times New Roman"/>
              </a:rPr>
              <a:t> </a:t>
            </a:r>
            <a:r>
              <a:rPr sz="1200" spc="-10" dirty="0">
                <a:latin typeface="Times New Roman"/>
                <a:cs typeface="Times New Roman"/>
              </a:rPr>
              <a:t>about improvements,</a:t>
            </a:r>
            <a:r>
              <a:rPr sz="1200" spc="-60" dirty="0">
                <a:latin typeface="Times New Roman"/>
                <a:cs typeface="Times New Roman"/>
              </a:rPr>
              <a:t> </a:t>
            </a:r>
            <a:r>
              <a:rPr sz="1200" dirty="0">
                <a:latin typeface="Times New Roman"/>
                <a:cs typeface="Times New Roman"/>
              </a:rPr>
              <a:t>and</a:t>
            </a:r>
            <a:r>
              <a:rPr sz="1200" spc="-45" dirty="0">
                <a:latin typeface="Times New Roman"/>
                <a:cs typeface="Times New Roman"/>
              </a:rPr>
              <a:t> </a:t>
            </a:r>
            <a:r>
              <a:rPr sz="1200" dirty="0">
                <a:latin typeface="Times New Roman"/>
                <a:cs typeface="Times New Roman"/>
              </a:rPr>
              <a:t>may</a:t>
            </a:r>
            <a:r>
              <a:rPr sz="1200" spc="-60" dirty="0">
                <a:latin typeface="Times New Roman"/>
                <a:cs typeface="Times New Roman"/>
              </a:rPr>
              <a:t> </a:t>
            </a:r>
            <a:r>
              <a:rPr sz="1200" spc="-10" dirty="0">
                <a:latin typeface="Times New Roman"/>
                <a:cs typeface="Times New Roman"/>
              </a:rPr>
              <a:t>arise</a:t>
            </a:r>
            <a:r>
              <a:rPr sz="1200" spc="-50" dirty="0">
                <a:latin typeface="Times New Roman"/>
                <a:cs typeface="Times New Roman"/>
              </a:rPr>
              <a:t> </a:t>
            </a:r>
            <a:r>
              <a:rPr sz="1200" dirty="0">
                <a:latin typeface="Times New Roman"/>
                <a:cs typeface="Times New Roman"/>
              </a:rPr>
              <a:t>as</a:t>
            </a:r>
            <a:r>
              <a:rPr sz="1200" spc="-70" dirty="0">
                <a:latin typeface="Times New Roman"/>
                <a:cs typeface="Times New Roman"/>
              </a:rPr>
              <a:t> </a:t>
            </a:r>
            <a:r>
              <a:rPr sz="1200" dirty="0">
                <a:latin typeface="Times New Roman"/>
                <a:cs typeface="Times New Roman"/>
              </a:rPr>
              <a:t>part</a:t>
            </a:r>
            <a:r>
              <a:rPr sz="1200" spc="-50"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spc="-10" dirty="0">
                <a:latin typeface="Times New Roman"/>
                <a:cs typeface="Times New Roman"/>
              </a:rPr>
              <a:t>normal</a:t>
            </a:r>
            <a:r>
              <a:rPr sz="1200" spc="-60" dirty="0">
                <a:latin typeface="Times New Roman"/>
                <a:cs typeface="Times New Roman"/>
              </a:rPr>
              <a:t> </a:t>
            </a:r>
            <a:r>
              <a:rPr sz="1200" spc="-10" dirty="0">
                <a:latin typeface="Times New Roman"/>
                <a:cs typeface="Times New Roman"/>
              </a:rPr>
              <a:t>running</a:t>
            </a:r>
            <a:r>
              <a:rPr sz="1200" spc="-5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the</a:t>
            </a:r>
            <a:r>
              <a:rPr sz="1200" spc="-50" dirty="0">
                <a:latin typeface="Times New Roman"/>
                <a:cs typeface="Times New Roman"/>
              </a:rPr>
              <a:t> </a:t>
            </a:r>
            <a:r>
              <a:rPr sz="1200" spc="-10" dirty="0">
                <a:latin typeface="Times New Roman"/>
                <a:cs typeface="Times New Roman"/>
              </a:rPr>
              <a:t>system</a:t>
            </a:r>
            <a:r>
              <a:rPr sz="1200" spc="-55" dirty="0">
                <a:latin typeface="Times New Roman"/>
                <a:cs typeface="Times New Roman"/>
              </a:rPr>
              <a:t> </a:t>
            </a:r>
            <a:r>
              <a:rPr sz="1200" dirty="0">
                <a:latin typeface="Times New Roman"/>
                <a:cs typeface="Times New Roman"/>
              </a:rPr>
              <a:t>or</a:t>
            </a:r>
            <a:r>
              <a:rPr sz="1200" spc="-60" dirty="0">
                <a:latin typeface="Times New Roman"/>
                <a:cs typeface="Times New Roman"/>
              </a:rPr>
              <a:t> </a:t>
            </a:r>
            <a:r>
              <a:rPr sz="1200" dirty="0">
                <a:latin typeface="Times New Roman"/>
                <a:cs typeface="Times New Roman"/>
              </a:rPr>
              <a:t>as</a:t>
            </a:r>
            <a:r>
              <a:rPr sz="1200" spc="-65" dirty="0">
                <a:latin typeface="Times New Roman"/>
                <a:cs typeface="Times New Roman"/>
              </a:rPr>
              <a:t> </a:t>
            </a:r>
            <a:r>
              <a:rPr sz="1200" dirty="0">
                <a:latin typeface="Times New Roman"/>
                <a:cs typeface="Times New Roman"/>
              </a:rPr>
              <a:t>a</a:t>
            </a:r>
            <a:r>
              <a:rPr sz="1200" spc="-55" dirty="0">
                <a:latin typeface="Times New Roman"/>
                <a:cs typeface="Times New Roman"/>
              </a:rPr>
              <a:t> </a:t>
            </a:r>
            <a:r>
              <a:rPr sz="1200" spc="-10" dirty="0">
                <a:latin typeface="Times New Roman"/>
                <a:cs typeface="Times New Roman"/>
              </a:rPr>
              <a:t>result</a:t>
            </a:r>
            <a:r>
              <a:rPr sz="1200" spc="-5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a</a:t>
            </a:r>
            <a:r>
              <a:rPr sz="1200" spc="-50" dirty="0">
                <a:latin typeface="Times New Roman"/>
                <a:cs typeface="Times New Roman"/>
              </a:rPr>
              <a:t> </a:t>
            </a:r>
            <a:r>
              <a:rPr sz="1200" spc="-10" dirty="0">
                <a:latin typeface="Times New Roman"/>
                <a:cs typeface="Times New Roman"/>
              </a:rPr>
              <a:t>review </a:t>
            </a:r>
            <a:r>
              <a:rPr sz="1200" dirty="0">
                <a:latin typeface="Times New Roman"/>
                <a:cs typeface="Times New Roman"/>
              </a:rPr>
              <a:t>of</a:t>
            </a:r>
            <a:r>
              <a:rPr sz="1200" spc="220" dirty="0">
                <a:latin typeface="Times New Roman"/>
                <a:cs typeface="Times New Roman"/>
              </a:rPr>
              <a:t> </a:t>
            </a:r>
            <a:r>
              <a:rPr sz="1200" dirty="0">
                <a:latin typeface="Times New Roman"/>
                <a:cs typeface="Times New Roman"/>
              </a:rPr>
              <a:t>the</a:t>
            </a:r>
            <a:r>
              <a:rPr sz="1200" spc="240" dirty="0">
                <a:latin typeface="Times New Roman"/>
                <a:cs typeface="Times New Roman"/>
              </a:rPr>
              <a:t> </a:t>
            </a:r>
            <a:r>
              <a:rPr sz="1200" dirty="0">
                <a:latin typeface="Times New Roman"/>
                <a:cs typeface="Times New Roman"/>
              </a:rPr>
              <a:t>system’s</a:t>
            </a:r>
            <a:r>
              <a:rPr sz="1200" spc="225" dirty="0">
                <a:latin typeface="Times New Roman"/>
                <a:cs typeface="Times New Roman"/>
              </a:rPr>
              <a:t> </a:t>
            </a:r>
            <a:r>
              <a:rPr sz="1200" dirty="0">
                <a:latin typeface="Times New Roman"/>
                <a:cs typeface="Times New Roman"/>
              </a:rPr>
              <a:t>performance.</a:t>
            </a:r>
            <a:r>
              <a:rPr sz="1200" spc="225" dirty="0">
                <a:latin typeface="Times New Roman"/>
                <a:cs typeface="Times New Roman"/>
              </a:rPr>
              <a:t> </a:t>
            </a:r>
            <a:r>
              <a:rPr sz="1200" dirty="0">
                <a:latin typeface="Times New Roman"/>
                <a:cs typeface="Times New Roman"/>
              </a:rPr>
              <a:t>Changes</a:t>
            </a:r>
            <a:r>
              <a:rPr sz="1200" spc="220" dirty="0">
                <a:latin typeface="Times New Roman"/>
                <a:cs typeface="Times New Roman"/>
              </a:rPr>
              <a:t> </a:t>
            </a:r>
            <a:r>
              <a:rPr sz="1200" dirty="0">
                <a:latin typeface="Times New Roman"/>
                <a:cs typeface="Times New Roman"/>
              </a:rPr>
              <a:t>or</a:t>
            </a:r>
            <a:r>
              <a:rPr sz="1200" spc="225" dirty="0">
                <a:latin typeface="Times New Roman"/>
                <a:cs typeface="Times New Roman"/>
              </a:rPr>
              <a:t> </a:t>
            </a:r>
            <a:r>
              <a:rPr sz="1200" dirty="0">
                <a:latin typeface="Times New Roman"/>
                <a:cs typeface="Times New Roman"/>
              </a:rPr>
              <a:t>amendments</a:t>
            </a:r>
            <a:r>
              <a:rPr sz="1200" spc="215" dirty="0">
                <a:latin typeface="Times New Roman"/>
                <a:cs typeface="Times New Roman"/>
              </a:rPr>
              <a:t> </a:t>
            </a:r>
            <a:r>
              <a:rPr sz="1200" dirty="0">
                <a:latin typeface="Times New Roman"/>
                <a:cs typeface="Times New Roman"/>
              </a:rPr>
              <a:t>and</a:t>
            </a:r>
            <a:r>
              <a:rPr sz="1200" spc="225" dirty="0">
                <a:latin typeface="Times New Roman"/>
                <a:cs typeface="Times New Roman"/>
              </a:rPr>
              <a:t> </a:t>
            </a:r>
            <a:r>
              <a:rPr sz="1200" dirty="0">
                <a:latin typeface="Times New Roman"/>
                <a:cs typeface="Times New Roman"/>
              </a:rPr>
              <a:t>documentations</a:t>
            </a:r>
            <a:r>
              <a:rPr sz="1200" spc="260" dirty="0">
                <a:latin typeface="Times New Roman"/>
                <a:cs typeface="Times New Roman"/>
              </a:rPr>
              <a:t> </a:t>
            </a:r>
            <a:r>
              <a:rPr sz="1200" dirty="0">
                <a:latin typeface="Times New Roman"/>
                <a:cs typeface="Times New Roman"/>
              </a:rPr>
              <a:t>are</a:t>
            </a:r>
            <a:r>
              <a:rPr sz="1200" spc="215" dirty="0">
                <a:latin typeface="Times New Roman"/>
                <a:cs typeface="Times New Roman"/>
              </a:rPr>
              <a:t> </a:t>
            </a:r>
            <a:r>
              <a:rPr sz="1200" spc="-10" dirty="0">
                <a:latin typeface="Times New Roman"/>
                <a:cs typeface="Times New Roman"/>
              </a:rPr>
              <a:t>perhaps </a:t>
            </a:r>
            <a:r>
              <a:rPr sz="1200" dirty="0">
                <a:latin typeface="Times New Roman"/>
                <a:cs typeface="Times New Roman"/>
              </a:rPr>
              <a:t>handled</a:t>
            </a:r>
            <a:r>
              <a:rPr sz="1200" spc="-10" dirty="0">
                <a:latin typeface="Times New Roman"/>
                <a:cs typeface="Times New Roman"/>
              </a:rPr>
              <a:t> </a:t>
            </a:r>
            <a:r>
              <a:rPr sz="1200" dirty="0">
                <a:latin typeface="Times New Roman"/>
                <a:cs typeface="Times New Roman"/>
              </a:rPr>
              <a:t>by</a:t>
            </a:r>
            <a:r>
              <a:rPr sz="1200" spc="-5" dirty="0">
                <a:latin typeface="Times New Roman"/>
                <a:cs typeface="Times New Roman"/>
              </a:rPr>
              <a:t> </a:t>
            </a:r>
            <a:r>
              <a:rPr sz="1200" spc="-10" dirty="0">
                <a:latin typeface="Times New Roman"/>
                <a:cs typeface="Times New Roman"/>
              </a:rPr>
              <a:t>specialist</a:t>
            </a:r>
            <a:r>
              <a:rPr sz="1200" spc="-5" dirty="0">
                <a:latin typeface="Times New Roman"/>
                <a:cs typeface="Times New Roman"/>
              </a:rPr>
              <a:t> </a:t>
            </a:r>
            <a:r>
              <a:rPr sz="1200" dirty="0">
                <a:latin typeface="Times New Roman"/>
                <a:cs typeface="Times New Roman"/>
              </a:rPr>
              <a:t>group</a:t>
            </a:r>
            <a:r>
              <a:rPr sz="1200" spc="-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spc="-10" dirty="0">
                <a:latin typeface="Times New Roman"/>
                <a:cs typeface="Times New Roman"/>
              </a:rPr>
              <a:t>maintenance</a:t>
            </a:r>
            <a:r>
              <a:rPr sz="1200" dirty="0">
                <a:latin typeface="Times New Roman"/>
                <a:cs typeface="Times New Roman"/>
              </a:rPr>
              <a:t> </a:t>
            </a:r>
            <a:r>
              <a:rPr sz="1200" spc="-10" dirty="0">
                <a:latin typeface="Times New Roman"/>
                <a:cs typeface="Times New Roman"/>
              </a:rPr>
              <a:t>staff.</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59</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779779" rIns="0" bIns="0" rtlCol="0">
            <a:spAutoFit/>
          </a:bodyPr>
          <a:lstStyle/>
          <a:p>
            <a:pPr marL="299085">
              <a:lnSpc>
                <a:spcPct val="100000"/>
              </a:lnSpc>
              <a:spcBef>
                <a:spcPts val="100"/>
              </a:spcBef>
            </a:pPr>
            <a:r>
              <a:rPr dirty="0"/>
              <a:t>SECURITY </a:t>
            </a:r>
            <a:r>
              <a:rPr spc="-10" dirty="0"/>
              <a:t>MEASURES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60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66241"/>
            <a:ext cx="5671185" cy="8594725"/>
          </a:xfrm>
          <a:prstGeom prst="rect">
            <a:avLst/>
          </a:prstGeom>
        </p:spPr>
        <p:txBody>
          <a:bodyPr vert="horz" wrap="square" lIns="0" tIns="12700" rIns="0" bIns="0" rtlCol="0">
            <a:spAutoFit/>
          </a:bodyPr>
          <a:lstStyle/>
          <a:p>
            <a:pPr marL="1630680">
              <a:lnSpc>
                <a:spcPct val="100000"/>
              </a:lnSpc>
              <a:spcBef>
                <a:spcPts val="100"/>
              </a:spcBef>
            </a:pPr>
            <a:r>
              <a:rPr sz="1600" b="1" dirty="0">
                <a:latin typeface="Times New Roman"/>
                <a:cs typeface="Times New Roman"/>
              </a:rPr>
              <a:t>10.</a:t>
            </a:r>
            <a:r>
              <a:rPr sz="1600" b="1" spc="-10" dirty="0">
                <a:latin typeface="Times New Roman"/>
                <a:cs typeface="Times New Roman"/>
              </a:rPr>
              <a:t> </a:t>
            </a:r>
            <a:r>
              <a:rPr sz="1600" b="1" dirty="0">
                <a:latin typeface="Times New Roman"/>
                <a:cs typeface="Times New Roman"/>
              </a:rPr>
              <a:t>SECURITY</a:t>
            </a:r>
            <a:r>
              <a:rPr sz="1600" b="1" spc="-5" dirty="0">
                <a:latin typeface="Times New Roman"/>
                <a:cs typeface="Times New Roman"/>
              </a:rPr>
              <a:t> </a:t>
            </a:r>
            <a:r>
              <a:rPr sz="1600" b="1" spc="-10" dirty="0">
                <a:latin typeface="Times New Roman"/>
                <a:cs typeface="Times New Roman"/>
              </a:rPr>
              <a:t>MEASURES</a:t>
            </a:r>
            <a:endParaRPr sz="1600" dirty="0">
              <a:latin typeface="Times New Roman"/>
              <a:cs typeface="Times New Roman"/>
            </a:endParaRPr>
          </a:p>
          <a:p>
            <a:pPr marL="12700" marR="5080" indent="448945" algn="just">
              <a:lnSpc>
                <a:spcPct val="143800"/>
              </a:lnSpc>
              <a:spcBef>
                <a:spcPts val="1425"/>
              </a:spcBef>
            </a:pPr>
            <a:r>
              <a:rPr sz="1200" dirty="0">
                <a:latin typeface="Times New Roman"/>
                <a:cs typeface="Times New Roman"/>
              </a:rPr>
              <a:t>A</a:t>
            </a:r>
            <a:r>
              <a:rPr sz="1200" spc="80" dirty="0">
                <a:latin typeface="Times New Roman"/>
                <a:cs typeface="Times New Roman"/>
              </a:rPr>
              <a:t> </a:t>
            </a:r>
            <a:r>
              <a:rPr sz="1200" dirty="0">
                <a:latin typeface="Times New Roman"/>
                <a:cs typeface="Times New Roman"/>
              </a:rPr>
              <a:t>computer</a:t>
            </a:r>
            <a:r>
              <a:rPr sz="1200" spc="80" dirty="0">
                <a:latin typeface="Times New Roman"/>
                <a:cs typeface="Times New Roman"/>
              </a:rPr>
              <a:t> </a:t>
            </a:r>
            <a:r>
              <a:rPr sz="1200" dirty="0">
                <a:latin typeface="Times New Roman"/>
                <a:cs typeface="Times New Roman"/>
              </a:rPr>
              <a:t>system</a:t>
            </a:r>
            <a:r>
              <a:rPr sz="1200" spc="85" dirty="0">
                <a:latin typeface="Times New Roman"/>
                <a:cs typeface="Times New Roman"/>
              </a:rPr>
              <a:t> </a:t>
            </a:r>
            <a:r>
              <a:rPr sz="1200" dirty="0">
                <a:latin typeface="Times New Roman"/>
                <a:cs typeface="Times New Roman"/>
              </a:rPr>
              <a:t>is</a:t>
            </a:r>
            <a:r>
              <a:rPr sz="1200" spc="80" dirty="0">
                <a:latin typeface="Times New Roman"/>
                <a:cs typeface="Times New Roman"/>
              </a:rPr>
              <a:t> </a:t>
            </a:r>
            <a:r>
              <a:rPr sz="1200" dirty="0">
                <a:latin typeface="Times New Roman"/>
                <a:cs typeface="Times New Roman"/>
              </a:rPr>
              <a:t>secure</a:t>
            </a:r>
            <a:r>
              <a:rPr sz="1200" spc="65" dirty="0">
                <a:latin typeface="Times New Roman"/>
                <a:cs typeface="Times New Roman"/>
              </a:rPr>
              <a:t> </a:t>
            </a:r>
            <a:r>
              <a:rPr sz="1200" dirty="0">
                <a:latin typeface="Times New Roman"/>
                <a:cs typeface="Times New Roman"/>
              </a:rPr>
              <a:t>if</a:t>
            </a:r>
            <a:r>
              <a:rPr sz="1200" spc="85" dirty="0">
                <a:latin typeface="Times New Roman"/>
                <a:cs typeface="Times New Roman"/>
              </a:rPr>
              <a:t> </a:t>
            </a:r>
            <a:r>
              <a:rPr sz="1200" dirty="0">
                <a:latin typeface="Times New Roman"/>
                <a:cs typeface="Times New Roman"/>
              </a:rPr>
              <a:t>neither</a:t>
            </a:r>
            <a:r>
              <a:rPr sz="1200" spc="60" dirty="0">
                <a:latin typeface="Times New Roman"/>
                <a:cs typeface="Times New Roman"/>
              </a:rPr>
              <a:t> </a:t>
            </a:r>
            <a:r>
              <a:rPr sz="1200" dirty="0">
                <a:latin typeface="Times New Roman"/>
                <a:cs typeface="Times New Roman"/>
              </a:rPr>
              <a:t>its</a:t>
            </a:r>
            <a:r>
              <a:rPr sz="1200" spc="80" dirty="0">
                <a:latin typeface="Times New Roman"/>
                <a:cs typeface="Times New Roman"/>
              </a:rPr>
              <a:t> </a:t>
            </a:r>
            <a:r>
              <a:rPr sz="1200" dirty="0">
                <a:latin typeface="Times New Roman"/>
                <a:cs typeface="Times New Roman"/>
              </a:rPr>
              <a:t>availability</a:t>
            </a:r>
            <a:r>
              <a:rPr sz="1200" spc="80" dirty="0">
                <a:latin typeface="Times New Roman"/>
                <a:cs typeface="Times New Roman"/>
              </a:rPr>
              <a:t> </a:t>
            </a:r>
            <a:r>
              <a:rPr sz="1200" dirty="0">
                <a:latin typeface="Times New Roman"/>
                <a:cs typeface="Times New Roman"/>
              </a:rPr>
              <a:t>to</a:t>
            </a:r>
            <a:r>
              <a:rPr sz="1200" spc="65" dirty="0">
                <a:latin typeface="Times New Roman"/>
                <a:cs typeface="Times New Roman"/>
              </a:rPr>
              <a:t> </a:t>
            </a:r>
            <a:r>
              <a:rPr sz="1200" dirty="0">
                <a:latin typeface="Times New Roman"/>
                <a:cs typeface="Times New Roman"/>
              </a:rPr>
              <a:t>attain</a:t>
            </a:r>
            <a:r>
              <a:rPr sz="1200" spc="65" dirty="0">
                <a:latin typeface="Times New Roman"/>
                <a:cs typeface="Times New Roman"/>
              </a:rPr>
              <a:t> </a:t>
            </a:r>
            <a:r>
              <a:rPr sz="1200" dirty="0">
                <a:latin typeface="Times New Roman"/>
                <a:cs typeface="Times New Roman"/>
              </a:rPr>
              <a:t>its</a:t>
            </a:r>
            <a:r>
              <a:rPr sz="1200" spc="75" dirty="0">
                <a:latin typeface="Times New Roman"/>
                <a:cs typeface="Times New Roman"/>
              </a:rPr>
              <a:t> </a:t>
            </a:r>
            <a:r>
              <a:rPr sz="1200" dirty="0">
                <a:latin typeface="Times New Roman"/>
                <a:cs typeface="Times New Roman"/>
              </a:rPr>
              <a:t>objective</a:t>
            </a:r>
            <a:r>
              <a:rPr sz="1200" spc="85" dirty="0">
                <a:latin typeface="Times New Roman"/>
                <a:cs typeface="Times New Roman"/>
              </a:rPr>
              <a:t> </a:t>
            </a:r>
            <a:r>
              <a:rPr sz="1200" dirty="0">
                <a:latin typeface="Times New Roman"/>
                <a:cs typeface="Times New Roman"/>
              </a:rPr>
              <a:t>nor</a:t>
            </a:r>
            <a:r>
              <a:rPr sz="1200" spc="65" dirty="0">
                <a:latin typeface="Times New Roman"/>
                <a:cs typeface="Times New Roman"/>
              </a:rPr>
              <a:t> </a:t>
            </a:r>
            <a:r>
              <a:rPr sz="1200" spc="-25" dirty="0">
                <a:latin typeface="Times New Roman"/>
                <a:cs typeface="Times New Roman"/>
              </a:rPr>
              <a:t>its </a:t>
            </a:r>
            <a:r>
              <a:rPr sz="1200" dirty="0">
                <a:latin typeface="Times New Roman"/>
                <a:cs typeface="Times New Roman"/>
              </a:rPr>
              <a:t>availability</a:t>
            </a:r>
            <a:r>
              <a:rPr sz="1200" spc="70" dirty="0">
                <a:latin typeface="Times New Roman"/>
                <a:cs typeface="Times New Roman"/>
              </a:rPr>
              <a:t> </a:t>
            </a:r>
            <a:r>
              <a:rPr sz="1200" dirty="0">
                <a:latin typeface="Times New Roman"/>
                <a:cs typeface="Times New Roman"/>
              </a:rPr>
              <a:t>to</a:t>
            </a:r>
            <a:r>
              <a:rPr sz="1200" spc="75" dirty="0">
                <a:latin typeface="Times New Roman"/>
                <a:cs typeface="Times New Roman"/>
              </a:rPr>
              <a:t> </a:t>
            </a:r>
            <a:r>
              <a:rPr sz="1200" dirty="0">
                <a:latin typeface="Times New Roman"/>
                <a:cs typeface="Times New Roman"/>
              </a:rPr>
              <a:t>survive</a:t>
            </a:r>
            <a:r>
              <a:rPr sz="1200" spc="80" dirty="0">
                <a:latin typeface="Times New Roman"/>
                <a:cs typeface="Times New Roman"/>
              </a:rPr>
              <a:t> </a:t>
            </a:r>
            <a:r>
              <a:rPr sz="1200" dirty="0">
                <a:latin typeface="Times New Roman"/>
                <a:cs typeface="Times New Roman"/>
              </a:rPr>
              <a:t>can</a:t>
            </a:r>
            <a:r>
              <a:rPr sz="1200" spc="70" dirty="0">
                <a:latin typeface="Times New Roman"/>
                <a:cs typeface="Times New Roman"/>
              </a:rPr>
              <a:t> </a:t>
            </a:r>
            <a:r>
              <a:rPr sz="1200" dirty="0">
                <a:latin typeface="Times New Roman"/>
                <a:cs typeface="Times New Roman"/>
              </a:rPr>
              <a:t>be</a:t>
            </a:r>
            <a:r>
              <a:rPr sz="1200" spc="80" dirty="0">
                <a:latin typeface="Times New Roman"/>
                <a:cs typeface="Times New Roman"/>
              </a:rPr>
              <a:t> </a:t>
            </a:r>
            <a:r>
              <a:rPr sz="1200" dirty="0">
                <a:latin typeface="Times New Roman"/>
                <a:cs typeface="Times New Roman"/>
              </a:rPr>
              <a:t>adversely</a:t>
            </a:r>
            <a:r>
              <a:rPr sz="1200" spc="75" dirty="0">
                <a:latin typeface="Times New Roman"/>
                <a:cs typeface="Times New Roman"/>
              </a:rPr>
              <a:t> </a:t>
            </a:r>
            <a:r>
              <a:rPr sz="1200" dirty="0">
                <a:latin typeface="Times New Roman"/>
                <a:cs typeface="Times New Roman"/>
              </a:rPr>
              <a:t>affected</a:t>
            </a:r>
            <a:r>
              <a:rPr sz="1200" spc="70" dirty="0">
                <a:latin typeface="Times New Roman"/>
                <a:cs typeface="Times New Roman"/>
              </a:rPr>
              <a:t> </a:t>
            </a:r>
            <a:r>
              <a:rPr sz="1200" dirty="0">
                <a:latin typeface="Times New Roman"/>
                <a:cs typeface="Times New Roman"/>
              </a:rPr>
              <a:t>by</a:t>
            </a:r>
            <a:r>
              <a:rPr sz="1200" spc="75" dirty="0">
                <a:latin typeface="Times New Roman"/>
                <a:cs typeface="Times New Roman"/>
              </a:rPr>
              <a:t> </a:t>
            </a:r>
            <a:r>
              <a:rPr sz="1200" dirty="0">
                <a:latin typeface="Times New Roman"/>
                <a:cs typeface="Times New Roman"/>
              </a:rPr>
              <a:t>an</a:t>
            </a:r>
            <a:r>
              <a:rPr sz="1200" spc="75" dirty="0">
                <a:latin typeface="Times New Roman"/>
                <a:cs typeface="Times New Roman"/>
              </a:rPr>
              <a:t> </a:t>
            </a:r>
            <a:r>
              <a:rPr sz="1200" dirty="0">
                <a:latin typeface="Times New Roman"/>
                <a:cs typeface="Times New Roman"/>
              </a:rPr>
              <a:t>unwanted</a:t>
            </a:r>
            <a:r>
              <a:rPr sz="1200" spc="75" dirty="0">
                <a:latin typeface="Times New Roman"/>
                <a:cs typeface="Times New Roman"/>
              </a:rPr>
              <a:t> </a:t>
            </a:r>
            <a:r>
              <a:rPr sz="1200" dirty="0">
                <a:latin typeface="Times New Roman"/>
                <a:cs typeface="Times New Roman"/>
              </a:rPr>
              <a:t>event.</a:t>
            </a:r>
            <a:r>
              <a:rPr sz="1200" spc="70" dirty="0">
                <a:latin typeface="Times New Roman"/>
                <a:cs typeface="Times New Roman"/>
              </a:rPr>
              <a:t> </a:t>
            </a:r>
            <a:r>
              <a:rPr sz="1200" dirty="0">
                <a:latin typeface="Times New Roman"/>
                <a:cs typeface="Times New Roman"/>
              </a:rPr>
              <a:t>A</a:t>
            </a:r>
            <a:r>
              <a:rPr sz="1200" spc="70" dirty="0">
                <a:latin typeface="Times New Roman"/>
                <a:cs typeface="Times New Roman"/>
              </a:rPr>
              <a:t> </a:t>
            </a:r>
            <a:r>
              <a:rPr sz="1200" dirty="0">
                <a:latin typeface="Times New Roman"/>
                <a:cs typeface="Times New Roman"/>
              </a:rPr>
              <a:t>computer-</a:t>
            </a:r>
            <a:r>
              <a:rPr sz="1200" spc="-10" dirty="0">
                <a:latin typeface="Times New Roman"/>
                <a:cs typeface="Times New Roman"/>
              </a:rPr>
              <a:t>based </a:t>
            </a:r>
            <a:r>
              <a:rPr sz="1200" dirty="0">
                <a:latin typeface="Times New Roman"/>
                <a:cs typeface="Times New Roman"/>
              </a:rPr>
              <a:t>security</a:t>
            </a:r>
            <a:r>
              <a:rPr sz="1200" spc="-20" dirty="0">
                <a:latin typeface="Times New Roman"/>
                <a:cs typeface="Times New Roman"/>
              </a:rPr>
              <a:t> </a:t>
            </a:r>
            <a:r>
              <a:rPr sz="1200" dirty="0">
                <a:latin typeface="Times New Roman"/>
                <a:cs typeface="Times New Roman"/>
              </a:rPr>
              <a:t>is the</a:t>
            </a:r>
            <a:r>
              <a:rPr sz="1200" spc="5" dirty="0">
                <a:latin typeface="Times New Roman"/>
                <a:cs typeface="Times New Roman"/>
              </a:rPr>
              <a:t> </a:t>
            </a:r>
            <a:r>
              <a:rPr sz="1200" dirty="0">
                <a:latin typeface="Times New Roman"/>
                <a:cs typeface="Times New Roman"/>
              </a:rPr>
              <a:t>combination</a:t>
            </a:r>
            <a:r>
              <a:rPr sz="1200" spc="-15" dirty="0">
                <a:latin typeface="Times New Roman"/>
                <a:cs typeface="Times New Roman"/>
              </a:rPr>
              <a:t> </a:t>
            </a:r>
            <a:r>
              <a:rPr sz="1200" dirty="0">
                <a:latin typeface="Times New Roman"/>
                <a:cs typeface="Times New Roman"/>
              </a:rPr>
              <a:t>of</a:t>
            </a:r>
            <a:r>
              <a:rPr sz="1200" spc="5" dirty="0">
                <a:latin typeface="Times New Roman"/>
                <a:cs typeface="Times New Roman"/>
              </a:rPr>
              <a:t> </a:t>
            </a:r>
            <a:r>
              <a:rPr sz="1200" dirty="0">
                <a:latin typeface="Times New Roman"/>
                <a:cs typeface="Times New Roman"/>
              </a:rPr>
              <a:t>many</a:t>
            </a:r>
            <a:r>
              <a:rPr sz="1200" spc="-20" dirty="0">
                <a:latin typeface="Times New Roman"/>
                <a:cs typeface="Times New Roman"/>
              </a:rPr>
              <a:t> </a:t>
            </a:r>
            <a:r>
              <a:rPr sz="1200" dirty="0">
                <a:latin typeface="Times New Roman"/>
                <a:cs typeface="Times New Roman"/>
              </a:rPr>
              <a:t>assets or resources designed</a:t>
            </a:r>
            <a:r>
              <a:rPr sz="1200" spc="-15" dirty="0">
                <a:latin typeface="Times New Roman"/>
                <a:cs typeface="Times New Roman"/>
              </a:rPr>
              <a:t> </a:t>
            </a:r>
            <a:r>
              <a:rPr sz="1200" dirty="0">
                <a:latin typeface="Times New Roman"/>
                <a:cs typeface="Times New Roman"/>
              </a:rPr>
              <a:t>to perform</a:t>
            </a:r>
            <a:r>
              <a:rPr sz="1200" spc="-5" dirty="0">
                <a:latin typeface="Times New Roman"/>
                <a:cs typeface="Times New Roman"/>
              </a:rPr>
              <a:t> </a:t>
            </a:r>
            <a:r>
              <a:rPr sz="1200" dirty="0">
                <a:latin typeface="Times New Roman"/>
                <a:cs typeface="Times New Roman"/>
              </a:rPr>
              <a:t>some</a:t>
            </a:r>
            <a:r>
              <a:rPr sz="1200" spc="5" dirty="0">
                <a:latin typeface="Times New Roman"/>
                <a:cs typeface="Times New Roman"/>
              </a:rPr>
              <a:t> </a:t>
            </a:r>
            <a:r>
              <a:rPr sz="1200" spc="-10" dirty="0">
                <a:latin typeface="Times New Roman"/>
                <a:cs typeface="Times New Roman"/>
              </a:rPr>
              <a:t>functions </a:t>
            </a:r>
            <a:r>
              <a:rPr sz="1200" dirty="0">
                <a:latin typeface="Times New Roman"/>
                <a:cs typeface="Times New Roman"/>
              </a:rPr>
              <a:t>or</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provide</a:t>
            </a:r>
            <a:r>
              <a:rPr sz="1200" spc="30" dirty="0">
                <a:latin typeface="Times New Roman"/>
                <a:cs typeface="Times New Roman"/>
              </a:rPr>
              <a:t> </a:t>
            </a:r>
            <a:r>
              <a:rPr sz="1200" dirty="0">
                <a:latin typeface="Times New Roman"/>
                <a:cs typeface="Times New Roman"/>
              </a:rPr>
              <a:t>service.</a:t>
            </a:r>
            <a:r>
              <a:rPr sz="1200" spc="2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facility</a:t>
            </a:r>
            <a:r>
              <a:rPr sz="1200" spc="2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impose</a:t>
            </a:r>
            <a:r>
              <a:rPr sz="1200" spc="25" dirty="0">
                <a:latin typeface="Times New Roman"/>
                <a:cs typeface="Times New Roman"/>
              </a:rPr>
              <a:t> </a:t>
            </a:r>
            <a:r>
              <a:rPr sz="1200" dirty="0">
                <a:latin typeface="Times New Roman"/>
                <a:cs typeface="Times New Roman"/>
              </a:rPr>
              <a:t>strict</a:t>
            </a:r>
            <a:r>
              <a:rPr sz="1200" spc="30" dirty="0">
                <a:latin typeface="Times New Roman"/>
                <a:cs typeface="Times New Roman"/>
              </a:rPr>
              <a:t> </a:t>
            </a:r>
            <a:r>
              <a:rPr sz="1200" dirty="0">
                <a:latin typeface="Times New Roman"/>
                <a:cs typeface="Times New Roman"/>
              </a:rPr>
              <a:t>authorization</a:t>
            </a:r>
            <a:r>
              <a:rPr sz="1200" spc="20" dirty="0">
                <a:latin typeface="Times New Roman"/>
                <a:cs typeface="Times New Roman"/>
              </a:rPr>
              <a:t> </a:t>
            </a:r>
            <a:r>
              <a:rPr sz="1200" dirty="0">
                <a:latin typeface="Times New Roman"/>
                <a:cs typeface="Times New Roman"/>
              </a:rPr>
              <a:t>is</a:t>
            </a:r>
            <a:r>
              <a:rPr sz="1200" spc="20" dirty="0">
                <a:latin typeface="Times New Roman"/>
                <a:cs typeface="Times New Roman"/>
              </a:rPr>
              <a:t> </a:t>
            </a:r>
            <a:r>
              <a:rPr sz="1200" dirty="0">
                <a:latin typeface="Times New Roman"/>
                <a:cs typeface="Times New Roman"/>
              </a:rPr>
              <a:t>completely</a:t>
            </a:r>
            <a:r>
              <a:rPr sz="1200" spc="20" dirty="0">
                <a:latin typeface="Times New Roman"/>
                <a:cs typeface="Times New Roman"/>
              </a:rPr>
              <a:t> </a:t>
            </a:r>
            <a:r>
              <a:rPr sz="1200" dirty="0">
                <a:latin typeface="Times New Roman"/>
                <a:cs typeface="Times New Roman"/>
              </a:rPr>
              <a:t>vested</a:t>
            </a:r>
            <a:r>
              <a:rPr sz="1200" spc="25" dirty="0">
                <a:latin typeface="Times New Roman"/>
                <a:cs typeface="Times New Roman"/>
              </a:rPr>
              <a:t> </a:t>
            </a:r>
            <a:r>
              <a:rPr sz="1200" dirty="0">
                <a:latin typeface="Times New Roman"/>
                <a:cs typeface="Times New Roman"/>
              </a:rPr>
              <a:t>in</a:t>
            </a:r>
            <a:r>
              <a:rPr sz="1200" spc="20" dirty="0">
                <a:latin typeface="Times New Roman"/>
                <a:cs typeface="Times New Roman"/>
              </a:rPr>
              <a:t> </a:t>
            </a:r>
            <a:r>
              <a:rPr sz="1200" spc="-25" dirty="0">
                <a:latin typeface="Times New Roman"/>
                <a:cs typeface="Times New Roman"/>
              </a:rPr>
              <a:t>the </a:t>
            </a:r>
            <a:r>
              <a:rPr sz="1200" dirty="0">
                <a:latin typeface="Times New Roman"/>
                <a:cs typeface="Times New Roman"/>
              </a:rPr>
              <a:t>hands</a:t>
            </a:r>
            <a:r>
              <a:rPr sz="1200" spc="45"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system</a:t>
            </a:r>
            <a:r>
              <a:rPr sz="1200" spc="55" dirty="0">
                <a:latin typeface="Times New Roman"/>
                <a:cs typeface="Times New Roman"/>
              </a:rPr>
              <a:t> </a:t>
            </a:r>
            <a:r>
              <a:rPr sz="1200" dirty="0">
                <a:latin typeface="Times New Roman"/>
                <a:cs typeface="Times New Roman"/>
              </a:rPr>
              <a:t>respectively.</a:t>
            </a:r>
            <a:r>
              <a:rPr sz="1200" spc="50" dirty="0">
                <a:latin typeface="Times New Roman"/>
                <a:cs typeface="Times New Roman"/>
              </a:rPr>
              <a:t> </a:t>
            </a:r>
            <a:r>
              <a:rPr sz="1200" dirty="0">
                <a:latin typeface="Times New Roman"/>
                <a:cs typeface="Times New Roman"/>
              </a:rPr>
              <a:t>Only</a:t>
            </a:r>
            <a:r>
              <a:rPr sz="1200" spc="55" dirty="0">
                <a:latin typeface="Times New Roman"/>
                <a:cs typeface="Times New Roman"/>
              </a:rPr>
              <a:t> </a:t>
            </a:r>
            <a:r>
              <a:rPr sz="1200" dirty="0">
                <a:latin typeface="Times New Roman"/>
                <a:cs typeface="Times New Roman"/>
              </a:rPr>
              <a:t>valid</a:t>
            </a:r>
            <a:r>
              <a:rPr sz="1200" spc="50" dirty="0">
                <a:latin typeface="Times New Roman"/>
                <a:cs typeface="Times New Roman"/>
              </a:rPr>
              <a:t> </a:t>
            </a:r>
            <a:r>
              <a:rPr sz="1200" dirty="0">
                <a:latin typeface="Times New Roman"/>
                <a:cs typeface="Times New Roman"/>
              </a:rPr>
              <a:t>users</a:t>
            </a:r>
            <a:r>
              <a:rPr sz="1200" spc="45" dirty="0">
                <a:latin typeface="Times New Roman"/>
                <a:cs typeface="Times New Roman"/>
              </a:rPr>
              <a:t> </a:t>
            </a:r>
            <a:r>
              <a:rPr sz="1200" dirty="0">
                <a:latin typeface="Times New Roman"/>
                <a:cs typeface="Times New Roman"/>
              </a:rPr>
              <a:t>can</a:t>
            </a:r>
            <a:r>
              <a:rPr sz="1200" spc="55" dirty="0">
                <a:latin typeface="Times New Roman"/>
                <a:cs typeface="Times New Roman"/>
              </a:rPr>
              <a:t> </a:t>
            </a:r>
            <a:r>
              <a:rPr sz="1200" dirty="0">
                <a:latin typeface="Times New Roman"/>
                <a:cs typeface="Times New Roman"/>
              </a:rPr>
              <a:t>enter</a:t>
            </a:r>
            <a:r>
              <a:rPr sz="1200" spc="50" dirty="0">
                <a:latin typeface="Times New Roman"/>
                <a:cs typeface="Times New Roman"/>
              </a:rPr>
              <a:t> </a:t>
            </a:r>
            <a:r>
              <a:rPr sz="1200" dirty="0">
                <a:latin typeface="Times New Roman"/>
                <a:cs typeface="Times New Roman"/>
              </a:rPr>
              <a:t>into</a:t>
            </a:r>
            <a:r>
              <a:rPr sz="1200" spc="50" dirty="0">
                <a:latin typeface="Times New Roman"/>
                <a:cs typeface="Times New Roman"/>
              </a:rPr>
              <a:t> </a:t>
            </a:r>
            <a:r>
              <a:rPr sz="1200" dirty="0">
                <a:latin typeface="Times New Roman"/>
                <a:cs typeface="Times New Roman"/>
              </a:rPr>
              <a:t>the</a:t>
            </a:r>
            <a:r>
              <a:rPr sz="1200" spc="65"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They</a:t>
            </a:r>
            <a:r>
              <a:rPr sz="1200" spc="35" dirty="0">
                <a:latin typeface="Times New Roman"/>
                <a:cs typeface="Times New Roman"/>
              </a:rPr>
              <a:t> </a:t>
            </a:r>
            <a:r>
              <a:rPr sz="1200" dirty="0">
                <a:latin typeface="Times New Roman"/>
                <a:cs typeface="Times New Roman"/>
              </a:rPr>
              <a:t>have</a:t>
            </a:r>
            <a:r>
              <a:rPr sz="1200" spc="60" dirty="0">
                <a:latin typeface="Times New Roman"/>
                <a:cs typeface="Times New Roman"/>
              </a:rPr>
              <a:t> </a:t>
            </a:r>
            <a:r>
              <a:rPr sz="1200" spc="-25" dirty="0">
                <a:latin typeface="Times New Roman"/>
                <a:cs typeface="Times New Roman"/>
              </a:rPr>
              <a:t>to </a:t>
            </a:r>
            <a:r>
              <a:rPr sz="1200" dirty="0">
                <a:latin typeface="Times New Roman"/>
                <a:cs typeface="Times New Roman"/>
              </a:rPr>
              <a:t>provide</a:t>
            </a:r>
            <a:r>
              <a:rPr sz="1200" spc="-2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valid</a:t>
            </a:r>
            <a:r>
              <a:rPr sz="1200" spc="-25" dirty="0">
                <a:latin typeface="Times New Roman"/>
                <a:cs typeface="Times New Roman"/>
              </a:rPr>
              <a:t> </a:t>
            </a:r>
            <a:r>
              <a:rPr sz="1200" dirty="0">
                <a:latin typeface="Times New Roman"/>
                <a:cs typeface="Times New Roman"/>
              </a:rPr>
              <a:t>username</a:t>
            </a:r>
            <a:r>
              <a:rPr sz="1200" spc="-1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password</a:t>
            </a:r>
            <a:r>
              <a:rPr sz="1200" spc="-25" dirty="0">
                <a:latin typeface="Times New Roman"/>
                <a:cs typeface="Times New Roman"/>
              </a:rPr>
              <a:t> </a:t>
            </a:r>
            <a:r>
              <a:rPr sz="1200" dirty="0">
                <a:latin typeface="Times New Roman"/>
                <a:cs typeface="Times New Roman"/>
              </a:rPr>
              <a:t>to</a:t>
            </a:r>
            <a:r>
              <a:rPr sz="1200" spc="-45" dirty="0">
                <a:latin typeface="Times New Roman"/>
                <a:cs typeface="Times New Roman"/>
              </a:rPr>
              <a:t> </a:t>
            </a:r>
            <a:r>
              <a:rPr sz="1200" dirty="0">
                <a:latin typeface="Times New Roman"/>
                <a:cs typeface="Times New Roman"/>
              </a:rPr>
              <a:t>prove</a:t>
            </a:r>
            <a:r>
              <a:rPr sz="1200" spc="-15"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they</a:t>
            </a:r>
            <a:r>
              <a:rPr sz="1200" spc="-20" dirty="0">
                <a:latin typeface="Times New Roman"/>
                <a:cs typeface="Times New Roman"/>
              </a:rPr>
              <a:t> </a:t>
            </a:r>
            <a:r>
              <a:rPr sz="1200" dirty="0">
                <a:latin typeface="Times New Roman"/>
                <a:cs typeface="Times New Roman"/>
              </a:rPr>
              <a:t>are</a:t>
            </a:r>
            <a:r>
              <a:rPr sz="1200" spc="20" dirty="0">
                <a:latin typeface="Times New Roman"/>
                <a:cs typeface="Times New Roman"/>
              </a:rPr>
              <a:t> </a:t>
            </a:r>
            <a:r>
              <a:rPr sz="1200" dirty="0">
                <a:latin typeface="Times New Roman"/>
                <a:cs typeface="Times New Roman"/>
              </a:rPr>
              <a:t>valid</a:t>
            </a:r>
            <a:r>
              <a:rPr sz="1200" spc="-20" dirty="0">
                <a:latin typeface="Times New Roman"/>
                <a:cs typeface="Times New Roman"/>
              </a:rPr>
              <a:t> </a:t>
            </a:r>
            <a:r>
              <a:rPr sz="1200" dirty="0">
                <a:latin typeface="Times New Roman"/>
                <a:cs typeface="Times New Roman"/>
              </a:rPr>
              <a:t>users.</a:t>
            </a:r>
            <a:r>
              <a:rPr sz="1200" spc="-25" dirty="0">
                <a:latin typeface="Times New Roman"/>
                <a:cs typeface="Times New Roman"/>
              </a:rPr>
              <a:t> </a:t>
            </a:r>
            <a:r>
              <a:rPr sz="1200" dirty="0">
                <a:latin typeface="Times New Roman"/>
                <a:cs typeface="Times New Roman"/>
              </a:rPr>
              <a:t>If</a:t>
            </a:r>
            <a:r>
              <a:rPr sz="1200" spc="-20" dirty="0">
                <a:latin typeface="Times New Roman"/>
                <a:cs typeface="Times New Roman"/>
              </a:rPr>
              <a:t> </a:t>
            </a:r>
            <a:r>
              <a:rPr sz="1200" dirty="0">
                <a:latin typeface="Times New Roman"/>
                <a:cs typeface="Times New Roman"/>
              </a:rPr>
              <a:t>any</a:t>
            </a:r>
            <a:r>
              <a:rPr sz="1200" spc="-20" dirty="0">
                <a:latin typeface="Times New Roman"/>
                <a:cs typeface="Times New Roman"/>
              </a:rPr>
              <a:t> </a:t>
            </a:r>
            <a:r>
              <a:rPr sz="1200" dirty="0">
                <a:latin typeface="Times New Roman"/>
                <a:cs typeface="Times New Roman"/>
              </a:rPr>
              <a:t>one</a:t>
            </a:r>
            <a:r>
              <a:rPr sz="1200" spc="-3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spc="-20" dirty="0">
                <a:latin typeface="Times New Roman"/>
                <a:cs typeface="Times New Roman"/>
              </a:rPr>
              <a:t>them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wrong</a:t>
            </a:r>
            <a:r>
              <a:rPr sz="1200" spc="-15" dirty="0">
                <a:latin typeface="Times New Roman"/>
                <a:cs typeface="Times New Roman"/>
              </a:rPr>
              <a:t> </a:t>
            </a:r>
            <a:r>
              <a:rPr sz="1200" dirty="0">
                <a:latin typeface="Times New Roman"/>
                <a:cs typeface="Times New Roman"/>
              </a:rPr>
              <a:t>access</a:t>
            </a:r>
            <a:r>
              <a:rPr sz="1200" spc="-25" dirty="0">
                <a:latin typeface="Times New Roman"/>
                <a:cs typeface="Times New Roman"/>
              </a:rPr>
              <a:t> </a:t>
            </a:r>
            <a:r>
              <a:rPr sz="1200" dirty="0">
                <a:latin typeface="Times New Roman"/>
                <a:cs typeface="Times New Roman"/>
              </a:rPr>
              <a:t>is</a:t>
            </a:r>
            <a:r>
              <a:rPr sz="1200" spc="-25" dirty="0">
                <a:latin typeface="Times New Roman"/>
                <a:cs typeface="Times New Roman"/>
              </a:rPr>
              <a:t> </a:t>
            </a:r>
            <a:r>
              <a:rPr sz="1200" spc="-10" dirty="0">
                <a:latin typeface="Times New Roman"/>
                <a:cs typeface="Times New Roman"/>
              </a:rPr>
              <a:t>denied.</a:t>
            </a:r>
            <a:endParaRPr sz="1200" dirty="0">
              <a:latin typeface="Times New Roman"/>
              <a:cs typeface="Times New Roman"/>
            </a:endParaRPr>
          </a:p>
          <a:p>
            <a:pPr>
              <a:lnSpc>
                <a:spcPct val="100000"/>
              </a:lnSpc>
              <a:spcBef>
                <a:spcPts val="445"/>
              </a:spcBef>
            </a:pPr>
            <a:endParaRPr sz="1200" dirty="0">
              <a:latin typeface="Times New Roman"/>
              <a:cs typeface="Times New Roman"/>
            </a:endParaRPr>
          </a:p>
          <a:p>
            <a:pPr marL="369570" lvl="1" indent="-356870">
              <a:lnSpc>
                <a:spcPct val="100000"/>
              </a:lnSpc>
              <a:buAutoNum type="arabicPeriod"/>
              <a:tabLst>
                <a:tab pos="369570" algn="l"/>
              </a:tabLst>
            </a:pPr>
            <a:r>
              <a:rPr sz="1400" b="1" dirty="0">
                <a:latin typeface="Times New Roman"/>
                <a:cs typeface="Times New Roman"/>
              </a:rPr>
              <a:t>SYSTEM</a:t>
            </a:r>
            <a:r>
              <a:rPr sz="1400" b="1" spc="-75" dirty="0">
                <a:latin typeface="Times New Roman"/>
                <a:cs typeface="Times New Roman"/>
              </a:rPr>
              <a:t> </a:t>
            </a:r>
            <a:r>
              <a:rPr sz="1400" b="1" spc="-10" dirty="0">
                <a:latin typeface="Times New Roman"/>
                <a:cs typeface="Times New Roman"/>
              </a:rPr>
              <a:t>SECURITY</a:t>
            </a:r>
            <a:endParaRPr sz="1400" dirty="0">
              <a:latin typeface="Times New Roman"/>
              <a:cs typeface="Times New Roman"/>
            </a:endParaRPr>
          </a:p>
          <a:p>
            <a:pPr marL="12700" marR="5080" indent="448945" algn="just">
              <a:lnSpc>
                <a:spcPct val="143800"/>
              </a:lnSpc>
              <a:spcBef>
                <a:spcPts val="1310"/>
              </a:spcBef>
            </a:pPr>
            <a:r>
              <a:rPr sz="1200" dirty="0">
                <a:latin typeface="Times New Roman"/>
                <a:cs typeface="Times New Roman"/>
              </a:rPr>
              <a:t>System</a:t>
            </a:r>
            <a:r>
              <a:rPr sz="1200" spc="210" dirty="0">
                <a:latin typeface="Times New Roman"/>
                <a:cs typeface="Times New Roman"/>
              </a:rPr>
              <a:t> </a:t>
            </a:r>
            <a:r>
              <a:rPr sz="1200" dirty="0">
                <a:latin typeface="Times New Roman"/>
                <a:cs typeface="Times New Roman"/>
              </a:rPr>
              <a:t>security</a:t>
            </a:r>
            <a:r>
              <a:rPr sz="1200" spc="210" dirty="0">
                <a:latin typeface="Times New Roman"/>
                <a:cs typeface="Times New Roman"/>
              </a:rPr>
              <a:t> </a:t>
            </a:r>
            <a:r>
              <a:rPr sz="1200" dirty="0">
                <a:latin typeface="Times New Roman"/>
                <a:cs typeface="Times New Roman"/>
              </a:rPr>
              <a:t>refers</a:t>
            </a:r>
            <a:r>
              <a:rPr sz="1200" spc="200" dirty="0">
                <a:latin typeface="Times New Roman"/>
                <a:cs typeface="Times New Roman"/>
              </a:rPr>
              <a:t> </a:t>
            </a:r>
            <a:r>
              <a:rPr sz="1200" dirty="0">
                <a:latin typeface="Times New Roman"/>
                <a:cs typeface="Times New Roman"/>
              </a:rPr>
              <a:t>to</a:t>
            </a:r>
            <a:r>
              <a:rPr sz="1200" spc="210" dirty="0">
                <a:latin typeface="Times New Roman"/>
                <a:cs typeface="Times New Roman"/>
              </a:rPr>
              <a:t> </a:t>
            </a:r>
            <a:r>
              <a:rPr sz="1200" dirty="0">
                <a:latin typeface="Times New Roman"/>
                <a:cs typeface="Times New Roman"/>
              </a:rPr>
              <a:t>the</a:t>
            </a:r>
            <a:r>
              <a:rPr sz="1200" spc="215" dirty="0">
                <a:latin typeface="Times New Roman"/>
                <a:cs typeface="Times New Roman"/>
              </a:rPr>
              <a:t> </a:t>
            </a:r>
            <a:r>
              <a:rPr sz="1200" dirty="0">
                <a:latin typeface="Times New Roman"/>
                <a:cs typeface="Times New Roman"/>
              </a:rPr>
              <a:t>technical</a:t>
            </a:r>
            <a:r>
              <a:rPr sz="1200" spc="210" dirty="0">
                <a:latin typeface="Times New Roman"/>
                <a:cs typeface="Times New Roman"/>
              </a:rPr>
              <a:t> </a:t>
            </a:r>
            <a:r>
              <a:rPr sz="1200" dirty="0">
                <a:latin typeface="Times New Roman"/>
                <a:cs typeface="Times New Roman"/>
              </a:rPr>
              <a:t>innovation</a:t>
            </a:r>
            <a:r>
              <a:rPr sz="1200" spc="210" dirty="0">
                <a:latin typeface="Times New Roman"/>
                <a:cs typeface="Times New Roman"/>
              </a:rPr>
              <a:t> </a:t>
            </a:r>
            <a:r>
              <a:rPr sz="1200" dirty="0">
                <a:latin typeface="Times New Roman"/>
                <a:cs typeface="Times New Roman"/>
              </a:rPr>
              <a:t>and</a:t>
            </a:r>
            <a:r>
              <a:rPr sz="1200" spc="210" dirty="0">
                <a:latin typeface="Times New Roman"/>
                <a:cs typeface="Times New Roman"/>
              </a:rPr>
              <a:t> </a:t>
            </a:r>
            <a:r>
              <a:rPr sz="1200" dirty="0">
                <a:latin typeface="Times New Roman"/>
                <a:cs typeface="Times New Roman"/>
              </a:rPr>
              <a:t>procedures</a:t>
            </a:r>
            <a:r>
              <a:rPr sz="1200" spc="200" dirty="0">
                <a:latin typeface="Times New Roman"/>
                <a:cs typeface="Times New Roman"/>
              </a:rPr>
              <a:t> </a:t>
            </a:r>
            <a:r>
              <a:rPr sz="1200" dirty="0">
                <a:latin typeface="Times New Roman"/>
                <a:cs typeface="Times New Roman"/>
              </a:rPr>
              <a:t>applied</a:t>
            </a:r>
            <a:r>
              <a:rPr sz="1200" spc="210" dirty="0">
                <a:latin typeface="Times New Roman"/>
                <a:cs typeface="Times New Roman"/>
              </a:rPr>
              <a:t> </a:t>
            </a:r>
            <a:r>
              <a:rPr sz="1200" dirty="0">
                <a:latin typeface="Times New Roman"/>
                <a:cs typeface="Times New Roman"/>
              </a:rPr>
              <a:t>to</a:t>
            </a:r>
            <a:r>
              <a:rPr sz="1200" spc="210" dirty="0">
                <a:latin typeface="Times New Roman"/>
                <a:cs typeface="Times New Roman"/>
              </a:rPr>
              <a:t> </a:t>
            </a:r>
            <a:r>
              <a:rPr sz="1200" spc="-25" dirty="0">
                <a:latin typeface="Times New Roman"/>
                <a:cs typeface="Times New Roman"/>
              </a:rPr>
              <a:t>the </a:t>
            </a:r>
            <a:r>
              <a:rPr sz="1200" dirty="0">
                <a:latin typeface="Times New Roman"/>
                <a:cs typeface="Times New Roman"/>
              </a:rPr>
              <a:t>hardware</a:t>
            </a:r>
            <a:r>
              <a:rPr sz="1200" spc="114" dirty="0">
                <a:latin typeface="Times New Roman"/>
                <a:cs typeface="Times New Roman"/>
              </a:rPr>
              <a:t> </a:t>
            </a:r>
            <a:r>
              <a:rPr sz="1200" dirty="0">
                <a:latin typeface="Times New Roman"/>
                <a:cs typeface="Times New Roman"/>
              </a:rPr>
              <a:t>and</a:t>
            </a:r>
            <a:r>
              <a:rPr sz="1200" spc="110" dirty="0">
                <a:latin typeface="Times New Roman"/>
                <a:cs typeface="Times New Roman"/>
              </a:rPr>
              <a:t> </a:t>
            </a:r>
            <a:r>
              <a:rPr sz="1200" dirty="0">
                <a:latin typeface="Times New Roman"/>
                <a:cs typeface="Times New Roman"/>
              </a:rPr>
              <a:t>operating</a:t>
            </a:r>
            <a:r>
              <a:rPr sz="1200" spc="114" dirty="0">
                <a:latin typeface="Times New Roman"/>
                <a:cs typeface="Times New Roman"/>
              </a:rPr>
              <a:t> </a:t>
            </a:r>
            <a:r>
              <a:rPr sz="1200" dirty="0">
                <a:latin typeface="Times New Roman"/>
                <a:cs typeface="Times New Roman"/>
              </a:rPr>
              <a:t>system</a:t>
            </a:r>
            <a:r>
              <a:rPr sz="1200" spc="114"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dirty="0">
                <a:latin typeface="Times New Roman"/>
                <a:cs typeface="Times New Roman"/>
              </a:rPr>
              <a:t>protect</a:t>
            </a:r>
            <a:r>
              <a:rPr sz="1200" spc="114" dirty="0">
                <a:latin typeface="Times New Roman"/>
                <a:cs typeface="Times New Roman"/>
              </a:rPr>
              <a:t> </a:t>
            </a:r>
            <a:r>
              <a:rPr sz="1200" dirty="0">
                <a:latin typeface="Times New Roman"/>
                <a:cs typeface="Times New Roman"/>
              </a:rPr>
              <a:t>against</a:t>
            </a:r>
            <a:r>
              <a:rPr sz="1200" spc="114" dirty="0">
                <a:latin typeface="Times New Roman"/>
                <a:cs typeface="Times New Roman"/>
              </a:rPr>
              <a:t> </a:t>
            </a:r>
            <a:r>
              <a:rPr sz="1200" dirty="0">
                <a:latin typeface="Times New Roman"/>
                <a:cs typeface="Times New Roman"/>
              </a:rPr>
              <a:t>deliberate</a:t>
            </a:r>
            <a:r>
              <a:rPr sz="1200" spc="120" dirty="0">
                <a:latin typeface="Times New Roman"/>
                <a:cs typeface="Times New Roman"/>
              </a:rPr>
              <a:t> </a:t>
            </a:r>
            <a:r>
              <a:rPr sz="1200" dirty="0">
                <a:latin typeface="Times New Roman"/>
                <a:cs typeface="Times New Roman"/>
              </a:rPr>
              <a:t>or</a:t>
            </a:r>
            <a:r>
              <a:rPr sz="1200" spc="110" dirty="0">
                <a:latin typeface="Times New Roman"/>
                <a:cs typeface="Times New Roman"/>
              </a:rPr>
              <a:t> </a:t>
            </a:r>
            <a:r>
              <a:rPr sz="1200" dirty="0">
                <a:latin typeface="Times New Roman"/>
                <a:cs typeface="Times New Roman"/>
              </a:rPr>
              <a:t>accidental</a:t>
            </a:r>
            <a:r>
              <a:rPr sz="1200" spc="120" dirty="0">
                <a:latin typeface="Times New Roman"/>
                <a:cs typeface="Times New Roman"/>
              </a:rPr>
              <a:t> </a:t>
            </a:r>
            <a:r>
              <a:rPr sz="1200" dirty="0">
                <a:latin typeface="Times New Roman"/>
                <a:cs typeface="Times New Roman"/>
              </a:rPr>
              <a:t>damage</a:t>
            </a:r>
            <a:r>
              <a:rPr sz="1200" spc="100" dirty="0">
                <a:latin typeface="Times New Roman"/>
                <a:cs typeface="Times New Roman"/>
              </a:rPr>
              <a:t> </a:t>
            </a:r>
            <a:r>
              <a:rPr sz="1200" dirty="0">
                <a:latin typeface="Times New Roman"/>
                <a:cs typeface="Times New Roman"/>
              </a:rPr>
              <a:t>from</a:t>
            </a:r>
            <a:r>
              <a:rPr sz="1200" spc="120" dirty="0">
                <a:latin typeface="Times New Roman"/>
                <a:cs typeface="Times New Roman"/>
              </a:rPr>
              <a:t> </a:t>
            </a:r>
            <a:r>
              <a:rPr sz="1200" spc="-50" dirty="0">
                <a:latin typeface="Times New Roman"/>
                <a:cs typeface="Times New Roman"/>
              </a:rPr>
              <a:t>a </a:t>
            </a:r>
            <a:r>
              <a:rPr sz="1200" spc="-10" dirty="0">
                <a:latin typeface="Times New Roman"/>
                <a:cs typeface="Times New Roman"/>
              </a:rPr>
              <a:t>defined</a:t>
            </a:r>
            <a:r>
              <a:rPr sz="1200" spc="-50" dirty="0">
                <a:latin typeface="Times New Roman"/>
                <a:cs typeface="Times New Roman"/>
              </a:rPr>
              <a:t> </a:t>
            </a:r>
            <a:r>
              <a:rPr sz="1200" spc="-10" dirty="0">
                <a:latin typeface="Times New Roman"/>
                <a:cs typeface="Times New Roman"/>
              </a:rPr>
              <a:t>threat.</a:t>
            </a:r>
            <a:r>
              <a:rPr sz="1200" spc="-35" dirty="0">
                <a:latin typeface="Times New Roman"/>
                <a:cs typeface="Times New Roman"/>
              </a:rPr>
              <a:t> </a:t>
            </a:r>
            <a:r>
              <a:rPr sz="1200" spc="-10" dirty="0">
                <a:latin typeface="Times New Roman"/>
                <a:cs typeface="Times New Roman"/>
              </a:rPr>
              <a:t>In</a:t>
            </a:r>
            <a:r>
              <a:rPr sz="1200" spc="-50" dirty="0">
                <a:latin typeface="Times New Roman"/>
                <a:cs typeface="Times New Roman"/>
              </a:rPr>
              <a:t> </a:t>
            </a:r>
            <a:r>
              <a:rPr sz="1200" spc="-10" dirty="0">
                <a:latin typeface="Times New Roman"/>
                <a:cs typeface="Times New Roman"/>
              </a:rPr>
              <a:t>contrast,</a:t>
            </a:r>
            <a:r>
              <a:rPr sz="1200" spc="-35" dirty="0">
                <a:latin typeface="Times New Roman"/>
                <a:cs typeface="Times New Roman"/>
              </a:rPr>
              <a:t> </a:t>
            </a:r>
            <a:r>
              <a:rPr sz="1200" spc="-20" dirty="0">
                <a:latin typeface="Times New Roman"/>
                <a:cs typeface="Times New Roman"/>
              </a:rPr>
              <a:t>data</a:t>
            </a:r>
            <a:r>
              <a:rPr sz="1200" spc="-45" dirty="0">
                <a:latin typeface="Times New Roman"/>
                <a:cs typeface="Times New Roman"/>
              </a:rPr>
              <a:t> </a:t>
            </a:r>
            <a:r>
              <a:rPr sz="1200" spc="-10" dirty="0">
                <a:latin typeface="Times New Roman"/>
                <a:cs typeface="Times New Roman"/>
              </a:rPr>
              <a:t>security</a:t>
            </a:r>
            <a:r>
              <a:rPr sz="1200" spc="-65" dirty="0">
                <a:latin typeface="Times New Roman"/>
                <a:cs typeface="Times New Roman"/>
              </a:rPr>
              <a:t> </a:t>
            </a:r>
            <a:r>
              <a:rPr sz="1200" spc="-10" dirty="0">
                <a:latin typeface="Times New Roman"/>
                <a:cs typeface="Times New Roman"/>
              </a:rPr>
              <a:t>is</a:t>
            </a:r>
            <a:r>
              <a:rPr sz="1200" spc="-40" dirty="0">
                <a:latin typeface="Times New Roman"/>
                <a:cs typeface="Times New Roman"/>
              </a:rPr>
              <a:t> </a:t>
            </a:r>
            <a:r>
              <a:rPr sz="1200" spc="-10" dirty="0">
                <a:latin typeface="Times New Roman"/>
                <a:cs typeface="Times New Roman"/>
              </a:rPr>
              <a:t>the</a:t>
            </a:r>
            <a:r>
              <a:rPr sz="1200" spc="-30" dirty="0">
                <a:latin typeface="Times New Roman"/>
                <a:cs typeface="Times New Roman"/>
              </a:rPr>
              <a:t> </a:t>
            </a:r>
            <a:r>
              <a:rPr sz="1200" spc="-10" dirty="0">
                <a:latin typeface="Times New Roman"/>
                <a:cs typeface="Times New Roman"/>
              </a:rPr>
              <a:t>protection</a:t>
            </a:r>
            <a:r>
              <a:rPr sz="1200" spc="-30"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spc="-20" dirty="0">
                <a:latin typeface="Times New Roman"/>
                <a:cs typeface="Times New Roman"/>
              </a:rPr>
              <a:t>data</a:t>
            </a:r>
            <a:r>
              <a:rPr sz="1200" spc="-30" dirty="0">
                <a:latin typeface="Times New Roman"/>
                <a:cs typeface="Times New Roman"/>
              </a:rPr>
              <a:t> </a:t>
            </a:r>
            <a:r>
              <a:rPr sz="1200" spc="-10" dirty="0">
                <a:latin typeface="Times New Roman"/>
                <a:cs typeface="Times New Roman"/>
              </a:rPr>
              <a:t>loss,</a:t>
            </a:r>
            <a:r>
              <a:rPr sz="1200" spc="-30" dirty="0">
                <a:latin typeface="Times New Roman"/>
                <a:cs typeface="Times New Roman"/>
              </a:rPr>
              <a:t> </a:t>
            </a:r>
            <a:r>
              <a:rPr sz="1200" spc="-10" dirty="0">
                <a:latin typeface="Times New Roman"/>
                <a:cs typeface="Times New Roman"/>
              </a:rPr>
              <a:t>disclosure,</a:t>
            </a:r>
            <a:r>
              <a:rPr sz="1200" spc="-60" dirty="0">
                <a:latin typeface="Times New Roman"/>
                <a:cs typeface="Times New Roman"/>
              </a:rPr>
              <a:t> </a:t>
            </a:r>
            <a:r>
              <a:rPr sz="1200" spc="-10" dirty="0">
                <a:latin typeface="Times New Roman"/>
                <a:cs typeface="Times New Roman"/>
              </a:rPr>
              <a:t>modification, </a:t>
            </a:r>
            <a:r>
              <a:rPr sz="1200" dirty="0">
                <a:latin typeface="Times New Roman"/>
                <a:cs typeface="Times New Roman"/>
              </a:rPr>
              <a:t>and</a:t>
            </a:r>
            <a:r>
              <a:rPr sz="1200" spc="-40" dirty="0">
                <a:latin typeface="Times New Roman"/>
                <a:cs typeface="Times New Roman"/>
              </a:rPr>
              <a:t> </a:t>
            </a:r>
            <a:r>
              <a:rPr sz="1200" spc="-10" dirty="0">
                <a:latin typeface="Times New Roman"/>
                <a:cs typeface="Times New Roman"/>
              </a:rPr>
              <a:t>destruction.</a:t>
            </a:r>
            <a:r>
              <a:rPr sz="1200" spc="-40" dirty="0">
                <a:latin typeface="Times New Roman"/>
                <a:cs typeface="Times New Roman"/>
              </a:rPr>
              <a:t> </a:t>
            </a:r>
            <a:r>
              <a:rPr sz="1200" spc="-10" dirty="0">
                <a:latin typeface="Times New Roman"/>
                <a:cs typeface="Times New Roman"/>
              </a:rPr>
              <a:t>The</a:t>
            </a:r>
            <a:r>
              <a:rPr sz="1200" spc="-35" dirty="0">
                <a:latin typeface="Times New Roman"/>
                <a:cs typeface="Times New Roman"/>
              </a:rPr>
              <a:t> </a:t>
            </a:r>
            <a:r>
              <a:rPr sz="1200" spc="-10" dirty="0">
                <a:latin typeface="Times New Roman"/>
                <a:cs typeface="Times New Roman"/>
              </a:rPr>
              <a:t>security</a:t>
            </a:r>
            <a:r>
              <a:rPr sz="1200" spc="-35" dirty="0">
                <a:latin typeface="Times New Roman"/>
                <a:cs typeface="Times New Roman"/>
              </a:rPr>
              <a:t> </a:t>
            </a:r>
            <a:r>
              <a:rPr sz="1200" spc="-10" dirty="0">
                <a:latin typeface="Times New Roman"/>
                <a:cs typeface="Times New Roman"/>
              </a:rPr>
              <a:t>features</a:t>
            </a:r>
            <a:r>
              <a:rPr sz="1200" spc="-50"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spc="-10" dirty="0">
                <a:latin typeface="Times New Roman"/>
                <a:cs typeface="Times New Roman"/>
              </a:rPr>
              <a:t>considered</a:t>
            </a:r>
            <a:r>
              <a:rPr sz="1200" spc="-40" dirty="0">
                <a:latin typeface="Times New Roman"/>
                <a:cs typeface="Times New Roman"/>
              </a:rPr>
              <a:t> </a:t>
            </a:r>
            <a:r>
              <a:rPr sz="1200" spc="-10" dirty="0">
                <a:latin typeface="Times New Roman"/>
                <a:cs typeface="Times New Roman"/>
              </a:rPr>
              <a:t>while</a:t>
            </a:r>
            <a:r>
              <a:rPr sz="1200" spc="-30" dirty="0">
                <a:latin typeface="Times New Roman"/>
                <a:cs typeface="Times New Roman"/>
              </a:rPr>
              <a:t> </a:t>
            </a:r>
            <a:r>
              <a:rPr sz="1200" spc="-10" dirty="0">
                <a:latin typeface="Times New Roman"/>
                <a:cs typeface="Times New Roman"/>
              </a:rPr>
              <a:t>developing</a:t>
            </a:r>
            <a:r>
              <a:rPr sz="1200" spc="-40"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system,</a:t>
            </a:r>
            <a:r>
              <a:rPr sz="1200" spc="-40" dirty="0">
                <a:latin typeface="Times New Roman"/>
                <a:cs typeface="Times New Roman"/>
              </a:rPr>
              <a:t> </a:t>
            </a:r>
            <a:r>
              <a:rPr sz="1200" dirty="0">
                <a:latin typeface="Times New Roman"/>
                <a:cs typeface="Times New Roman"/>
              </a:rPr>
              <a:t>as</a:t>
            </a:r>
            <a:r>
              <a:rPr sz="1200" spc="-45"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sz="1200" spc="-10" dirty="0">
                <a:latin typeface="Times New Roman"/>
                <a:cs typeface="Times New Roman"/>
              </a:rPr>
              <a:t>avoid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errors</a:t>
            </a:r>
            <a:r>
              <a:rPr sz="1200" spc="-3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omissions</a:t>
            </a:r>
            <a:r>
              <a:rPr sz="1200" spc="-25" dirty="0">
                <a:latin typeface="Times New Roman"/>
                <a:cs typeface="Times New Roman"/>
              </a:rPr>
              <a:t> </a:t>
            </a:r>
            <a:r>
              <a:rPr sz="1200" dirty="0">
                <a:latin typeface="Times New Roman"/>
                <a:cs typeface="Times New Roman"/>
              </a:rPr>
              <a:t>that</a:t>
            </a:r>
            <a:r>
              <a:rPr sz="1200" spc="-25" dirty="0">
                <a:latin typeface="Times New Roman"/>
                <a:cs typeface="Times New Roman"/>
              </a:rPr>
              <a:t> </a:t>
            </a:r>
            <a:r>
              <a:rPr sz="1200" dirty="0">
                <a:latin typeface="Times New Roman"/>
                <a:cs typeface="Times New Roman"/>
              </a:rPr>
              <a:t>may</a:t>
            </a:r>
            <a:r>
              <a:rPr sz="1200" spc="-20" dirty="0">
                <a:latin typeface="Times New Roman"/>
                <a:cs typeface="Times New Roman"/>
              </a:rPr>
              <a:t> </a:t>
            </a:r>
            <a:r>
              <a:rPr sz="1200" dirty="0">
                <a:latin typeface="Times New Roman"/>
                <a:cs typeface="Times New Roman"/>
              </a:rPr>
              <a:t>lead</a:t>
            </a:r>
            <a:r>
              <a:rPr sz="1200" spc="-2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serious</a:t>
            </a:r>
            <a:r>
              <a:rPr sz="1200" spc="-30" dirty="0">
                <a:latin typeface="Times New Roman"/>
                <a:cs typeface="Times New Roman"/>
              </a:rPr>
              <a:t> </a:t>
            </a:r>
            <a:r>
              <a:rPr sz="1200" spc="-10" dirty="0">
                <a:latin typeface="Times New Roman"/>
                <a:cs typeface="Times New Roman"/>
              </a:rPr>
              <a:t>problems.</a:t>
            </a:r>
            <a:endParaRPr sz="1200" dirty="0">
              <a:latin typeface="Times New Roman"/>
              <a:cs typeface="Times New Roman"/>
            </a:endParaRPr>
          </a:p>
          <a:p>
            <a:pPr>
              <a:lnSpc>
                <a:spcPct val="100000"/>
              </a:lnSpc>
              <a:spcBef>
                <a:spcPts val="455"/>
              </a:spcBef>
            </a:pPr>
            <a:endParaRPr sz="1200" dirty="0">
              <a:latin typeface="Times New Roman"/>
              <a:cs typeface="Times New Roman"/>
            </a:endParaRPr>
          </a:p>
          <a:p>
            <a:pPr marL="369570" lvl="1" indent="-356870">
              <a:lnSpc>
                <a:spcPct val="100000"/>
              </a:lnSpc>
              <a:spcBef>
                <a:spcPts val="5"/>
              </a:spcBef>
              <a:buAutoNum type="arabicPeriod" startAt="2"/>
              <a:tabLst>
                <a:tab pos="369570" algn="l"/>
              </a:tabLst>
            </a:pPr>
            <a:r>
              <a:rPr sz="1400" b="1" dirty="0">
                <a:latin typeface="Times New Roman"/>
                <a:cs typeface="Times New Roman"/>
              </a:rPr>
              <a:t>SYSTEM</a:t>
            </a:r>
            <a:r>
              <a:rPr sz="1400" b="1" spc="-70" dirty="0">
                <a:latin typeface="Times New Roman"/>
                <a:cs typeface="Times New Roman"/>
              </a:rPr>
              <a:t> </a:t>
            </a:r>
            <a:r>
              <a:rPr sz="1400" b="1" spc="-10" dirty="0">
                <a:latin typeface="Times New Roman"/>
                <a:cs typeface="Times New Roman"/>
              </a:rPr>
              <a:t>INTEGRITY</a:t>
            </a:r>
            <a:endParaRPr sz="1400" dirty="0">
              <a:latin typeface="Times New Roman"/>
              <a:cs typeface="Times New Roman"/>
            </a:endParaRPr>
          </a:p>
          <a:p>
            <a:pPr marL="12700" marR="15875" indent="448945" algn="just">
              <a:lnSpc>
                <a:spcPct val="143800"/>
              </a:lnSpc>
              <a:spcBef>
                <a:spcPts val="1290"/>
              </a:spcBef>
            </a:pPr>
            <a:r>
              <a:rPr sz="1200" dirty="0">
                <a:latin typeface="Times New Roman"/>
                <a:cs typeface="Times New Roman"/>
              </a:rPr>
              <a:t>System</a:t>
            </a:r>
            <a:r>
              <a:rPr sz="1200" spc="185" dirty="0">
                <a:latin typeface="Times New Roman"/>
                <a:cs typeface="Times New Roman"/>
              </a:rPr>
              <a:t> </a:t>
            </a:r>
            <a:r>
              <a:rPr sz="1200" dirty="0">
                <a:latin typeface="Times New Roman"/>
                <a:cs typeface="Times New Roman"/>
              </a:rPr>
              <a:t>integrity</a:t>
            </a:r>
            <a:r>
              <a:rPr sz="1200" spc="160" dirty="0">
                <a:latin typeface="Times New Roman"/>
                <a:cs typeface="Times New Roman"/>
              </a:rPr>
              <a:t> </a:t>
            </a:r>
            <a:r>
              <a:rPr sz="1200" dirty="0">
                <a:latin typeface="Times New Roman"/>
                <a:cs typeface="Times New Roman"/>
              </a:rPr>
              <a:t>refers</a:t>
            </a:r>
            <a:r>
              <a:rPr sz="1200" spc="175" dirty="0">
                <a:latin typeface="Times New Roman"/>
                <a:cs typeface="Times New Roman"/>
              </a:rPr>
              <a:t> </a:t>
            </a:r>
            <a:r>
              <a:rPr sz="1200" dirty="0">
                <a:latin typeface="Times New Roman"/>
                <a:cs typeface="Times New Roman"/>
              </a:rPr>
              <a:t>to</a:t>
            </a:r>
            <a:r>
              <a:rPr sz="1200" spc="165" dirty="0">
                <a:latin typeface="Times New Roman"/>
                <a:cs typeface="Times New Roman"/>
              </a:rPr>
              <a:t> </a:t>
            </a:r>
            <a:r>
              <a:rPr sz="1200" dirty="0">
                <a:latin typeface="Times New Roman"/>
                <a:cs typeface="Times New Roman"/>
              </a:rPr>
              <a:t>the</a:t>
            </a:r>
            <a:r>
              <a:rPr sz="1200" spc="185" dirty="0">
                <a:latin typeface="Times New Roman"/>
                <a:cs typeface="Times New Roman"/>
              </a:rPr>
              <a:t> </a:t>
            </a:r>
            <a:r>
              <a:rPr sz="1200" dirty="0">
                <a:latin typeface="Times New Roman"/>
                <a:cs typeface="Times New Roman"/>
              </a:rPr>
              <a:t>functioning</a:t>
            </a:r>
            <a:r>
              <a:rPr sz="1200" spc="180" dirty="0">
                <a:latin typeface="Times New Roman"/>
                <a:cs typeface="Times New Roman"/>
              </a:rPr>
              <a:t> </a:t>
            </a:r>
            <a:r>
              <a:rPr sz="1200" dirty="0">
                <a:latin typeface="Times New Roman"/>
                <a:cs typeface="Times New Roman"/>
              </a:rPr>
              <a:t>of</a:t>
            </a:r>
            <a:r>
              <a:rPr sz="1200" spc="180" dirty="0">
                <a:latin typeface="Times New Roman"/>
                <a:cs typeface="Times New Roman"/>
              </a:rPr>
              <a:t> </a:t>
            </a:r>
            <a:r>
              <a:rPr sz="1200" dirty="0">
                <a:latin typeface="Times New Roman"/>
                <a:cs typeface="Times New Roman"/>
              </a:rPr>
              <a:t>hardware</a:t>
            </a:r>
            <a:r>
              <a:rPr sz="1200" spc="185" dirty="0">
                <a:latin typeface="Times New Roman"/>
                <a:cs typeface="Times New Roman"/>
              </a:rPr>
              <a:t> </a:t>
            </a:r>
            <a:r>
              <a:rPr sz="1200" dirty="0">
                <a:latin typeface="Times New Roman"/>
                <a:cs typeface="Times New Roman"/>
              </a:rPr>
              <a:t>and</a:t>
            </a:r>
            <a:r>
              <a:rPr sz="1200" spc="165" dirty="0">
                <a:latin typeface="Times New Roman"/>
                <a:cs typeface="Times New Roman"/>
              </a:rPr>
              <a:t> </a:t>
            </a:r>
            <a:r>
              <a:rPr sz="1200" dirty="0">
                <a:latin typeface="Times New Roman"/>
                <a:cs typeface="Times New Roman"/>
              </a:rPr>
              <a:t>programs,</a:t>
            </a:r>
            <a:r>
              <a:rPr sz="1200" spc="160" dirty="0">
                <a:latin typeface="Times New Roman"/>
                <a:cs typeface="Times New Roman"/>
              </a:rPr>
              <a:t> </a:t>
            </a:r>
            <a:r>
              <a:rPr sz="1200" spc="-10" dirty="0">
                <a:latin typeface="Times New Roman"/>
                <a:cs typeface="Times New Roman"/>
              </a:rPr>
              <a:t>appropriate </a:t>
            </a:r>
            <a:r>
              <a:rPr sz="1200" dirty="0">
                <a:latin typeface="Times New Roman"/>
                <a:cs typeface="Times New Roman"/>
              </a:rPr>
              <a:t>physical</a:t>
            </a:r>
            <a:r>
              <a:rPr sz="1200" spc="55" dirty="0">
                <a:latin typeface="Times New Roman"/>
                <a:cs typeface="Times New Roman"/>
              </a:rPr>
              <a:t> </a:t>
            </a:r>
            <a:r>
              <a:rPr sz="1200" dirty="0">
                <a:latin typeface="Times New Roman"/>
                <a:cs typeface="Times New Roman"/>
              </a:rPr>
              <a:t>security,</a:t>
            </a:r>
            <a:r>
              <a:rPr sz="1200" spc="65" dirty="0">
                <a:latin typeface="Times New Roman"/>
                <a:cs typeface="Times New Roman"/>
              </a:rPr>
              <a:t> </a:t>
            </a:r>
            <a:r>
              <a:rPr sz="1200" dirty="0">
                <a:latin typeface="Times New Roman"/>
                <a:cs typeface="Times New Roman"/>
              </a:rPr>
              <a:t>and</a:t>
            </a:r>
            <a:r>
              <a:rPr sz="1200" spc="50" dirty="0">
                <a:latin typeface="Times New Roman"/>
                <a:cs typeface="Times New Roman"/>
              </a:rPr>
              <a:t> </a:t>
            </a:r>
            <a:r>
              <a:rPr sz="1200" dirty="0">
                <a:latin typeface="Times New Roman"/>
                <a:cs typeface="Times New Roman"/>
              </a:rPr>
              <a:t>safety</a:t>
            </a:r>
            <a:r>
              <a:rPr sz="1200" spc="60" dirty="0">
                <a:latin typeface="Times New Roman"/>
                <a:cs typeface="Times New Roman"/>
              </a:rPr>
              <a:t> </a:t>
            </a:r>
            <a:r>
              <a:rPr sz="1200" dirty="0">
                <a:latin typeface="Times New Roman"/>
                <a:cs typeface="Times New Roman"/>
              </a:rPr>
              <a:t>against</a:t>
            </a:r>
            <a:r>
              <a:rPr sz="1200" spc="55" dirty="0">
                <a:latin typeface="Times New Roman"/>
                <a:cs typeface="Times New Roman"/>
              </a:rPr>
              <a:t> </a:t>
            </a:r>
            <a:r>
              <a:rPr sz="1200" dirty="0">
                <a:latin typeface="Times New Roman"/>
                <a:cs typeface="Times New Roman"/>
              </a:rPr>
              <a:t>external</a:t>
            </a:r>
            <a:r>
              <a:rPr sz="1200" spc="70" dirty="0">
                <a:latin typeface="Times New Roman"/>
                <a:cs typeface="Times New Roman"/>
              </a:rPr>
              <a:t> </a:t>
            </a:r>
            <a:r>
              <a:rPr sz="1200" dirty="0">
                <a:latin typeface="Times New Roman"/>
                <a:cs typeface="Times New Roman"/>
              </a:rPr>
              <a:t>threat</a:t>
            </a:r>
            <a:r>
              <a:rPr sz="1200" spc="70" dirty="0">
                <a:latin typeface="Times New Roman"/>
                <a:cs typeface="Times New Roman"/>
              </a:rPr>
              <a:t> </a:t>
            </a:r>
            <a:r>
              <a:rPr sz="1200" dirty="0">
                <a:latin typeface="Times New Roman"/>
                <a:cs typeface="Times New Roman"/>
              </a:rPr>
              <a:t>to</a:t>
            </a:r>
            <a:r>
              <a:rPr sz="1200" spc="45" dirty="0">
                <a:latin typeface="Times New Roman"/>
                <a:cs typeface="Times New Roman"/>
              </a:rPr>
              <a:t> </a:t>
            </a:r>
            <a:r>
              <a:rPr sz="1200" dirty="0">
                <a:latin typeface="Times New Roman"/>
                <a:cs typeface="Times New Roman"/>
              </a:rPr>
              <a:t>a</a:t>
            </a:r>
            <a:r>
              <a:rPr sz="1200" spc="55" dirty="0">
                <a:latin typeface="Times New Roman"/>
                <a:cs typeface="Times New Roman"/>
              </a:rPr>
              <a:t> </a:t>
            </a:r>
            <a:r>
              <a:rPr sz="1200" dirty="0">
                <a:latin typeface="Times New Roman"/>
                <a:cs typeface="Times New Roman"/>
              </a:rPr>
              <a:t>computer</a:t>
            </a:r>
            <a:r>
              <a:rPr sz="1200" spc="50" dirty="0">
                <a:latin typeface="Times New Roman"/>
                <a:cs typeface="Times New Roman"/>
              </a:rPr>
              <a:t> </a:t>
            </a:r>
            <a:r>
              <a:rPr sz="1200" dirty="0">
                <a:latin typeface="Times New Roman"/>
                <a:cs typeface="Times New Roman"/>
              </a:rPr>
              <a:t>system</a:t>
            </a:r>
            <a:r>
              <a:rPr sz="1200" spc="50" dirty="0">
                <a:latin typeface="Times New Roman"/>
                <a:cs typeface="Times New Roman"/>
              </a:rPr>
              <a:t> </a:t>
            </a:r>
            <a:r>
              <a:rPr sz="1200" dirty="0">
                <a:latin typeface="Times New Roman"/>
                <a:cs typeface="Times New Roman"/>
              </a:rPr>
              <a:t>is</a:t>
            </a:r>
            <a:r>
              <a:rPr sz="1200" spc="60" dirty="0">
                <a:latin typeface="Times New Roman"/>
                <a:cs typeface="Times New Roman"/>
              </a:rPr>
              <a:t> </a:t>
            </a:r>
            <a:r>
              <a:rPr sz="1200" dirty="0">
                <a:latin typeface="Times New Roman"/>
                <a:cs typeface="Times New Roman"/>
              </a:rPr>
              <a:t>any</a:t>
            </a:r>
            <a:r>
              <a:rPr sz="1200" spc="45" dirty="0">
                <a:latin typeface="Times New Roman"/>
                <a:cs typeface="Times New Roman"/>
              </a:rPr>
              <a:t> </a:t>
            </a:r>
            <a:r>
              <a:rPr sz="1200" dirty="0">
                <a:latin typeface="Times New Roman"/>
                <a:cs typeface="Times New Roman"/>
              </a:rPr>
              <a:t>event</a:t>
            </a:r>
            <a:r>
              <a:rPr sz="1200" spc="70" dirty="0">
                <a:latin typeface="Times New Roman"/>
                <a:cs typeface="Times New Roman"/>
              </a:rPr>
              <a:t> </a:t>
            </a:r>
            <a:r>
              <a:rPr sz="1200" spc="-20" dirty="0">
                <a:latin typeface="Times New Roman"/>
                <a:cs typeface="Times New Roman"/>
              </a:rPr>
              <a:t>that </a:t>
            </a:r>
            <a:r>
              <a:rPr sz="1200" dirty="0">
                <a:latin typeface="Times New Roman"/>
                <a:cs typeface="Times New Roman"/>
              </a:rPr>
              <a:t>adversely</a:t>
            </a:r>
            <a:r>
              <a:rPr sz="1200" spc="-20" dirty="0">
                <a:latin typeface="Times New Roman"/>
                <a:cs typeface="Times New Roman"/>
              </a:rPr>
              <a:t> </a:t>
            </a:r>
            <a:r>
              <a:rPr sz="1200" dirty="0">
                <a:latin typeface="Times New Roman"/>
                <a:cs typeface="Times New Roman"/>
              </a:rPr>
              <a:t>affects</a:t>
            </a:r>
            <a:r>
              <a:rPr sz="1200" spc="-30" dirty="0">
                <a:latin typeface="Times New Roman"/>
                <a:cs typeface="Times New Roman"/>
              </a:rPr>
              <a:t> </a:t>
            </a:r>
            <a:r>
              <a:rPr sz="1200" dirty="0">
                <a:latin typeface="Times New Roman"/>
                <a:cs typeface="Times New Roman"/>
              </a:rPr>
              <a:t>one</a:t>
            </a:r>
            <a:r>
              <a:rPr sz="1200" spc="-15" dirty="0">
                <a:latin typeface="Times New Roman"/>
                <a:cs typeface="Times New Roman"/>
              </a:rPr>
              <a:t> </a:t>
            </a:r>
            <a:r>
              <a:rPr sz="1200" dirty="0">
                <a:latin typeface="Times New Roman"/>
                <a:cs typeface="Times New Roman"/>
              </a:rPr>
              <a:t>or</a:t>
            </a:r>
            <a:r>
              <a:rPr sz="1200" spc="-20" dirty="0">
                <a:latin typeface="Times New Roman"/>
                <a:cs typeface="Times New Roman"/>
              </a:rPr>
              <a:t> </a:t>
            </a:r>
            <a:r>
              <a:rPr sz="1200" dirty="0">
                <a:latin typeface="Times New Roman"/>
                <a:cs typeface="Times New Roman"/>
              </a:rPr>
              <a:t>more</a:t>
            </a:r>
            <a:r>
              <a:rPr sz="1200" spc="-35" dirty="0">
                <a:latin typeface="Times New Roman"/>
                <a:cs typeface="Times New Roman"/>
              </a:rPr>
              <a:t> </a:t>
            </a:r>
            <a:r>
              <a:rPr sz="1200" dirty="0">
                <a:latin typeface="Times New Roman"/>
                <a:cs typeface="Times New Roman"/>
              </a:rPr>
              <a:t>assets</a:t>
            </a:r>
            <a:r>
              <a:rPr sz="1200" spc="-30" dirty="0">
                <a:latin typeface="Times New Roman"/>
                <a:cs typeface="Times New Roman"/>
              </a:rPr>
              <a:t> </a:t>
            </a:r>
            <a:r>
              <a:rPr sz="1200" dirty="0">
                <a:latin typeface="Times New Roman"/>
                <a:cs typeface="Times New Roman"/>
              </a:rPr>
              <a:t>or</a:t>
            </a:r>
            <a:r>
              <a:rPr sz="1200" spc="-20" dirty="0">
                <a:latin typeface="Times New Roman"/>
                <a:cs typeface="Times New Roman"/>
              </a:rPr>
              <a:t> </a:t>
            </a:r>
            <a:r>
              <a:rPr sz="1200" dirty="0">
                <a:latin typeface="Times New Roman"/>
                <a:cs typeface="Times New Roman"/>
              </a:rPr>
              <a:t>resources,</a:t>
            </a:r>
            <a:r>
              <a:rPr sz="1200" spc="-20" dirty="0">
                <a:latin typeface="Times New Roman"/>
                <a:cs typeface="Times New Roman"/>
              </a:rPr>
              <a:t> </a:t>
            </a:r>
            <a:r>
              <a:rPr sz="1200" dirty="0">
                <a:latin typeface="Times New Roman"/>
                <a:cs typeface="Times New Roman"/>
              </a:rPr>
              <a:t>which</a:t>
            </a:r>
            <a:r>
              <a:rPr sz="1200" spc="-20" dirty="0">
                <a:latin typeface="Times New Roman"/>
                <a:cs typeface="Times New Roman"/>
              </a:rPr>
              <a:t> </a:t>
            </a:r>
            <a:r>
              <a:rPr sz="1200" dirty="0">
                <a:latin typeface="Times New Roman"/>
                <a:cs typeface="Times New Roman"/>
              </a:rPr>
              <a:t>may</a:t>
            </a:r>
            <a:r>
              <a:rPr sz="1200" spc="-40" dirty="0">
                <a:latin typeface="Times New Roman"/>
                <a:cs typeface="Times New Roman"/>
              </a:rPr>
              <a:t> </a:t>
            </a:r>
            <a:r>
              <a:rPr sz="1200" dirty="0">
                <a:latin typeface="Times New Roman"/>
                <a:cs typeface="Times New Roman"/>
              </a:rPr>
              <a:t>make</a:t>
            </a:r>
            <a:r>
              <a:rPr sz="1200" spc="-15" dirty="0">
                <a:latin typeface="Times New Roman"/>
                <a:cs typeface="Times New Roman"/>
              </a:rPr>
              <a:t> </a:t>
            </a:r>
            <a:r>
              <a:rPr sz="1200" dirty="0">
                <a:latin typeface="Times New Roman"/>
                <a:cs typeface="Times New Roman"/>
              </a:rPr>
              <a:t>up</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system.</a:t>
            </a:r>
            <a:endParaRPr sz="1200" dirty="0">
              <a:latin typeface="Times New Roman"/>
              <a:cs typeface="Times New Roman"/>
            </a:endParaRPr>
          </a:p>
          <a:p>
            <a:pPr marL="12700" algn="just">
              <a:lnSpc>
                <a:spcPct val="100000"/>
              </a:lnSpc>
              <a:spcBef>
                <a:spcPts val="640"/>
              </a:spcBef>
            </a:pPr>
            <a:r>
              <a:rPr sz="1200" dirty="0">
                <a:latin typeface="Times New Roman"/>
                <a:cs typeface="Times New Roman"/>
              </a:rPr>
              <a:t>An</a:t>
            </a:r>
            <a:r>
              <a:rPr sz="1200" spc="-20" dirty="0">
                <a:latin typeface="Times New Roman"/>
                <a:cs typeface="Times New Roman"/>
              </a:rPr>
              <a:t> </a:t>
            </a:r>
            <a:r>
              <a:rPr sz="1200" dirty="0">
                <a:latin typeface="Times New Roman"/>
                <a:cs typeface="Times New Roman"/>
              </a:rPr>
              <a:t>event</a:t>
            </a:r>
            <a:r>
              <a:rPr sz="1200" spc="-15" dirty="0">
                <a:latin typeface="Times New Roman"/>
                <a:cs typeface="Times New Roman"/>
              </a:rPr>
              <a:t> </a:t>
            </a:r>
            <a:r>
              <a:rPr sz="1200" dirty="0">
                <a:latin typeface="Times New Roman"/>
                <a:cs typeface="Times New Roman"/>
              </a:rPr>
              <a:t>can</a:t>
            </a:r>
            <a:r>
              <a:rPr sz="1200" spc="-15" dirty="0">
                <a:latin typeface="Times New Roman"/>
                <a:cs typeface="Times New Roman"/>
              </a:rPr>
              <a:t> </a:t>
            </a:r>
            <a:r>
              <a:rPr sz="1200" dirty="0">
                <a:latin typeface="Times New Roman"/>
                <a:cs typeface="Times New Roman"/>
              </a:rPr>
              <a:t>be</a:t>
            </a:r>
            <a:r>
              <a:rPr sz="1200" spc="-10" dirty="0">
                <a:latin typeface="Times New Roman"/>
                <a:cs typeface="Times New Roman"/>
              </a:rPr>
              <a:t> </a:t>
            </a:r>
            <a:r>
              <a:rPr sz="1200" dirty="0">
                <a:latin typeface="Times New Roman"/>
                <a:cs typeface="Times New Roman"/>
              </a:rPr>
              <a:t>any</a:t>
            </a:r>
            <a:r>
              <a:rPr sz="1200" spc="-10" dirty="0">
                <a:latin typeface="Times New Roman"/>
                <a:cs typeface="Times New Roman"/>
              </a:rPr>
              <a:t> </a:t>
            </a:r>
            <a:r>
              <a:rPr sz="1200" dirty="0">
                <a:latin typeface="Times New Roman"/>
                <a:cs typeface="Times New Roman"/>
              </a:rPr>
              <a:t>one</a:t>
            </a:r>
            <a:r>
              <a:rPr sz="1200" spc="-10"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following:</a:t>
            </a:r>
            <a:endParaRPr sz="1200" dirty="0">
              <a:latin typeface="Times New Roman"/>
              <a:cs typeface="Times New Roman"/>
            </a:endParaRPr>
          </a:p>
          <a:p>
            <a:pPr marL="551180" lvl="2" indent="-360680">
              <a:lnSpc>
                <a:spcPct val="100000"/>
              </a:lnSpc>
              <a:spcBef>
                <a:spcPts val="620"/>
              </a:spcBef>
              <a:buFont typeface="Wingdings"/>
              <a:buChar char=""/>
              <a:tabLst>
                <a:tab pos="551180" algn="l"/>
              </a:tabLst>
            </a:pPr>
            <a:r>
              <a:rPr sz="1200" dirty="0">
                <a:latin typeface="Times New Roman"/>
                <a:cs typeface="Times New Roman"/>
              </a:rPr>
              <a:t>Interruption</a:t>
            </a:r>
            <a:r>
              <a:rPr sz="1200" spc="-25"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spc="-10" dirty="0">
                <a:latin typeface="Times New Roman"/>
                <a:cs typeface="Times New Roman"/>
              </a:rPr>
              <a:t>communication</a:t>
            </a:r>
            <a:endParaRPr sz="1200" dirty="0">
              <a:latin typeface="Times New Roman"/>
              <a:cs typeface="Times New Roman"/>
            </a:endParaRPr>
          </a:p>
          <a:p>
            <a:pPr marL="551180" lvl="2" indent="-360680">
              <a:lnSpc>
                <a:spcPct val="100000"/>
              </a:lnSpc>
              <a:spcBef>
                <a:spcPts val="640"/>
              </a:spcBef>
              <a:buFont typeface="Wingdings"/>
              <a:buChar char=""/>
              <a:tabLst>
                <a:tab pos="551180" algn="l"/>
              </a:tabLst>
            </a:pPr>
            <a:r>
              <a:rPr sz="1200" dirty="0">
                <a:latin typeface="Times New Roman"/>
                <a:cs typeface="Times New Roman"/>
              </a:rPr>
              <a:t>Destruction</a:t>
            </a:r>
            <a:r>
              <a:rPr sz="1200" spc="-35"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spc="-10" dirty="0">
                <a:latin typeface="Times New Roman"/>
                <a:cs typeface="Times New Roman"/>
              </a:rPr>
              <a:t>hardware</a:t>
            </a:r>
            <a:endParaRPr sz="1200" dirty="0">
              <a:latin typeface="Times New Roman"/>
              <a:cs typeface="Times New Roman"/>
            </a:endParaRPr>
          </a:p>
          <a:p>
            <a:pPr marL="551180" lvl="2" indent="-360680">
              <a:lnSpc>
                <a:spcPct val="100000"/>
              </a:lnSpc>
              <a:spcBef>
                <a:spcPts val="620"/>
              </a:spcBef>
              <a:buFont typeface="Wingdings"/>
              <a:buChar char=""/>
              <a:tabLst>
                <a:tab pos="551180" algn="l"/>
              </a:tabLst>
            </a:pPr>
            <a:r>
              <a:rPr sz="1200" dirty="0">
                <a:latin typeface="Times New Roman"/>
                <a:cs typeface="Times New Roman"/>
              </a:rPr>
              <a:t>Modification</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spc="-10" dirty="0">
                <a:latin typeface="Times New Roman"/>
                <a:cs typeface="Times New Roman"/>
              </a:rPr>
              <a:t>software</a:t>
            </a:r>
            <a:endParaRPr sz="1200" dirty="0">
              <a:latin typeface="Times New Roman"/>
              <a:cs typeface="Times New Roman"/>
            </a:endParaRPr>
          </a:p>
          <a:p>
            <a:pPr marL="551180" lvl="2" indent="-360680">
              <a:lnSpc>
                <a:spcPct val="100000"/>
              </a:lnSpc>
              <a:spcBef>
                <a:spcPts val="640"/>
              </a:spcBef>
              <a:buFont typeface="Wingdings"/>
              <a:buChar char=""/>
              <a:tabLst>
                <a:tab pos="551180" algn="l"/>
              </a:tabLst>
            </a:pPr>
            <a:r>
              <a:rPr sz="1200" dirty="0">
                <a:latin typeface="Times New Roman"/>
                <a:cs typeface="Times New Roman"/>
              </a:rPr>
              <a:t>Removal</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spc="-10" dirty="0">
                <a:latin typeface="Times New Roman"/>
                <a:cs typeface="Times New Roman"/>
              </a:rPr>
              <a:t>programs</a:t>
            </a:r>
            <a:endParaRPr sz="1200" dirty="0">
              <a:latin typeface="Times New Roman"/>
              <a:cs typeface="Times New Roman"/>
            </a:endParaRPr>
          </a:p>
          <a:p>
            <a:pPr marL="551180" lvl="2" indent="-360680">
              <a:lnSpc>
                <a:spcPct val="100000"/>
              </a:lnSpc>
              <a:spcBef>
                <a:spcPts val="620"/>
              </a:spcBef>
              <a:buFont typeface="Wingdings"/>
              <a:buChar char=""/>
              <a:tabLst>
                <a:tab pos="551180" algn="l"/>
              </a:tabLst>
            </a:pPr>
            <a:r>
              <a:rPr sz="1200" dirty="0">
                <a:latin typeface="Times New Roman"/>
                <a:cs typeface="Times New Roman"/>
              </a:rPr>
              <a:t>Disclosure</a:t>
            </a:r>
            <a:r>
              <a:rPr sz="1200" spc="-30"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spc="-10" dirty="0">
                <a:latin typeface="Times New Roman"/>
                <a:cs typeface="Times New Roman"/>
              </a:rPr>
              <a:t>information</a:t>
            </a:r>
            <a:endParaRPr sz="1200" dirty="0">
              <a:latin typeface="Times New Roman"/>
              <a:cs typeface="Times New Roman"/>
            </a:endParaRPr>
          </a:p>
          <a:p>
            <a:pPr lvl="2">
              <a:lnSpc>
                <a:spcPct val="100000"/>
              </a:lnSpc>
              <a:spcBef>
                <a:spcPts val="459"/>
              </a:spcBef>
              <a:buFont typeface="Wingdings"/>
              <a:buChar char=""/>
            </a:pPr>
            <a:endParaRPr sz="1200" dirty="0">
              <a:latin typeface="Times New Roman"/>
              <a:cs typeface="Times New Roman"/>
            </a:endParaRPr>
          </a:p>
          <a:p>
            <a:pPr marL="369570" lvl="1" indent="-356870">
              <a:lnSpc>
                <a:spcPct val="100000"/>
              </a:lnSpc>
              <a:buAutoNum type="arabicPeriod" startAt="3"/>
              <a:tabLst>
                <a:tab pos="369570" algn="l"/>
              </a:tabLst>
            </a:pPr>
            <a:r>
              <a:rPr sz="1400" b="1" spc="-10" dirty="0">
                <a:latin typeface="Times New Roman"/>
                <a:cs typeface="Times New Roman"/>
              </a:rPr>
              <a:t>PRIVACY</a:t>
            </a:r>
            <a:endParaRPr sz="1400" dirty="0">
              <a:latin typeface="Times New Roman"/>
              <a:cs typeface="Times New Roman"/>
            </a:endParaRPr>
          </a:p>
          <a:p>
            <a:pPr marL="12700" marR="12065" indent="448945" algn="just">
              <a:lnSpc>
                <a:spcPct val="143800"/>
              </a:lnSpc>
              <a:spcBef>
                <a:spcPts val="1290"/>
              </a:spcBef>
            </a:pPr>
            <a:r>
              <a:rPr sz="1200" dirty="0">
                <a:latin typeface="Times New Roman"/>
                <a:cs typeface="Times New Roman"/>
              </a:rPr>
              <a:t>Privacy</a:t>
            </a:r>
            <a:r>
              <a:rPr sz="1200" spc="-35" dirty="0">
                <a:latin typeface="Times New Roman"/>
                <a:cs typeface="Times New Roman"/>
              </a:rPr>
              <a:t> </a:t>
            </a:r>
            <a:r>
              <a:rPr sz="1200" dirty="0">
                <a:latin typeface="Times New Roman"/>
                <a:cs typeface="Times New Roman"/>
              </a:rPr>
              <a:t>defines</a:t>
            </a:r>
            <a:r>
              <a:rPr sz="1200" spc="-3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rights</a:t>
            </a:r>
            <a:r>
              <a:rPr sz="1200" spc="-3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users</a:t>
            </a:r>
            <a:r>
              <a:rPr sz="1200" spc="-35" dirty="0">
                <a:latin typeface="Times New Roman"/>
                <a:cs typeface="Times New Roman"/>
              </a:rPr>
              <a:t> </a:t>
            </a:r>
            <a:r>
              <a:rPr sz="1200" dirty="0">
                <a:latin typeface="Times New Roman"/>
                <a:cs typeface="Times New Roman"/>
              </a:rPr>
              <a:t>or </a:t>
            </a:r>
            <a:r>
              <a:rPr sz="1200" spc="-10" dirty="0">
                <a:latin typeface="Times New Roman"/>
                <a:cs typeface="Times New Roman"/>
              </a:rPr>
              <a:t>organizations</a:t>
            </a:r>
            <a:r>
              <a:rPr sz="1200" spc="-4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spc="-10" dirty="0">
                <a:latin typeface="Times New Roman"/>
                <a:cs typeface="Times New Roman"/>
              </a:rPr>
              <a:t>determine</a:t>
            </a:r>
            <a:r>
              <a:rPr sz="1200" spc="-20" dirty="0">
                <a:latin typeface="Times New Roman"/>
                <a:cs typeface="Times New Roman"/>
              </a:rPr>
              <a:t> </a:t>
            </a:r>
            <a:r>
              <a:rPr sz="1200" dirty="0">
                <a:latin typeface="Times New Roman"/>
                <a:cs typeface="Times New Roman"/>
              </a:rPr>
              <a:t>what</a:t>
            </a:r>
            <a:r>
              <a:rPr sz="1200" spc="-30" dirty="0">
                <a:latin typeface="Times New Roman"/>
                <a:cs typeface="Times New Roman"/>
              </a:rPr>
              <a:t> </a:t>
            </a:r>
            <a:r>
              <a:rPr sz="1200" spc="-10" dirty="0">
                <a:latin typeface="Times New Roman"/>
                <a:cs typeface="Times New Roman"/>
              </a:rPr>
              <a:t>information </a:t>
            </a:r>
            <a:r>
              <a:rPr sz="1200" dirty="0">
                <a:latin typeface="Times New Roman"/>
                <a:cs typeface="Times New Roman"/>
              </a:rPr>
              <a:t>they</a:t>
            </a:r>
            <a:r>
              <a:rPr sz="1200" spc="-55"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spc="-10" dirty="0">
                <a:latin typeface="Times New Roman"/>
                <a:cs typeface="Times New Roman"/>
              </a:rPr>
              <a:t>willing</a:t>
            </a:r>
            <a:r>
              <a:rPr sz="1200" spc="-55" dirty="0">
                <a:latin typeface="Times New Roman"/>
                <a:cs typeface="Times New Roman"/>
              </a:rPr>
              <a:t> </a:t>
            </a:r>
            <a:r>
              <a:rPr sz="1200" dirty="0">
                <a:latin typeface="Times New Roman"/>
                <a:cs typeface="Times New Roman"/>
              </a:rPr>
              <a:t>to</a:t>
            </a:r>
            <a:r>
              <a:rPr sz="1200" spc="-35" dirty="0">
                <a:latin typeface="Times New Roman"/>
                <a:cs typeface="Times New Roman"/>
              </a:rPr>
              <a:t> </a:t>
            </a:r>
            <a:r>
              <a:rPr sz="1200" spc="-10" dirty="0">
                <a:latin typeface="Times New Roman"/>
                <a:cs typeface="Times New Roman"/>
              </a:rPr>
              <a:t>share</a:t>
            </a:r>
            <a:r>
              <a:rPr sz="1200" spc="-30" dirty="0">
                <a:latin typeface="Times New Roman"/>
                <a:cs typeface="Times New Roman"/>
              </a:rPr>
              <a:t> </a:t>
            </a:r>
            <a:r>
              <a:rPr sz="1200" spc="-10" dirty="0">
                <a:latin typeface="Times New Roman"/>
                <a:cs typeface="Times New Roman"/>
              </a:rPr>
              <a:t>with</a:t>
            </a:r>
            <a:r>
              <a:rPr sz="1200" spc="-60" dirty="0">
                <a:latin typeface="Times New Roman"/>
                <a:cs typeface="Times New Roman"/>
              </a:rPr>
              <a:t> </a:t>
            </a:r>
            <a:r>
              <a:rPr sz="1200" dirty="0">
                <a:latin typeface="Times New Roman"/>
                <a:cs typeface="Times New Roman"/>
              </a:rPr>
              <a:t>or</a:t>
            </a:r>
            <a:r>
              <a:rPr sz="1200" spc="-35" dirty="0">
                <a:latin typeface="Times New Roman"/>
                <a:cs typeface="Times New Roman"/>
              </a:rPr>
              <a:t> </a:t>
            </a:r>
            <a:r>
              <a:rPr sz="1200" spc="-10" dirty="0">
                <a:latin typeface="Times New Roman"/>
                <a:cs typeface="Times New Roman"/>
              </a:rPr>
              <a:t>accept</a:t>
            </a:r>
            <a:r>
              <a:rPr sz="1200" spc="-30" dirty="0">
                <a:latin typeface="Times New Roman"/>
                <a:cs typeface="Times New Roman"/>
              </a:rPr>
              <a:t> </a:t>
            </a:r>
            <a:r>
              <a:rPr sz="1200" spc="-10" dirty="0">
                <a:latin typeface="Times New Roman"/>
                <a:cs typeface="Times New Roman"/>
              </a:rPr>
              <a:t>from</a:t>
            </a:r>
            <a:r>
              <a:rPr sz="1200" spc="-30" dirty="0">
                <a:latin typeface="Times New Roman"/>
                <a:cs typeface="Times New Roman"/>
              </a:rPr>
              <a:t> </a:t>
            </a:r>
            <a:r>
              <a:rPr sz="1200" spc="-10" dirty="0">
                <a:latin typeface="Times New Roman"/>
                <a:cs typeface="Times New Roman"/>
              </a:rPr>
              <a:t>others</a:t>
            </a:r>
            <a:r>
              <a:rPr sz="1200" spc="-65" dirty="0">
                <a:latin typeface="Times New Roman"/>
                <a:cs typeface="Times New Roman"/>
              </a:rPr>
              <a:t> </a:t>
            </a:r>
            <a:r>
              <a:rPr sz="1200" dirty="0">
                <a:latin typeface="Times New Roman"/>
                <a:cs typeface="Times New Roman"/>
              </a:rPr>
              <a:t>and</a:t>
            </a:r>
            <a:r>
              <a:rPr sz="1200" spc="-40" dirty="0">
                <a:latin typeface="Times New Roman"/>
                <a:cs typeface="Times New Roman"/>
              </a:rPr>
              <a:t> </a:t>
            </a:r>
            <a:r>
              <a:rPr sz="1200" dirty="0">
                <a:latin typeface="Times New Roman"/>
                <a:cs typeface="Times New Roman"/>
              </a:rPr>
              <a:t>how</a:t>
            </a:r>
            <a:r>
              <a:rPr sz="1200" spc="-6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organization</a:t>
            </a:r>
            <a:r>
              <a:rPr sz="1200" spc="-60" dirty="0">
                <a:latin typeface="Times New Roman"/>
                <a:cs typeface="Times New Roman"/>
              </a:rPr>
              <a:t> </a:t>
            </a:r>
            <a:r>
              <a:rPr sz="1200" dirty="0">
                <a:latin typeface="Times New Roman"/>
                <a:cs typeface="Times New Roman"/>
              </a:rPr>
              <a:t>can</a:t>
            </a:r>
            <a:r>
              <a:rPr sz="1200" spc="-35" dirty="0">
                <a:latin typeface="Times New Roman"/>
                <a:cs typeface="Times New Roman"/>
              </a:rPr>
              <a:t> </a:t>
            </a:r>
            <a:r>
              <a:rPr sz="1200" spc="-20" dirty="0">
                <a:latin typeface="Times New Roman"/>
                <a:cs typeface="Times New Roman"/>
              </a:rPr>
              <a:t>be</a:t>
            </a:r>
            <a:r>
              <a:rPr sz="1200" spc="-55" dirty="0">
                <a:latin typeface="Times New Roman"/>
                <a:cs typeface="Times New Roman"/>
              </a:rPr>
              <a:t> </a:t>
            </a:r>
            <a:r>
              <a:rPr sz="1200" spc="-10" dirty="0">
                <a:latin typeface="Times New Roman"/>
                <a:cs typeface="Times New Roman"/>
              </a:rPr>
              <a:t>protected </a:t>
            </a:r>
            <a:r>
              <a:rPr sz="1200" dirty="0">
                <a:latin typeface="Times New Roman"/>
                <a:cs typeface="Times New Roman"/>
              </a:rPr>
              <a:t>against</a:t>
            </a:r>
            <a:r>
              <a:rPr sz="1200" spc="-10" dirty="0">
                <a:latin typeface="Times New Roman"/>
                <a:cs typeface="Times New Roman"/>
              </a:rPr>
              <a:t> </a:t>
            </a:r>
            <a:r>
              <a:rPr sz="1200" dirty="0">
                <a:latin typeface="Times New Roman"/>
                <a:cs typeface="Times New Roman"/>
              </a:rPr>
              <a:t>unexpected</a:t>
            </a:r>
            <a:r>
              <a:rPr sz="1200" spc="-5" dirty="0">
                <a:latin typeface="Times New Roman"/>
                <a:cs typeface="Times New Roman"/>
              </a:rPr>
              <a:t> </a:t>
            </a:r>
            <a:r>
              <a:rPr sz="1200" spc="-10" dirty="0">
                <a:latin typeface="Times New Roman"/>
                <a:cs typeface="Times New Roman"/>
              </a:rPr>
              <a:t>dissemination </a:t>
            </a:r>
            <a:r>
              <a:rPr sz="1200" dirty="0">
                <a:latin typeface="Times New Roman"/>
                <a:cs typeface="Times New Roman"/>
              </a:rPr>
              <a:t>of</a:t>
            </a:r>
            <a:r>
              <a:rPr sz="1200" spc="-5" dirty="0">
                <a:latin typeface="Times New Roman"/>
                <a:cs typeface="Times New Roman"/>
              </a:rPr>
              <a:t> </a:t>
            </a:r>
            <a:r>
              <a:rPr sz="1200" spc="-10" dirty="0">
                <a:latin typeface="Times New Roman"/>
                <a:cs typeface="Times New Roman"/>
              </a:rPr>
              <a:t>information</a:t>
            </a:r>
            <a:r>
              <a:rPr sz="1200" spc="-35" dirty="0">
                <a:latin typeface="Times New Roman"/>
                <a:cs typeface="Times New Roman"/>
              </a:rPr>
              <a:t> </a:t>
            </a:r>
            <a:r>
              <a:rPr sz="1200" dirty="0">
                <a:latin typeface="Times New Roman"/>
                <a:cs typeface="Times New Roman"/>
              </a:rPr>
              <a:t>about</a:t>
            </a:r>
            <a:r>
              <a:rPr sz="1200" spc="-5" dirty="0">
                <a:latin typeface="Times New Roman"/>
                <a:cs typeface="Times New Roman"/>
              </a:rPr>
              <a:t> </a:t>
            </a:r>
            <a:r>
              <a:rPr sz="1200" spc="-25" dirty="0">
                <a:latin typeface="Times New Roman"/>
                <a:cs typeface="Times New Roman"/>
              </a:rPr>
              <a:t>it.</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06184" y="408940"/>
            <a:ext cx="356235"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US" sz="1200" spc="-5" dirty="0">
                <a:latin typeface="Times New Roman"/>
                <a:cs typeface="Times New Roman"/>
              </a:rPr>
              <a:t>61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5664200" cy="2245995"/>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10.4</a:t>
            </a:r>
            <a:r>
              <a:rPr sz="1400" b="1" spc="10" dirty="0">
                <a:latin typeface="Times New Roman"/>
                <a:cs typeface="Times New Roman"/>
              </a:rPr>
              <a:t> </a:t>
            </a:r>
            <a:r>
              <a:rPr sz="1400" b="1" spc="-10" dirty="0">
                <a:latin typeface="Times New Roman"/>
                <a:cs typeface="Times New Roman"/>
              </a:rPr>
              <a:t>CONFIDENTIALITY</a:t>
            </a:r>
            <a:endParaRPr sz="1400">
              <a:latin typeface="Times New Roman"/>
              <a:cs typeface="Times New Roman"/>
            </a:endParaRPr>
          </a:p>
          <a:p>
            <a:pPr marL="12700" marR="5080" indent="448945" algn="just">
              <a:lnSpc>
                <a:spcPct val="144100"/>
              </a:lnSpc>
              <a:spcBef>
                <a:spcPts val="1300"/>
              </a:spcBef>
            </a:pPr>
            <a:r>
              <a:rPr sz="1200" dirty="0">
                <a:latin typeface="Times New Roman"/>
                <a:cs typeface="Times New Roman"/>
              </a:rPr>
              <a:t>The</a:t>
            </a:r>
            <a:r>
              <a:rPr sz="1200" spc="-50" dirty="0">
                <a:latin typeface="Times New Roman"/>
                <a:cs typeface="Times New Roman"/>
              </a:rPr>
              <a:t> </a:t>
            </a:r>
            <a:r>
              <a:rPr sz="1200" dirty="0">
                <a:latin typeface="Times New Roman"/>
                <a:cs typeface="Times New Roman"/>
              </a:rPr>
              <a:t>term</a:t>
            </a:r>
            <a:r>
              <a:rPr sz="1200" spc="-35" dirty="0">
                <a:latin typeface="Times New Roman"/>
                <a:cs typeface="Times New Roman"/>
              </a:rPr>
              <a:t> </a:t>
            </a:r>
            <a:r>
              <a:rPr sz="1200" spc="-10" dirty="0">
                <a:latin typeface="Times New Roman"/>
                <a:cs typeface="Times New Roman"/>
              </a:rPr>
              <a:t>confidentiality</a:t>
            </a:r>
            <a:r>
              <a:rPr sz="1200" spc="-40" dirty="0">
                <a:latin typeface="Times New Roman"/>
                <a:cs typeface="Times New Roman"/>
              </a:rPr>
              <a:t> </a:t>
            </a:r>
            <a:r>
              <a:rPr sz="1200" spc="-10" dirty="0">
                <a:latin typeface="Times New Roman"/>
                <a:cs typeface="Times New Roman"/>
              </a:rPr>
              <a:t>is</a:t>
            </a:r>
            <a:r>
              <a:rPr sz="1200" spc="-65"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special</a:t>
            </a:r>
            <a:r>
              <a:rPr sz="1200" spc="-5" dirty="0">
                <a:latin typeface="Times New Roman"/>
                <a:cs typeface="Times New Roman"/>
              </a:rPr>
              <a:t> </a:t>
            </a:r>
            <a:r>
              <a:rPr sz="1200" spc="-10" dirty="0">
                <a:latin typeface="Times New Roman"/>
                <a:cs typeface="Times New Roman"/>
              </a:rPr>
              <a:t>status</a:t>
            </a:r>
            <a:r>
              <a:rPr sz="1200" spc="-65" dirty="0">
                <a:latin typeface="Times New Roman"/>
                <a:cs typeface="Times New Roman"/>
              </a:rPr>
              <a:t> </a:t>
            </a:r>
            <a:r>
              <a:rPr sz="1200" dirty="0">
                <a:latin typeface="Times New Roman"/>
                <a:cs typeface="Times New Roman"/>
              </a:rPr>
              <a:t>given</a:t>
            </a:r>
            <a:r>
              <a:rPr sz="1200" spc="-40" dirty="0">
                <a:latin typeface="Times New Roman"/>
                <a:cs typeface="Times New Roman"/>
              </a:rPr>
              <a:t> </a:t>
            </a:r>
            <a:r>
              <a:rPr sz="1200" dirty="0">
                <a:latin typeface="Times New Roman"/>
                <a:cs typeface="Times New Roman"/>
              </a:rPr>
              <a:t>to</a:t>
            </a:r>
            <a:r>
              <a:rPr sz="1200" spc="-40" dirty="0">
                <a:latin typeface="Times New Roman"/>
                <a:cs typeface="Times New Roman"/>
              </a:rPr>
              <a:t> </a:t>
            </a:r>
            <a:r>
              <a:rPr sz="1200" spc="-10" dirty="0">
                <a:latin typeface="Times New Roman"/>
                <a:cs typeface="Times New Roman"/>
              </a:rPr>
              <a:t>sensitive</a:t>
            </a:r>
            <a:r>
              <a:rPr sz="1200" spc="-55" dirty="0">
                <a:latin typeface="Times New Roman"/>
                <a:cs typeface="Times New Roman"/>
              </a:rPr>
              <a:t> </a:t>
            </a:r>
            <a:r>
              <a:rPr sz="1200" spc="-10" dirty="0">
                <a:latin typeface="Times New Roman"/>
                <a:cs typeface="Times New Roman"/>
              </a:rPr>
              <a:t>information</a:t>
            </a:r>
            <a:r>
              <a:rPr sz="1200" spc="-40" dirty="0">
                <a:latin typeface="Times New Roman"/>
                <a:cs typeface="Times New Roman"/>
              </a:rPr>
              <a:t> </a:t>
            </a:r>
            <a:r>
              <a:rPr sz="1200" dirty="0">
                <a:latin typeface="Times New Roman"/>
                <a:cs typeface="Times New Roman"/>
              </a:rPr>
              <a:t>in</a:t>
            </a:r>
            <a:r>
              <a:rPr sz="1200" spc="-60"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spc="-10" dirty="0">
                <a:latin typeface="Times New Roman"/>
                <a:cs typeface="Times New Roman"/>
              </a:rPr>
              <a:t>database </a:t>
            </a:r>
            <a:r>
              <a:rPr sz="1200" dirty="0">
                <a:latin typeface="Times New Roman"/>
                <a:cs typeface="Times New Roman"/>
              </a:rPr>
              <a:t>to</a:t>
            </a:r>
            <a:r>
              <a:rPr sz="1200" spc="320" dirty="0">
                <a:latin typeface="Times New Roman"/>
                <a:cs typeface="Times New Roman"/>
              </a:rPr>
              <a:t> </a:t>
            </a:r>
            <a:r>
              <a:rPr sz="1200" dirty="0">
                <a:latin typeface="Times New Roman"/>
                <a:cs typeface="Times New Roman"/>
              </a:rPr>
              <a:t>minimize</a:t>
            </a:r>
            <a:r>
              <a:rPr sz="1200" spc="315" dirty="0">
                <a:latin typeface="Times New Roman"/>
                <a:cs typeface="Times New Roman"/>
              </a:rPr>
              <a:t> </a:t>
            </a:r>
            <a:r>
              <a:rPr sz="1200" dirty="0">
                <a:latin typeface="Times New Roman"/>
                <a:cs typeface="Times New Roman"/>
              </a:rPr>
              <a:t>to</a:t>
            </a:r>
            <a:r>
              <a:rPr sz="1200" spc="305" dirty="0">
                <a:latin typeface="Times New Roman"/>
                <a:cs typeface="Times New Roman"/>
              </a:rPr>
              <a:t> </a:t>
            </a:r>
            <a:r>
              <a:rPr sz="1200" dirty="0">
                <a:latin typeface="Times New Roman"/>
                <a:cs typeface="Times New Roman"/>
              </a:rPr>
              <a:t>the</a:t>
            </a:r>
            <a:r>
              <a:rPr sz="1200" spc="330" dirty="0">
                <a:latin typeface="Times New Roman"/>
                <a:cs typeface="Times New Roman"/>
              </a:rPr>
              <a:t> </a:t>
            </a:r>
            <a:r>
              <a:rPr sz="1200" dirty="0">
                <a:latin typeface="Times New Roman"/>
                <a:cs typeface="Times New Roman"/>
              </a:rPr>
              <a:t>possible</a:t>
            </a:r>
            <a:r>
              <a:rPr sz="1200" spc="330" dirty="0">
                <a:latin typeface="Times New Roman"/>
                <a:cs typeface="Times New Roman"/>
              </a:rPr>
              <a:t> </a:t>
            </a:r>
            <a:r>
              <a:rPr sz="1200" dirty="0">
                <a:latin typeface="Times New Roman"/>
                <a:cs typeface="Times New Roman"/>
              </a:rPr>
              <a:t>inverse</a:t>
            </a:r>
            <a:r>
              <a:rPr sz="1200" spc="330" dirty="0">
                <a:latin typeface="Times New Roman"/>
                <a:cs typeface="Times New Roman"/>
              </a:rPr>
              <a:t> </a:t>
            </a:r>
            <a:r>
              <a:rPr sz="1200" dirty="0">
                <a:latin typeface="Times New Roman"/>
                <a:cs typeface="Times New Roman"/>
              </a:rPr>
              <a:t>of</a:t>
            </a:r>
            <a:r>
              <a:rPr sz="1200" spc="305" dirty="0">
                <a:latin typeface="Times New Roman"/>
                <a:cs typeface="Times New Roman"/>
              </a:rPr>
              <a:t> </a:t>
            </a:r>
            <a:r>
              <a:rPr sz="1200" dirty="0">
                <a:latin typeface="Times New Roman"/>
                <a:cs typeface="Times New Roman"/>
              </a:rPr>
              <a:t>privacy.</a:t>
            </a:r>
            <a:r>
              <a:rPr sz="1200" spc="305" dirty="0">
                <a:latin typeface="Times New Roman"/>
                <a:cs typeface="Times New Roman"/>
              </a:rPr>
              <a:t> </a:t>
            </a:r>
            <a:r>
              <a:rPr sz="1200" dirty="0">
                <a:latin typeface="Times New Roman"/>
                <a:cs typeface="Times New Roman"/>
              </a:rPr>
              <a:t>It</a:t>
            </a:r>
            <a:r>
              <a:rPr sz="1200" spc="315" dirty="0">
                <a:latin typeface="Times New Roman"/>
                <a:cs typeface="Times New Roman"/>
              </a:rPr>
              <a:t> </a:t>
            </a:r>
            <a:r>
              <a:rPr sz="1200" dirty="0">
                <a:latin typeface="Times New Roman"/>
                <a:cs typeface="Times New Roman"/>
              </a:rPr>
              <a:t>is</a:t>
            </a:r>
            <a:r>
              <a:rPr sz="1200" spc="320" dirty="0">
                <a:latin typeface="Times New Roman"/>
                <a:cs typeface="Times New Roman"/>
              </a:rPr>
              <a:t> </a:t>
            </a:r>
            <a:r>
              <a:rPr sz="1200" dirty="0">
                <a:latin typeface="Times New Roman"/>
                <a:cs typeface="Times New Roman"/>
              </a:rPr>
              <a:t>an</a:t>
            </a:r>
            <a:r>
              <a:rPr sz="1200" spc="305" dirty="0">
                <a:latin typeface="Times New Roman"/>
                <a:cs typeface="Times New Roman"/>
              </a:rPr>
              <a:t> </a:t>
            </a:r>
            <a:r>
              <a:rPr sz="1200" dirty="0">
                <a:latin typeface="Times New Roman"/>
                <a:cs typeface="Times New Roman"/>
              </a:rPr>
              <a:t>attribute</a:t>
            </a:r>
            <a:r>
              <a:rPr sz="1200" spc="330" dirty="0">
                <a:latin typeface="Times New Roman"/>
                <a:cs typeface="Times New Roman"/>
              </a:rPr>
              <a:t> </a:t>
            </a:r>
            <a:r>
              <a:rPr sz="1200" dirty="0">
                <a:latin typeface="Times New Roman"/>
                <a:cs typeface="Times New Roman"/>
              </a:rPr>
              <a:t>of</a:t>
            </a:r>
            <a:r>
              <a:rPr sz="1200" spc="305" dirty="0">
                <a:latin typeface="Times New Roman"/>
                <a:cs typeface="Times New Roman"/>
              </a:rPr>
              <a:t> </a:t>
            </a:r>
            <a:r>
              <a:rPr sz="1200" dirty="0">
                <a:latin typeface="Times New Roman"/>
                <a:cs typeface="Times New Roman"/>
              </a:rPr>
              <a:t>information</a:t>
            </a:r>
            <a:r>
              <a:rPr sz="1200" spc="325" dirty="0">
                <a:latin typeface="Times New Roman"/>
                <a:cs typeface="Times New Roman"/>
              </a:rPr>
              <a:t> </a:t>
            </a:r>
            <a:r>
              <a:rPr sz="1200" spc="-20" dirty="0">
                <a:latin typeface="Times New Roman"/>
                <a:cs typeface="Times New Roman"/>
              </a:rPr>
              <a:t>that </a:t>
            </a:r>
            <a:r>
              <a:rPr sz="1200" spc="-10" dirty="0">
                <a:latin typeface="Times New Roman"/>
                <a:cs typeface="Times New Roman"/>
              </a:rPr>
              <a:t>characterizes</a:t>
            </a:r>
            <a:r>
              <a:rPr sz="1200" spc="-40" dirty="0">
                <a:latin typeface="Times New Roman"/>
                <a:cs typeface="Times New Roman"/>
              </a:rPr>
              <a:t> </a:t>
            </a:r>
            <a:r>
              <a:rPr sz="1200" spc="-10" dirty="0">
                <a:latin typeface="Times New Roman"/>
                <a:cs typeface="Times New Roman"/>
              </a:rPr>
              <a:t>its</a:t>
            </a:r>
            <a:r>
              <a:rPr sz="1200" spc="-35" dirty="0">
                <a:latin typeface="Times New Roman"/>
                <a:cs typeface="Times New Roman"/>
              </a:rPr>
              <a:t> </a:t>
            </a:r>
            <a:r>
              <a:rPr sz="1200" dirty="0">
                <a:latin typeface="Times New Roman"/>
                <a:cs typeface="Times New Roman"/>
              </a:rPr>
              <a:t>need</a:t>
            </a:r>
            <a:r>
              <a:rPr sz="1200" spc="-45" dirty="0">
                <a:latin typeface="Times New Roman"/>
                <a:cs typeface="Times New Roman"/>
              </a:rPr>
              <a:t> </a:t>
            </a:r>
            <a:r>
              <a:rPr sz="1200" dirty="0">
                <a:latin typeface="Times New Roman"/>
                <a:cs typeface="Times New Roman"/>
              </a:rPr>
              <a:t>for</a:t>
            </a:r>
            <a:r>
              <a:rPr sz="1200" spc="-30" dirty="0">
                <a:latin typeface="Times New Roman"/>
                <a:cs typeface="Times New Roman"/>
              </a:rPr>
              <a:t> </a:t>
            </a:r>
            <a:r>
              <a:rPr sz="1200" spc="-10" dirty="0">
                <a:latin typeface="Times New Roman"/>
                <a:cs typeface="Times New Roman"/>
              </a:rPr>
              <a:t>protection.</a:t>
            </a:r>
            <a:r>
              <a:rPr sz="1200" spc="-2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spc="-10" dirty="0">
                <a:latin typeface="Times New Roman"/>
                <a:cs typeface="Times New Roman"/>
              </a:rPr>
              <a:t>contrast,</a:t>
            </a:r>
            <a:r>
              <a:rPr sz="1200" spc="-25" dirty="0">
                <a:latin typeface="Times New Roman"/>
                <a:cs typeface="Times New Roman"/>
              </a:rPr>
              <a:t> </a:t>
            </a:r>
            <a:r>
              <a:rPr sz="1200" spc="-10" dirty="0">
                <a:latin typeface="Times New Roman"/>
                <a:cs typeface="Times New Roman"/>
              </a:rPr>
              <a:t>privacy</a:t>
            </a:r>
            <a:r>
              <a:rPr sz="1200" spc="-45"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spc="-10" dirty="0">
                <a:latin typeface="Times New Roman"/>
                <a:cs typeface="Times New Roman"/>
              </a:rPr>
              <a:t>largely</a:t>
            </a:r>
            <a:r>
              <a:rPr sz="1200" spc="-25" dirty="0">
                <a:latin typeface="Times New Roman"/>
                <a:cs typeface="Times New Roman"/>
              </a:rPr>
              <a:t> </a:t>
            </a:r>
            <a:r>
              <a:rPr sz="1200" dirty="0">
                <a:latin typeface="Times New Roman"/>
                <a:cs typeface="Times New Roman"/>
              </a:rPr>
              <a:t>a</a:t>
            </a:r>
            <a:r>
              <a:rPr sz="1200" spc="-40" dirty="0">
                <a:latin typeface="Times New Roman"/>
                <a:cs typeface="Times New Roman"/>
              </a:rPr>
              <a:t> </a:t>
            </a:r>
            <a:r>
              <a:rPr sz="1200" spc="-10" dirty="0">
                <a:latin typeface="Times New Roman"/>
                <a:cs typeface="Times New Roman"/>
              </a:rPr>
              <a:t>procedural</a:t>
            </a:r>
            <a:r>
              <a:rPr sz="1200" spc="-50" dirty="0">
                <a:latin typeface="Times New Roman"/>
                <a:cs typeface="Times New Roman"/>
              </a:rPr>
              <a:t> </a:t>
            </a:r>
            <a:r>
              <a:rPr sz="1200" spc="-10" dirty="0">
                <a:latin typeface="Times New Roman"/>
                <a:cs typeface="Times New Roman"/>
              </a:rPr>
              <a:t>matter</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how </a:t>
            </a:r>
            <a:r>
              <a:rPr sz="1200" dirty="0">
                <a:latin typeface="Times New Roman"/>
                <a:cs typeface="Times New Roman"/>
              </a:rPr>
              <a:t>the</a:t>
            </a:r>
            <a:r>
              <a:rPr sz="1200" spc="10" dirty="0">
                <a:latin typeface="Times New Roman"/>
                <a:cs typeface="Times New Roman"/>
              </a:rPr>
              <a:t> </a:t>
            </a:r>
            <a:r>
              <a:rPr sz="1200" spc="-10" dirty="0">
                <a:latin typeface="Times New Roman"/>
                <a:cs typeface="Times New Roman"/>
              </a:rPr>
              <a:t>information</a:t>
            </a:r>
            <a:r>
              <a:rPr sz="1200" spc="-20"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spc="-20" dirty="0">
                <a:latin typeface="Times New Roman"/>
                <a:cs typeface="Times New Roman"/>
              </a:rPr>
              <a:t>used.</a:t>
            </a:r>
            <a:endParaRPr sz="1200">
              <a:latin typeface="Times New Roman"/>
              <a:cs typeface="Times New Roman"/>
            </a:endParaRPr>
          </a:p>
          <a:p>
            <a:pPr marL="12700" indent="448945" algn="just">
              <a:lnSpc>
                <a:spcPct val="100000"/>
              </a:lnSpc>
              <a:spcBef>
                <a:spcPts val="620"/>
              </a:spcBef>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security</a:t>
            </a:r>
            <a:r>
              <a:rPr sz="1200" spc="-40" dirty="0">
                <a:latin typeface="Times New Roman"/>
                <a:cs typeface="Times New Roman"/>
              </a:rPr>
              <a:t> </a:t>
            </a:r>
            <a:r>
              <a:rPr sz="1200" spc="-10" dirty="0">
                <a:latin typeface="Times New Roman"/>
                <a:cs typeface="Times New Roman"/>
              </a:rPr>
              <a:t>measures</a:t>
            </a:r>
            <a:r>
              <a:rPr sz="1200" spc="-4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computer</a:t>
            </a:r>
            <a:r>
              <a:rPr sz="1200" spc="-40" dirty="0">
                <a:latin typeface="Times New Roman"/>
                <a:cs typeface="Times New Roman"/>
              </a:rPr>
              <a:t> </a:t>
            </a:r>
            <a:r>
              <a:rPr sz="1200" spc="-10" dirty="0">
                <a:latin typeface="Times New Roman"/>
                <a:cs typeface="Times New Roman"/>
              </a:rPr>
              <a:t>system</a:t>
            </a:r>
            <a:r>
              <a:rPr sz="1200" spc="-50" dirty="0">
                <a:latin typeface="Times New Roman"/>
                <a:cs typeface="Times New Roman"/>
              </a:rPr>
              <a:t> </a:t>
            </a:r>
            <a:r>
              <a:rPr sz="1200" dirty="0">
                <a:latin typeface="Times New Roman"/>
                <a:cs typeface="Times New Roman"/>
              </a:rPr>
              <a:t>should</a:t>
            </a:r>
            <a:r>
              <a:rPr sz="1200" spc="-40" dirty="0">
                <a:latin typeface="Times New Roman"/>
                <a:cs typeface="Times New Roman"/>
              </a:rPr>
              <a:t> </a:t>
            </a:r>
            <a:r>
              <a:rPr sz="1200" dirty="0">
                <a:latin typeface="Times New Roman"/>
                <a:cs typeface="Times New Roman"/>
              </a:rPr>
              <a:t>be</a:t>
            </a:r>
            <a:r>
              <a:rPr sz="1200" spc="-30" dirty="0">
                <a:latin typeface="Times New Roman"/>
                <a:cs typeface="Times New Roman"/>
              </a:rPr>
              <a:t> </a:t>
            </a:r>
            <a:r>
              <a:rPr sz="1200" dirty="0">
                <a:latin typeface="Times New Roman"/>
                <a:cs typeface="Times New Roman"/>
              </a:rPr>
              <a:t>specified</a:t>
            </a:r>
            <a:r>
              <a:rPr sz="1200" spc="-55" dirty="0">
                <a:latin typeface="Times New Roman"/>
                <a:cs typeface="Times New Roman"/>
              </a:rPr>
              <a:t> </a:t>
            </a:r>
            <a:r>
              <a:rPr sz="1200" dirty="0">
                <a:latin typeface="Times New Roman"/>
                <a:cs typeface="Times New Roman"/>
              </a:rPr>
              <a:t>at</a:t>
            </a:r>
            <a:r>
              <a:rPr sz="1200" spc="-40" dirty="0">
                <a:latin typeface="Times New Roman"/>
                <a:cs typeface="Times New Roman"/>
              </a:rPr>
              <a:t> </a:t>
            </a:r>
            <a:r>
              <a:rPr sz="1200" dirty="0">
                <a:latin typeface="Times New Roman"/>
                <a:cs typeface="Times New Roman"/>
              </a:rPr>
              <a:t>an</a:t>
            </a:r>
            <a:r>
              <a:rPr sz="1200" spc="-40" dirty="0">
                <a:latin typeface="Times New Roman"/>
                <a:cs typeface="Times New Roman"/>
              </a:rPr>
              <a:t> </a:t>
            </a:r>
            <a:r>
              <a:rPr sz="1200" dirty="0">
                <a:latin typeface="Times New Roman"/>
                <a:cs typeface="Times New Roman"/>
              </a:rPr>
              <a:t>early</a:t>
            </a:r>
            <a:r>
              <a:rPr sz="1200" spc="-40" dirty="0">
                <a:latin typeface="Times New Roman"/>
                <a:cs typeface="Times New Roman"/>
              </a:rPr>
              <a:t> </a:t>
            </a:r>
            <a:r>
              <a:rPr sz="1200" dirty="0">
                <a:latin typeface="Times New Roman"/>
                <a:cs typeface="Times New Roman"/>
              </a:rPr>
              <a:t>stage</a:t>
            </a:r>
            <a:r>
              <a:rPr sz="1200" spc="-30" dirty="0">
                <a:latin typeface="Times New Roman"/>
                <a:cs typeface="Times New Roman"/>
              </a:rPr>
              <a:t> </a:t>
            </a:r>
            <a:r>
              <a:rPr sz="1200" dirty="0">
                <a:latin typeface="Times New Roman"/>
                <a:cs typeface="Times New Roman"/>
              </a:rPr>
              <a:t>in</a:t>
            </a:r>
            <a:r>
              <a:rPr sz="1200" spc="-45" dirty="0">
                <a:latin typeface="Times New Roman"/>
                <a:cs typeface="Times New Roman"/>
              </a:rPr>
              <a:t> </a:t>
            </a:r>
            <a:r>
              <a:rPr sz="1200" spc="-25" dirty="0">
                <a:latin typeface="Times New Roman"/>
                <a:cs typeface="Times New Roman"/>
              </a:rPr>
              <a:t>the</a:t>
            </a:r>
            <a:endParaRPr sz="1200">
              <a:latin typeface="Times New Roman"/>
              <a:cs typeface="Times New Roman"/>
            </a:endParaRPr>
          </a:p>
          <a:p>
            <a:pPr marL="12700" marR="8890" algn="just">
              <a:lnSpc>
                <a:spcPct val="143100"/>
              </a:lnSpc>
              <a:spcBef>
                <a:spcPts val="20"/>
              </a:spcBef>
            </a:pPr>
            <a:r>
              <a:rPr sz="1200" dirty="0">
                <a:latin typeface="Times New Roman"/>
                <a:cs typeface="Times New Roman"/>
              </a:rPr>
              <a:t>design of</a:t>
            </a:r>
            <a:r>
              <a:rPr sz="1200" spc="-2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system. In</a:t>
            </a:r>
            <a:r>
              <a:rPr sz="1200" spc="-15" dirty="0">
                <a:latin typeface="Times New Roman"/>
                <a:cs typeface="Times New Roman"/>
              </a:rPr>
              <a:t> </a:t>
            </a:r>
            <a:r>
              <a:rPr sz="1200" dirty="0">
                <a:latin typeface="Times New Roman"/>
                <a:cs typeface="Times New Roman"/>
              </a:rPr>
              <a:t>this</a:t>
            </a:r>
            <a:r>
              <a:rPr sz="1200" spc="-5" dirty="0">
                <a:latin typeface="Times New Roman"/>
                <a:cs typeface="Times New Roman"/>
              </a:rPr>
              <a:t> </a:t>
            </a:r>
            <a:r>
              <a:rPr sz="1200" dirty="0">
                <a:latin typeface="Times New Roman"/>
                <a:cs typeface="Times New Roman"/>
              </a:rPr>
              <a:t>project,</a:t>
            </a:r>
            <a:r>
              <a:rPr sz="1200" spc="-15"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data</a:t>
            </a:r>
            <a:r>
              <a:rPr sz="1200" spc="-10" dirty="0">
                <a:latin typeface="Times New Roman"/>
                <a:cs typeface="Times New Roman"/>
              </a:rPr>
              <a:t> </a:t>
            </a:r>
            <a:r>
              <a:rPr sz="1200" dirty="0">
                <a:latin typeface="Times New Roman"/>
                <a:cs typeface="Times New Roman"/>
              </a:rPr>
              <a:t>security and</a:t>
            </a:r>
            <a:r>
              <a:rPr sz="1200" spc="-15" dirty="0">
                <a:latin typeface="Times New Roman"/>
                <a:cs typeface="Times New Roman"/>
              </a:rPr>
              <a:t> </a:t>
            </a:r>
            <a:r>
              <a:rPr sz="1200" dirty="0">
                <a:latin typeface="Times New Roman"/>
                <a:cs typeface="Times New Roman"/>
              </a:rPr>
              <a:t>data</a:t>
            </a:r>
            <a:r>
              <a:rPr sz="1200" spc="5" dirty="0">
                <a:latin typeface="Times New Roman"/>
                <a:cs typeface="Times New Roman"/>
              </a:rPr>
              <a:t> </a:t>
            </a:r>
            <a:r>
              <a:rPr sz="1200" dirty="0">
                <a:latin typeface="Times New Roman"/>
                <a:cs typeface="Times New Roman"/>
              </a:rPr>
              <a:t>validation</a:t>
            </a:r>
            <a:r>
              <a:rPr sz="1200" spc="-15" dirty="0">
                <a:latin typeface="Times New Roman"/>
                <a:cs typeface="Times New Roman"/>
              </a:rPr>
              <a:t> </a:t>
            </a:r>
            <a:r>
              <a:rPr sz="1200" dirty="0">
                <a:latin typeface="Times New Roman"/>
                <a:cs typeface="Times New Roman"/>
              </a:rPr>
              <a:t>checking</a:t>
            </a:r>
            <a:r>
              <a:rPr sz="1200" spc="-35" dirty="0">
                <a:latin typeface="Times New Roman"/>
                <a:cs typeface="Times New Roman"/>
              </a:rPr>
              <a:t> </a:t>
            </a:r>
            <a:r>
              <a:rPr sz="1200" spc="-10" dirty="0">
                <a:latin typeface="Times New Roman"/>
                <a:cs typeface="Times New Roman"/>
              </a:rPr>
              <a:t>methods </a:t>
            </a:r>
            <a:r>
              <a:rPr sz="1200" dirty="0">
                <a:latin typeface="Times New Roman"/>
                <a:cs typeface="Times New Roman"/>
              </a:rPr>
              <a:t>are</a:t>
            </a:r>
            <a:r>
              <a:rPr sz="1200" spc="-25" dirty="0">
                <a:latin typeface="Times New Roman"/>
                <a:cs typeface="Times New Roman"/>
              </a:rPr>
              <a:t> </a:t>
            </a:r>
            <a:r>
              <a:rPr sz="1200" dirty="0">
                <a:latin typeface="Times New Roman"/>
                <a:cs typeface="Times New Roman"/>
              </a:rPr>
              <a:t>applied</a:t>
            </a:r>
            <a:r>
              <a:rPr sz="1200" spc="-20" dirty="0">
                <a:latin typeface="Times New Roman"/>
                <a:cs typeface="Times New Roman"/>
              </a:rPr>
              <a:t> </a:t>
            </a:r>
            <a:r>
              <a:rPr sz="1200" dirty="0">
                <a:latin typeface="Times New Roman"/>
                <a:cs typeface="Times New Roman"/>
              </a:rPr>
              <a:t>using</a:t>
            </a:r>
            <a:r>
              <a:rPr sz="1200" spc="-50"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password</a:t>
            </a:r>
            <a:r>
              <a:rPr sz="1200" spc="-25" dirty="0">
                <a:latin typeface="Times New Roman"/>
                <a:cs typeface="Times New Roman"/>
              </a:rPr>
              <a:t> </a:t>
            </a:r>
            <a:r>
              <a:rPr sz="1200" spc="-10" dirty="0">
                <a:latin typeface="Times New Roman"/>
                <a:cs typeface="Times New Roman"/>
              </a:rPr>
              <a:t>authentication.</a:t>
            </a:r>
            <a:endParaRPr sz="120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716280" marR="5080" indent="-50800">
              <a:lnSpc>
                <a:spcPct val="144000"/>
              </a:lnSpc>
              <a:spcBef>
                <a:spcPts val="100"/>
              </a:spcBef>
            </a:pPr>
            <a:r>
              <a:rPr dirty="0"/>
              <a:t>SCOPE</a:t>
            </a:r>
            <a:r>
              <a:rPr spc="-25" dirty="0"/>
              <a:t> </a:t>
            </a:r>
            <a:r>
              <a:rPr dirty="0"/>
              <a:t>&amp;</a:t>
            </a:r>
            <a:r>
              <a:rPr spc="-15" dirty="0"/>
              <a:t> </a:t>
            </a:r>
            <a:r>
              <a:rPr spc="-10" dirty="0"/>
              <a:t>FUTURE ENHANCEMENTS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66241"/>
            <a:ext cx="5670550" cy="5488426"/>
          </a:xfrm>
          <a:prstGeom prst="rect">
            <a:avLst/>
          </a:prstGeom>
        </p:spPr>
        <p:txBody>
          <a:bodyPr vert="horz" wrap="square" lIns="0" tIns="12700" rIns="0" bIns="0" rtlCol="0">
            <a:spAutoFit/>
          </a:bodyPr>
          <a:lstStyle/>
          <a:p>
            <a:pPr marL="995680">
              <a:lnSpc>
                <a:spcPct val="100000"/>
              </a:lnSpc>
              <a:spcBef>
                <a:spcPts val="100"/>
              </a:spcBef>
            </a:pPr>
            <a:r>
              <a:rPr sz="1600" b="1" spc="-60" dirty="0">
                <a:latin typeface="Times New Roman"/>
                <a:cs typeface="Times New Roman"/>
              </a:rPr>
              <a:t>11.</a:t>
            </a:r>
            <a:r>
              <a:rPr sz="1600" b="1" spc="-135" dirty="0">
                <a:latin typeface="Times New Roman"/>
                <a:cs typeface="Times New Roman"/>
              </a:rPr>
              <a:t> </a:t>
            </a:r>
            <a:r>
              <a:rPr sz="1600" b="1" spc="-70" dirty="0">
                <a:latin typeface="Times New Roman"/>
                <a:cs typeface="Times New Roman"/>
              </a:rPr>
              <a:t>SCOPE</a:t>
            </a:r>
            <a:r>
              <a:rPr sz="1600" b="1" spc="-135" dirty="0">
                <a:latin typeface="Times New Roman"/>
                <a:cs typeface="Times New Roman"/>
              </a:rPr>
              <a:t> </a:t>
            </a:r>
            <a:r>
              <a:rPr sz="1600" b="1" spc="-20" dirty="0">
                <a:latin typeface="Times New Roman"/>
                <a:cs typeface="Times New Roman"/>
              </a:rPr>
              <a:t>&amp;</a:t>
            </a:r>
            <a:r>
              <a:rPr sz="1600" b="1" spc="-130" dirty="0">
                <a:latin typeface="Times New Roman"/>
                <a:cs typeface="Times New Roman"/>
              </a:rPr>
              <a:t> </a:t>
            </a:r>
            <a:r>
              <a:rPr sz="1600" b="1" spc="-70" dirty="0">
                <a:latin typeface="Times New Roman"/>
                <a:cs typeface="Times New Roman"/>
              </a:rPr>
              <a:t>FUTURE</a:t>
            </a:r>
            <a:r>
              <a:rPr sz="1600" b="1" spc="-120" dirty="0">
                <a:latin typeface="Times New Roman"/>
                <a:cs typeface="Times New Roman"/>
              </a:rPr>
              <a:t> </a:t>
            </a:r>
            <a:r>
              <a:rPr sz="1600" b="1" spc="-10" dirty="0">
                <a:latin typeface="Times New Roman"/>
                <a:cs typeface="Times New Roman"/>
              </a:rPr>
              <a:t>ENHANCEMENTS</a:t>
            </a:r>
            <a:endParaRPr sz="1600" dirty="0">
              <a:latin typeface="Times New Roman"/>
              <a:cs typeface="Times New Roman"/>
            </a:endParaRPr>
          </a:p>
          <a:p>
            <a:pPr>
              <a:lnSpc>
                <a:spcPct val="100000"/>
              </a:lnSpc>
              <a:spcBef>
                <a:spcPts val="215"/>
              </a:spcBef>
            </a:pPr>
            <a:endParaRPr sz="1600" dirty="0">
              <a:latin typeface="Times New Roman"/>
              <a:cs typeface="Times New Roman"/>
            </a:endParaRPr>
          </a:p>
          <a:p>
            <a:pPr marL="369570" lvl="1" indent="-356870">
              <a:lnSpc>
                <a:spcPct val="100000"/>
              </a:lnSpc>
              <a:spcBef>
                <a:spcPts val="5"/>
              </a:spcBef>
              <a:buSzPct val="96428"/>
              <a:buAutoNum type="arabicPeriod"/>
              <a:tabLst>
                <a:tab pos="369570" algn="l"/>
              </a:tabLst>
            </a:pPr>
            <a:r>
              <a:rPr sz="1400" b="1" dirty="0">
                <a:latin typeface="Times New Roman"/>
                <a:cs typeface="Times New Roman"/>
              </a:rPr>
              <a:t>FUTURE</a:t>
            </a:r>
            <a:r>
              <a:rPr sz="1400" b="1" spc="-85" dirty="0">
                <a:latin typeface="Times New Roman"/>
                <a:cs typeface="Times New Roman"/>
              </a:rPr>
              <a:t> </a:t>
            </a:r>
            <a:r>
              <a:rPr sz="1400" b="1" spc="-20" dirty="0">
                <a:latin typeface="Times New Roman"/>
                <a:cs typeface="Times New Roman"/>
              </a:rPr>
              <a:t>SCOPE</a:t>
            </a:r>
            <a:endParaRPr sz="1400" dirty="0">
              <a:latin typeface="Times New Roman"/>
              <a:cs typeface="Times New Roman"/>
            </a:endParaRPr>
          </a:p>
          <a:p>
            <a:pPr marL="12700" marR="2867025" algn="l">
              <a:lnSpc>
                <a:spcPct val="143100"/>
              </a:lnSpc>
              <a:spcBef>
                <a:spcPts val="1320"/>
              </a:spcBef>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future</a:t>
            </a:r>
            <a:r>
              <a:rPr sz="1200" spc="-20" dirty="0">
                <a:latin typeface="Times New Roman"/>
                <a:cs typeface="Times New Roman"/>
              </a:rPr>
              <a:t> </a:t>
            </a:r>
            <a:r>
              <a:rPr sz="1200" dirty="0">
                <a:latin typeface="Times New Roman"/>
                <a:cs typeface="Times New Roman"/>
              </a:rPr>
              <a:t>scope</a:t>
            </a:r>
            <a:r>
              <a:rPr sz="1200" spc="-20" dirty="0">
                <a:latin typeface="Times New Roman"/>
                <a:cs typeface="Times New Roman"/>
              </a:rPr>
              <a:t> </a:t>
            </a:r>
            <a:r>
              <a:rPr sz="1200" dirty="0">
                <a:latin typeface="Times New Roman"/>
                <a:cs typeface="Times New Roman"/>
              </a:rPr>
              <a:t>of</a:t>
            </a:r>
            <a:r>
              <a:rPr lang="en-IN" sz="1200" dirty="0">
                <a:latin typeface="Times New Roman"/>
                <a:cs typeface="Times New Roman"/>
              </a:rPr>
              <a:t> </a:t>
            </a:r>
            <a:r>
              <a:rPr sz="1200" spc="-20" dirty="0">
                <a:latin typeface="Times New Roman"/>
                <a:cs typeface="Times New Roman"/>
              </a:rPr>
              <a:t>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IN" sz="1200" spc="-25" dirty="0">
                <a:latin typeface="Times New Roman"/>
                <a:cs typeface="Times New Roman"/>
              </a:rPr>
              <a:t> </a:t>
            </a:r>
            <a:r>
              <a:rPr sz="1200" dirty="0">
                <a:latin typeface="Times New Roman"/>
                <a:cs typeface="Times New Roman"/>
              </a:rPr>
              <a:t>is</a:t>
            </a:r>
            <a:r>
              <a:rPr lang="en-IN" sz="1200" spc="-30" dirty="0">
                <a:latin typeface="Times New Roman"/>
                <a:cs typeface="Times New Roman"/>
              </a:rPr>
              <a:t> </a:t>
            </a:r>
            <a:r>
              <a:rPr sz="1200" dirty="0">
                <a:latin typeface="Times New Roman"/>
                <a:cs typeface="Times New Roman"/>
              </a:rPr>
              <a:t>very</a:t>
            </a:r>
            <a:r>
              <a:rPr lang="en-IN" sz="1200" spc="-25" dirty="0">
                <a:latin typeface="Times New Roman"/>
                <a:cs typeface="Times New Roman"/>
              </a:rPr>
              <a:t> </a:t>
            </a:r>
            <a:r>
              <a:rPr sz="1200" spc="-10" dirty="0">
                <a:latin typeface="Times New Roman"/>
                <a:cs typeface="Times New Roman"/>
              </a:rPr>
              <a:t>broad. </a:t>
            </a:r>
            <a:r>
              <a:rPr sz="1200" dirty="0">
                <a:latin typeface="Times New Roman"/>
                <a:cs typeface="Times New Roman"/>
              </a:rPr>
              <a:t>Few</a:t>
            </a:r>
            <a:r>
              <a:rPr sz="1200" spc="-25" dirty="0">
                <a:latin typeface="Times New Roman"/>
                <a:cs typeface="Times New Roman"/>
              </a:rPr>
              <a:t> </a:t>
            </a:r>
            <a:r>
              <a:rPr sz="1200" dirty="0">
                <a:latin typeface="Times New Roman"/>
                <a:cs typeface="Times New Roman"/>
              </a:rPr>
              <a:t>of</a:t>
            </a:r>
            <a:r>
              <a:rPr sz="1200" spc="-15" dirty="0">
                <a:latin typeface="Times New Roman"/>
                <a:cs typeface="Times New Roman"/>
              </a:rPr>
              <a:t> </a:t>
            </a:r>
            <a:r>
              <a:rPr sz="1200" dirty="0">
                <a:latin typeface="Times New Roman"/>
                <a:cs typeface="Times New Roman"/>
              </a:rPr>
              <a:t>them</a:t>
            </a:r>
            <a:r>
              <a:rPr sz="1200" spc="-10" dirty="0">
                <a:latin typeface="Times New Roman"/>
                <a:cs typeface="Times New Roman"/>
              </a:rPr>
              <a:t> </a:t>
            </a:r>
            <a:r>
              <a:rPr sz="1200" spc="-20" dirty="0">
                <a:latin typeface="Times New Roman"/>
                <a:cs typeface="Times New Roman"/>
              </a:rPr>
              <a:t>are:</a:t>
            </a:r>
            <a:endParaRPr sz="1200" dirty="0">
              <a:latin typeface="Times New Roman"/>
              <a:cs typeface="Times New Roman"/>
            </a:endParaRPr>
          </a:p>
          <a:p>
            <a:pPr marL="461645" lvl="2" indent="-360045">
              <a:lnSpc>
                <a:spcPct val="100000"/>
              </a:lnSpc>
              <a:spcBef>
                <a:spcPts val="640"/>
              </a:spcBef>
              <a:buFont typeface="DejaVu Sans"/>
              <a:buChar char="⚫"/>
              <a:tabLst>
                <a:tab pos="461645" algn="l"/>
              </a:tabLst>
            </a:pPr>
            <a:r>
              <a:rPr lang="en-US" sz="1200" dirty="0">
                <a:latin typeface="Times New Roman"/>
                <a:cs typeface="Times New Roman"/>
              </a:rPr>
              <a:t>This system unifies shops  under one website.</a:t>
            </a:r>
          </a:p>
          <a:p>
            <a:pPr marL="461645" lvl="2" indent="-360045">
              <a:lnSpc>
                <a:spcPct val="100000"/>
              </a:lnSpc>
              <a:spcBef>
                <a:spcPts val="640"/>
              </a:spcBef>
              <a:buFont typeface="DejaVu Sans"/>
              <a:buChar char="⚫"/>
              <a:tabLst>
                <a:tab pos="461645" algn="l"/>
              </a:tabLst>
            </a:pPr>
            <a:r>
              <a:rPr lang="en-US" sz="1200" dirty="0">
                <a:latin typeface="Times New Roman"/>
                <a:cs typeface="Times New Roman"/>
              </a:rPr>
              <a:t>Reducing time required to search and find plants.</a:t>
            </a:r>
          </a:p>
          <a:p>
            <a:pPr marL="461645" lvl="2" indent="-360045">
              <a:lnSpc>
                <a:spcPct val="100000"/>
              </a:lnSpc>
              <a:spcBef>
                <a:spcPts val="640"/>
              </a:spcBef>
              <a:buFont typeface="DejaVu Sans"/>
              <a:buChar char="⚫"/>
              <a:tabLst>
                <a:tab pos="461645" algn="l"/>
              </a:tabLst>
            </a:pPr>
            <a:r>
              <a:rPr lang="en-US" sz="1200" dirty="0">
                <a:latin typeface="Times New Roman"/>
                <a:cs typeface="Times New Roman"/>
              </a:rPr>
              <a:t>Can be accessed from anywhere with internet </a:t>
            </a:r>
          </a:p>
          <a:p>
            <a:pPr marL="461645" lvl="2" indent="-360045">
              <a:lnSpc>
                <a:spcPct val="100000"/>
              </a:lnSpc>
              <a:spcBef>
                <a:spcPts val="640"/>
              </a:spcBef>
              <a:buFont typeface="DejaVu Sans"/>
              <a:buChar char="⚫"/>
              <a:tabLst>
                <a:tab pos="461645" algn="l"/>
              </a:tabLst>
            </a:pPr>
            <a:endParaRPr sz="1200" dirty="0">
              <a:latin typeface="Times New Roman"/>
              <a:cs typeface="Times New Roman"/>
            </a:endParaRPr>
          </a:p>
          <a:p>
            <a:pPr marL="320040" lvl="1" indent="-313055">
              <a:lnSpc>
                <a:spcPct val="100000"/>
              </a:lnSpc>
              <a:buSzPct val="96428"/>
              <a:buAutoNum type="arabicPeriod" startAt="2"/>
              <a:tabLst>
                <a:tab pos="320040" algn="l"/>
              </a:tabLst>
            </a:pPr>
            <a:r>
              <a:rPr sz="1400" b="1" spc="-75" dirty="0">
                <a:latin typeface="Times New Roman"/>
                <a:cs typeface="Times New Roman"/>
              </a:rPr>
              <a:t>SCOPE</a:t>
            </a:r>
            <a:r>
              <a:rPr sz="1400" b="1" spc="-110" dirty="0">
                <a:latin typeface="Times New Roman"/>
                <a:cs typeface="Times New Roman"/>
              </a:rPr>
              <a:t> </a:t>
            </a:r>
            <a:r>
              <a:rPr sz="1400" b="1" spc="-70" dirty="0">
                <a:latin typeface="Times New Roman"/>
                <a:cs typeface="Times New Roman"/>
              </a:rPr>
              <a:t>FOR</a:t>
            </a:r>
            <a:r>
              <a:rPr sz="1400" b="1" spc="-105" dirty="0">
                <a:latin typeface="Times New Roman"/>
                <a:cs typeface="Times New Roman"/>
              </a:rPr>
              <a:t> </a:t>
            </a:r>
            <a:r>
              <a:rPr sz="1400" b="1" spc="-80" dirty="0">
                <a:latin typeface="Times New Roman"/>
                <a:cs typeface="Times New Roman"/>
              </a:rPr>
              <a:t>FUTURE</a:t>
            </a:r>
            <a:r>
              <a:rPr sz="1400" b="1" spc="-100" dirty="0">
                <a:latin typeface="Times New Roman"/>
                <a:cs typeface="Times New Roman"/>
              </a:rPr>
              <a:t> </a:t>
            </a:r>
            <a:r>
              <a:rPr sz="1400" b="1" spc="-10" dirty="0">
                <a:latin typeface="Times New Roman"/>
                <a:cs typeface="Times New Roman"/>
              </a:rPr>
              <a:t>ENHANCEMENTS</a:t>
            </a:r>
            <a:endParaRPr sz="1400" dirty="0">
              <a:latin typeface="Times New Roman"/>
              <a:cs typeface="Times New Roman"/>
            </a:endParaRPr>
          </a:p>
          <a:p>
            <a:pPr marL="12700" indent="448945" algn="l">
              <a:lnSpc>
                <a:spcPct val="100000"/>
              </a:lnSpc>
              <a:spcBef>
                <a:spcPts val="620"/>
              </a:spcBef>
            </a:pPr>
            <a:r>
              <a:rPr lang="en-US" sz="1200" dirty="0">
                <a:latin typeface="Times New Roman" panose="02020603050405020304" pitchFamily="18" charset="0"/>
                <a:cs typeface="Times New Roman" panose="02020603050405020304" pitchFamily="18" charset="0"/>
              </a:rPr>
              <a:t>The future scope and enhancement opportunities for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US" sz="1200" dirty="0">
                <a:latin typeface="Times New Roman" panose="02020603050405020304" pitchFamily="18" charset="0"/>
                <a:cs typeface="Times New Roman" panose="02020603050405020304" pitchFamily="18" charset="0"/>
              </a:rPr>
              <a:t> is a lot. The system is designed in such a way that it can easily accept new updates. While when added enhancements, it will attain capabilities to process sales and shipments of other related products also. Such as fertilizers, potting mixture, vases, compost so on. This will further increase the credibility and usability of </a:t>
            </a:r>
            <a:r>
              <a:rPr lang="en-IN" sz="1200" dirty="0">
                <a:latin typeface="Times New Roman"/>
                <a:cs typeface="Times New Roman"/>
              </a:rPr>
              <a:t>“</a:t>
            </a:r>
            <a:r>
              <a:rPr lang="en-IN" sz="1200" b="1" dirty="0">
                <a:latin typeface="Times New Roman"/>
                <a:cs typeface="Times New Roman"/>
              </a:rPr>
              <a:t>GREENCART</a:t>
            </a:r>
            <a:r>
              <a:rPr lang="en-IN" sz="1200" dirty="0">
                <a:latin typeface="Times New Roman"/>
                <a:cs typeface="Times New Roman"/>
              </a:rPr>
              <a:t>”</a:t>
            </a:r>
            <a:r>
              <a:rPr lang="en-IN" sz="1200" spc="110" dirty="0">
                <a:latin typeface="Times New Roman"/>
                <a:cs typeface="Times New Roman"/>
              </a:rPr>
              <a:t> </a:t>
            </a:r>
            <a:r>
              <a:rPr lang="en-US" sz="1200" dirty="0">
                <a:latin typeface="Times New Roman" panose="02020603050405020304" pitchFamily="18" charset="0"/>
                <a:cs typeface="Times New Roman" panose="02020603050405020304" pitchFamily="18" charset="0"/>
              </a:rPr>
              <a:t>. Making it much more desirable to users. The enhanced iteration will also focus on sales spreading towards other states also. We  can  even  update  the  same  with  further modification establishment and can be integrated with minimal modification. Thus the project is flexible and can be enhanced at anytime with more advanced features.</a:t>
            </a:r>
            <a:endParaRPr sz="1200" dirty="0">
              <a:latin typeface="Times New Roman"/>
              <a:cs typeface="Times New Roman"/>
            </a:endParaRPr>
          </a:p>
          <a:p>
            <a:pPr marL="551180" indent="-401320">
              <a:lnSpc>
                <a:spcPct val="100000"/>
              </a:lnSpc>
              <a:spcBef>
                <a:spcPts val="640"/>
              </a:spcBef>
              <a:buFont typeface="Wingdings"/>
              <a:buChar char=""/>
              <a:tabLst>
                <a:tab pos="551180" algn="l"/>
              </a:tabLst>
            </a:pPr>
            <a:r>
              <a:rPr lang="en-US" sz="1200" dirty="0">
                <a:latin typeface="Times New Roman"/>
                <a:cs typeface="Times New Roman"/>
              </a:rPr>
              <a:t>More products will be introduced. </a:t>
            </a:r>
          </a:p>
          <a:p>
            <a:pPr marL="551180" indent="-401320">
              <a:lnSpc>
                <a:spcPct val="100000"/>
              </a:lnSpc>
              <a:spcBef>
                <a:spcPts val="640"/>
              </a:spcBef>
              <a:buFont typeface="Wingdings"/>
              <a:buChar char=""/>
              <a:tabLst>
                <a:tab pos="551180" algn="l"/>
              </a:tabLst>
            </a:pPr>
            <a:r>
              <a:rPr lang="en-US" sz="1200" dirty="0">
                <a:latin typeface="Times New Roman"/>
                <a:cs typeface="Times New Roman"/>
              </a:rPr>
              <a:t>More useful in all aspects.</a:t>
            </a:r>
          </a:p>
          <a:p>
            <a:pPr marL="551180" indent="-401320">
              <a:lnSpc>
                <a:spcPct val="100000"/>
              </a:lnSpc>
              <a:spcBef>
                <a:spcPts val="640"/>
              </a:spcBef>
              <a:buFont typeface="Wingdings"/>
              <a:buChar char=""/>
              <a:tabLst>
                <a:tab pos="551180" algn="l"/>
              </a:tabLst>
            </a:pPr>
            <a:r>
              <a:rPr lang="en-US" sz="1200" dirty="0">
                <a:latin typeface="Times New Roman"/>
                <a:cs typeface="Times New Roman"/>
              </a:rPr>
              <a:t>Sales to and from more states within the country. </a:t>
            </a:r>
          </a:p>
          <a:p>
            <a:pPr marL="551180" indent="-401320">
              <a:lnSpc>
                <a:spcPct val="100000"/>
              </a:lnSpc>
              <a:spcBef>
                <a:spcPts val="640"/>
              </a:spcBef>
              <a:buFont typeface="Wingdings"/>
              <a:buChar char=""/>
              <a:tabLst>
                <a:tab pos="551180" algn="l"/>
              </a:tabLst>
            </a:pPr>
            <a:r>
              <a:rPr lang="en-US" sz="1200" dirty="0">
                <a:latin typeface="Times New Roman"/>
                <a:cs typeface="Times New Roman"/>
              </a:rPr>
              <a:t>Tutorials on planting and plant care.</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1 </a:t>
            </a:r>
            <a:r>
              <a:rPr sz="1200" spc="-50" dirty="0">
                <a:latin typeface="Times New Roman"/>
                <a:cs typeface="Times New Roman"/>
              </a:rPr>
              <a:t>-</a:t>
            </a:r>
            <a:endParaRPr sz="120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332740" rIns="0" bIns="0" rtlCol="0">
            <a:spAutoFit/>
          </a:bodyPr>
          <a:lstStyle/>
          <a:p>
            <a:pPr marL="886460">
              <a:lnSpc>
                <a:spcPct val="100000"/>
              </a:lnSpc>
              <a:spcBef>
                <a:spcPts val="100"/>
              </a:spcBef>
            </a:pPr>
            <a:r>
              <a:rPr spc="-40" dirty="0"/>
              <a:t>INTRODUCTION</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518159" rIns="0" bIns="0" rtlCol="0">
            <a:spAutoFit/>
          </a:bodyPr>
          <a:lstStyle/>
          <a:p>
            <a:pPr marL="1247140">
              <a:lnSpc>
                <a:spcPct val="100000"/>
              </a:lnSpc>
              <a:spcBef>
                <a:spcPts val="100"/>
              </a:spcBef>
            </a:pPr>
            <a:r>
              <a:rPr spc="-10" dirty="0"/>
              <a:t>CONCLUSION</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166241"/>
            <a:ext cx="5698490" cy="8198142"/>
          </a:xfrm>
          <a:prstGeom prst="rect">
            <a:avLst/>
          </a:prstGeom>
        </p:spPr>
        <p:txBody>
          <a:bodyPr vert="horz" wrap="square" lIns="0" tIns="12700" rIns="0" bIns="0" rtlCol="0">
            <a:spAutoFit/>
          </a:bodyPr>
          <a:lstStyle/>
          <a:p>
            <a:pPr marL="1811655">
              <a:lnSpc>
                <a:spcPct val="100000"/>
              </a:lnSpc>
              <a:spcBef>
                <a:spcPts val="100"/>
              </a:spcBef>
            </a:pPr>
            <a:r>
              <a:rPr sz="1600" b="1" dirty="0">
                <a:latin typeface="Times New Roman"/>
                <a:cs typeface="Times New Roman"/>
              </a:rPr>
              <a:t>12. </a:t>
            </a:r>
            <a:r>
              <a:rPr sz="1600" b="1" spc="-10" dirty="0">
                <a:latin typeface="Times New Roman"/>
                <a:cs typeface="Times New Roman"/>
              </a:rPr>
              <a:t>CONCLUSION</a:t>
            </a:r>
            <a:endParaRPr sz="1600" dirty="0">
              <a:latin typeface="Times New Roman"/>
              <a:cs typeface="Times New Roman"/>
            </a:endParaRPr>
          </a:p>
          <a:p>
            <a:pPr marL="12700" marR="32384" indent="448945" algn="just">
              <a:lnSpc>
                <a:spcPct val="143800"/>
              </a:lnSpc>
              <a:spcBef>
                <a:spcPts val="1425"/>
              </a:spcBef>
            </a:pPr>
            <a:r>
              <a:rPr lang="en-US" sz="1200" dirty="0">
                <a:latin typeface="Times New Roman"/>
                <a:cs typeface="Times New Roman"/>
              </a:rPr>
              <a:t>The goal of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is to unify all the individual shops  scattered within a common website, The objective of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is to simplify the search for a quality plant product from several providers with optimum pricing. Admin coordinates all the activities that are taken place in the website. Users can find best deals here.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is a substantial improvement over the existing system which involves intensive search which oftentimes brings unsatisfactory results. It opens up lot more opportunities for all the entities involved. From admin, shops to users. In  all aspects ,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is a significant improvement over existing systems. </a:t>
            </a:r>
            <a:r>
              <a:rPr sz="1200" dirty="0">
                <a:latin typeface="Times New Roman"/>
                <a:cs typeface="Times New Roman"/>
              </a:rPr>
              <a:t>In</a:t>
            </a:r>
            <a:r>
              <a:rPr sz="1200" spc="-45" dirty="0">
                <a:latin typeface="Times New Roman"/>
                <a:cs typeface="Times New Roman"/>
              </a:rPr>
              <a:t> </a:t>
            </a:r>
            <a:r>
              <a:rPr sz="1200" dirty="0">
                <a:latin typeface="Times New Roman"/>
                <a:cs typeface="Times New Roman"/>
              </a:rPr>
              <a:t>this</a:t>
            </a:r>
            <a:r>
              <a:rPr sz="1200" spc="-55" dirty="0">
                <a:latin typeface="Times New Roman"/>
                <a:cs typeface="Times New Roman"/>
              </a:rPr>
              <a:t> </a:t>
            </a:r>
            <a:r>
              <a:rPr sz="1200" dirty="0">
                <a:latin typeface="Times New Roman"/>
                <a:cs typeface="Times New Roman"/>
              </a:rPr>
              <a:t>system</a:t>
            </a:r>
            <a:r>
              <a:rPr sz="1200" spc="-45" dirty="0">
                <a:latin typeface="Times New Roman"/>
                <a:cs typeface="Times New Roman"/>
              </a:rPr>
              <a:t> </a:t>
            </a:r>
            <a:r>
              <a:rPr sz="1200" spc="-10" dirty="0">
                <a:latin typeface="Times New Roman"/>
                <a:cs typeface="Times New Roman"/>
              </a:rPr>
              <a:t>there</a:t>
            </a:r>
            <a:r>
              <a:rPr sz="1200" spc="-60" dirty="0">
                <a:latin typeface="Times New Roman"/>
                <a:cs typeface="Times New Roman"/>
              </a:rPr>
              <a:t> </a:t>
            </a:r>
            <a:r>
              <a:rPr sz="1200" dirty="0">
                <a:latin typeface="Times New Roman"/>
                <a:cs typeface="Times New Roman"/>
              </a:rPr>
              <a:t>are</a:t>
            </a:r>
            <a:r>
              <a:rPr sz="1200" spc="-10" dirty="0">
                <a:latin typeface="Times New Roman"/>
                <a:cs typeface="Times New Roman"/>
              </a:rPr>
              <a:t> </a:t>
            </a:r>
            <a:r>
              <a:rPr lang="en-US" sz="1200" spc="-10" dirty="0">
                <a:latin typeface="Times New Roman"/>
                <a:cs typeface="Times New Roman"/>
              </a:rPr>
              <a:t>four</a:t>
            </a:r>
            <a:r>
              <a:rPr sz="1200" spc="-10" dirty="0">
                <a:latin typeface="Times New Roman"/>
                <a:cs typeface="Times New Roman"/>
              </a:rPr>
              <a:t> </a:t>
            </a:r>
            <a:r>
              <a:rPr sz="1200" dirty="0">
                <a:latin typeface="Times New Roman"/>
                <a:cs typeface="Times New Roman"/>
              </a:rPr>
              <a:t>main</a:t>
            </a:r>
            <a:r>
              <a:rPr sz="1200" spc="-30" dirty="0">
                <a:latin typeface="Times New Roman"/>
                <a:cs typeface="Times New Roman"/>
              </a:rPr>
              <a:t> </a:t>
            </a:r>
            <a:r>
              <a:rPr sz="1200" dirty="0">
                <a:latin typeface="Times New Roman"/>
                <a:cs typeface="Times New Roman"/>
              </a:rPr>
              <a:t>modules,</a:t>
            </a:r>
            <a:r>
              <a:rPr sz="1200" spc="-2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they</a:t>
            </a:r>
            <a:r>
              <a:rPr sz="1200" spc="-25" dirty="0">
                <a:latin typeface="Times New Roman"/>
                <a:cs typeface="Times New Roman"/>
              </a:rPr>
              <a:t> </a:t>
            </a:r>
            <a:r>
              <a:rPr sz="1200" dirty="0">
                <a:latin typeface="Times New Roman"/>
                <a:cs typeface="Times New Roman"/>
              </a:rPr>
              <a:t>are:</a:t>
            </a:r>
            <a:r>
              <a:rPr sz="1200" spc="-2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a:p>
            <a:pPr marL="461645" indent="-268605">
              <a:lnSpc>
                <a:spcPct val="100000"/>
              </a:lnSpc>
              <a:spcBef>
                <a:spcPts val="620"/>
              </a:spcBef>
              <a:buAutoNum type="arabicPeriod"/>
              <a:tabLst>
                <a:tab pos="461645" algn="l"/>
              </a:tabLst>
            </a:pPr>
            <a:r>
              <a:rPr sz="1200" spc="-10" dirty="0">
                <a:latin typeface="Times New Roman"/>
                <a:cs typeface="Times New Roman"/>
              </a:rPr>
              <a:t>Admin</a:t>
            </a:r>
            <a:endParaRPr sz="1200" dirty="0">
              <a:latin typeface="Times New Roman"/>
              <a:cs typeface="Times New Roman"/>
            </a:endParaRPr>
          </a:p>
          <a:p>
            <a:pPr marL="461645" indent="-268605">
              <a:lnSpc>
                <a:spcPct val="100000"/>
              </a:lnSpc>
              <a:spcBef>
                <a:spcPts val="640"/>
              </a:spcBef>
              <a:buAutoNum type="arabicPeriod"/>
              <a:tabLst>
                <a:tab pos="461645" algn="l"/>
              </a:tabLst>
            </a:pPr>
            <a:r>
              <a:rPr sz="1200" spc="-10" dirty="0">
                <a:latin typeface="Times New Roman"/>
                <a:cs typeface="Times New Roman"/>
              </a:rPr>
              <a:t>S</a:t>
            </a:r>
            <a:r>
              <a:rPr lang="en-US" sz="1200" spc="-10" dirty="0">
                <a:latin typeface="Times New Roman"/>
                <a:cs typeface="Times New Roman"/>
              </a:rPr>
              <a:t>hop</a:t>
            </a:r>
          </a:p>
          <a:p>
            <a:pPr marL="461645" indent="-268605">
              <a:lnSpc>
                <a:spcPct val="100000"/>
              </a:lnSpc>
              <a:spcBef>
                <a:spcPts val="640"/>
              </a:spcBef>
              <a:buAutoNum type="arabicPeriod"/>
              <a:tabLst>
                <a:tab pos="461645" algn="l"/>
              </a:tabLst>
            </a:pPr>
            <a:r>
              <a:rPr lang="en-US" sz="1200" spc="-10" dirty="0">
                <a:latin typeface="Times New Roman"/>
                <a:cs typeface="Times New Roman"/>
              </a:rPr>
              <a:t>User</a:t>
            </a:r>
            <a:endParaRPr sz="1200" dirty="0">
              <a:latin typeface="Times New Roman"/>
              <a:cs typeface="Times New Roman"/>
            </a:endParaRPr>
          </a:p>
          <a:p>
            <a:pPr marL="461645" indent="-268605">
              <a:lnSpc>
                <a:spcPct val="100000"/>
              </a:lnSpc>
              <a:spcBef>
                <a:spcPts val="625"/>
              </a:spcBef>
              <a:buAutoNum type="arabicPeriod"/>
              <a:tabLst>
                <a:tab pos="461645" algn="l"/>
              </a:tabLst>
            </a:pPr>
            <a:r>
              <a:rPr sz="1200" spc="-10" dirty="0">
                <a:latin typeface="Times New Roman"/>
                <a:cs typeface="Times New Roman"/>
              </a:rPr>
              <a:t>Guest</a:t>
            </a:r>
            <a:endParaRPr lang="en-US" sz="1200" dirty="0">
              <a:latin typeface="Times New Roman"/>
              <a:cs typeface="Times New Roman"/>
            </a:endParaRPr>
          </a:p>
          <a:p>
            <a:pPr marL="12700" indent="448945" algn="just">
              <a:lnSpc>
                <a:spcPct val="100000"/>
              </a:lnSpc>
              <a:spcBef>
                <a:spcPts val="620"/>
              </a:spcBef>
            </a:pPr>
            <a:r>
              <a:rPr lang="en-US" sz="1200" dirty="0">
                <a:latin typeface="Times New Roman"/>
                <a:cs typeface="Times New Roman"/>
              </a:rPr>
              <a:t>The</a:t>
            </a:r>
            <a:r>
              <a:rPr lang="en-US" sz="1200" spc="90" dirty="0">
                <a:latin typeface="Times New Roman"/>
                <a:cs typeface="Times New Roman"/>
              </a:rPr>
              <a:t> </a:t>
            </a:r>
            <a:r>
              <a:rPr lang="en-US" sz="1200" dirty="0">
                <a:latin typeface="Times New Roman"/>
                <a:cs typeface="Times New Roman"/>
              </a:rPr>
              <a:t>project</a:t>
            </a:r>
            <a:r>
              <a:rPr lang="en-US" sz="1200" spc="85" dirty="0">
                <a:latin typeface="Times New Roman"/>
                <a:cs typeface="Times New Roman"/>
              </a:rPr>
              <a:t> </a:t>
            </a:r>
            <a:r>
              <a:rPr lang="en-US" sz="1200" dirty="0">
                <a:latin typeface="Times New Roman"/>
                <a:cs typeface="Times New Roman"/>
              </a:rPr>
              <a:t>entitled</a:t>
            </a:r>
            <a:r>
              <a:rPr lang="en-US" sz="1200" spc="80" dirty="0">
                <a:latin typeface="Times New Roman"/>
                <a:cs typeface="Times New Roman"/>
              </a:rPr>
              <a:t> </a:t>
            </a:r>
            <a:r>
              <a:rPr lang="en-US" sz="1200" b="1" dirty="0">
                <a:latin typeface="Times New Roman"/>
                <a:cs typeface="Times New Roman"/>
              </a:rPr>
              <a:t>“ GREENCART ” </a:t>
            </a:r>
            <a:r>
              <a:rPr lang="en-US" sz="1200" spc="90" dirty="0">
                <a:latin typeface="Times New Roman"/>
                <a:cs typeface="Times New Roman"/>
              </a:rPr>
              <a:t> </a:t>
            </a:r>
            <a:r>
              <a:rPr lang="en-US" sz="1200" dirty="0">
                <a:latin typeface="Times New Roman"/>
                <a:cs typeface="Times New Roman"/>
              </a:rPr>
              <a:t>was</a:t>
            </a:r>
            <a:r>
              <a:rPr lang="en-US" sz="1200" spc="80" dirty="0">
                <a:latin typeface="Times New Roman"/>
                <a:cs typeface="Times New Roman"/>
              </a:rPr>
              <a:t> </a:t>
            </a:r>
            <a:r>
              <a:rPr lang="en-US" sz="1200" dirty="0">
                <a:latin typeface="Times New Roman"/>
                <a:cs typeface="Times New Roman"/>
              </a:rPr>
              <a:t>completed</a:t>
            </a:r>
            <a:r>
              <a:rPr lang="en-US" sz="1200" spc="80" dirty="0">
                <a:latin typeface="Times New Roman"/>
                <a:cs typeface="Times New Roman"/>
              </a:rPr>
              <a:t> </a:t>
            </a:r>
            <a:r>
              <a:rPr lang="en-US" sz="1200" dirty="0">
                <a:latin typeface="Times New Roman"/>
                <a:cs typeface="Times New Roman"/>
              </a:rPr>
              <a:t>on</a:t>
            </a:r>
            <a:r>
              <a:rPr lang="en-US" sz="1200" spc="80" dirty="0">
                <a:latin typeface="Times New Roman"/>
                <a:cs typeface="Times New Roman"/>
              </a:rPr>
              <a:t> </a:t>
            </a:r>
            <a:r>
              <a:rPr lang="en-US" sz="1200" spc="-10" dirty="0">
                <a:latin typeface="Times New Roman"/>
                <a:cs typeface="Times New Roman"/>
              </a:rPr>
              <a:t>time. </a:t>
            </a:r>
            <a:r>
              <a:rPr sz="1200" dirty="0">
                <a:latin typeface="Times New Roman"/>
                <a:cs typeface="Times New Roman"/>
              </a:rPr>
              <a:t>This</a:t>
            </a:r>
            <a:r>
              <a:rPr sz="1200" spc="90" dirty="0">
                <a:latin typeface="Times New Roman"/>
                <a:cs typeface="Times New Roman"/>
              </a:rPr>
              <a:t> </a:t>
            </a:r>
            <a:r>
              <a:rPr sz="1200" dirty="0">
                <a:latin typeface="Times New Roman"/>
                <a:cs typeface="Times New Roman"/>
              </a:rPr>
              <a:t>project</a:t>
            </a:r>
            <a:r>
              <a:rPr sz="1200" spc="100" dirty="0">
                <a:latin typeface="Times New Roman"/>
                <a:cs typeface="Times New Roman"/>
              </a:rPr>
              <a:t> </a:t>
            </a:r>
            <a:r>
              <a:rPr sz="1200" dirty="0">
                <a:latin typeface="Times New Roman"/>
                <a:cs typeface="Times New Roman"/>
              </a:rPr>
              <a:t>provided</a:t>
            </a:r>
            <a:r>
              <a:rPr sz="1200" spc="95" dirty="0">
                <a:latin typeface="Times New Roman"/>
                <a:cs typeface="Times New Roman"/>
              </a:rPr>
              <a:t> </a:t>
            </a:r>
            <a:r>
              <a:rPr sz="1200" dirty="0">
                <a:latin typeface="Times New Roman"/>
                <a:cs typeface="Times New Roman"/>
              </a:rPr>
              <a:t>maximum</a:t>
            </a:r>
            <a:r>
              <a:rPr sz="1200" spc="100" dirty="0">
                <a:latin typeface="Times New Roman"/>
                <a:cs typeface="Times New Roman"/>
              </a:rPr>
              <a:t> </a:t>
            </a:r>
            <a:r>
              <a:rPr sz="1200" dirty="0">
                <a:latin typeface="Times New Roman"/>
                <a:cs typeface="Times New Roman"/>
              </a:rPr>
              <a:t>interaction</a:t>
            </a:r>
            <a:r>
              <a:rPr sz="1200" spc="95" dirty="0">
                <a:latin typeface="Times New Roman"/>
                <a:cs typeface="Times New Roman"/>
              </a:rPr>
              <a:t> </a:t>
            </a:r>
            <a:r>
              <a:rPr sz="1200" dirty="0">
                <a:latin typeface="Times New Roman"/>
                <a:cs typeface="Times New Roman"/>
              </a:rPr>
              <a:t>and</a:t>
            </a:r>
            <a:r>
              <a:rPr sz="1200" spc="95" dirty="0">
                <a:latin typeface="Times New Roman"/>
                <a:cs typeface="Times New Roman"/>
              </a:rPr>
              <a:t> </a:t>
            </a:r>
            <a:r>
              <a:rPr sz="1200" dirty="0">
                <a:latin typeface="Times New Roman"/>
                <a:cs typeface="Times New Roman"/>
              </a:rPr>
              <a:t>flexibility.</a:t>
            </a:r>
            <a:r>
              <a:rPr sz="1200" spc="75" dirty="0">
                <a:latin typeface="Times New Roman"/>
                <a:cs typeface="Times New Roman"/>
              </a:rPr>
              <a:t> </a:t>
            </a:r>
            <a:r>
              <a:rPr sz="1200" dirty="0">
                <a:latin typeface="Times New Roman"/>
                <a:cs typeface="Times New Roman"/>
              </a:rPr>
              <a:t>The</a:t>
            </a:r>
            <a:r>
              <a:rPr sz="1200" spc="105" dirty="0">
                <a:latin typeface="Times New Roman"/>
                <a:cs typeface="Times New Roman"/>
              </a:rPr>
              <a:t> </a:t>
            </a:r>
            <a:r>
              <a:rPr sz="1200" dirty="0">
                <a:latin typeface="Times New Roman"/>
                <a:cs typeface="Times New Roman"/>
              </a:rPr>
              <a:t>system</a:t>
            </a:r>
            <a:r>
              <a:rPr sz="1200" spc="100" dirty="0">
                <a:latin typeface="Times New Roman"/>
                <a:cs typeface="Times New Roman"/>
              </a:rPr>
              <a:t> </a:t>
            </a:r>
            <a:r>
              <a:rPr sz="1200" dirty="0">
                <a:latin typeface="Times New Roman"/>
                <a:cs typeface="Times New Roman"/>
              </a:rPr>
              <a:t>was</a:t>
            </a:r>
            <a:r>
              <a:rPr sz="1200" spc="90" dirty="0">
                <a:latin typeface="Times New Roman"/>
                <a:cs typeface="Times New Roman"/>
              </a:rPr>
              <a:t> </a:t>
            </a:r>
            <a:r>
              <a:rPr sz="1200" dirty="0">
                <a:latin typeface="Times New Roman"/>
                <a:cs typeface="Times New Roman"/>
              </a:rPr>
              <a:t>tested,and</a:t>
            </a:r>
            <a:r>
              <a:rPr sz="1200" spc="95" dirty="0">
                <a:latin typeface="Times New Roman"/>
                <a:cs typeface="Times New Roman"/>
              </a:rPr>
              <a:t> </a:t>
            </a:r>
            <a:r>
              <a:rPr sz="1200" spc="-25" dirty="0">
                <a:latin typeface="Times New Roman"/>
                <a:cs typeface="Times New Roman"/>
              </a:rPr>
              <a:t>the </a:t>
            </a:r>
            <a:r>
              <a:rPr sz="1200" dirty="0">
                <a:latin typeface="Times New Roman"/>
                <a:cs typeface="Times New Roman"/>
              </a:rPr>
              <a:t>performance</a:t>
            </a:r>
            <a:r>
              <a:rPr sz="1200" spc="-2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system</a:t>
            </a:r>
            <a:r>
              <a:rPr sz="1200" spc="-25" dirty="0">
                <a:latin typeface="Times New Roman"/>
                <a:cs typeface="Times New Roman"/>
              </a:rPr>
              <a:t> </a:t>
            </a:r>
            <a:r>
              <a:rPr sz="1200" dirty="0">
                <a:latin typeface="Times New Roman"/>
                <a:cs typeface="Times New Roman"/>
              </a:rPr>
              <a:t>was</a:t>
            </a:r>
            <a:r>
              <a:rPr sz="1200" spc="-40" dirty="0">
                <a:latin typeface="Times New Roman"/>
                <a:cs typeface="Times New Roman"/>
              </a:rPr>
              <a:t> </a:t>
            </a:r>
            <a:r>
              <a:rPr sz="1200" dirty="0">
                <a:latin typeface="Times New Roman"/>
                <a:cs typeface="Times New Roman"/>
              </a:rPr>
              <a:t>provided</a:t>
            </a:r>
            <a:r>
              <a:rPr sz="1200" spc="-5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be</a:t>
            </a:r>
            <a:r>
              <a:rPr sz="1200" spc="-25" dirty="0">
                <a:latin typeface="Times New Roman"/>
                <a:cs typeface="Times New Roman"/>
              </a:rPr>
              <a:t> </a:t>
            </a:r>
            <a:r>
              <a:rPr sz="1200" dirty="0">
                <a:latin typeface="Times New Roman"/>
                <a:cs typeface="Times New Roman"/>
              </a:rPr>
              <a:t>much</a:t>
            </a:r>
            <a:r>
              <a:rPr sz="1200" spc="-25" dirty="0">
                <a:latin typeface="Times New Roman"/>
                <a:cs typeface="Times New Roman"/>
              </a:rPr>
              <a:t> </a:t>
            </a:r>
            <a:r>
              <a:rPr sz="1200" dirty="0">
                <a:latin typeface="Times New Roman"/>
                <a:cs typeface="Times New Roman"/>
              </a:rPr>
              <a:t>more</a:t>
            </a:r>
            <a:r>
              <a:rPr sz="1200" spc="-25" dirty="0">
                <a:latin typeface="Times New Roman"/>
                <a:cs typeface="Times New Roman"/>
              </a:rPr>
              <a:t> </a:t>
            </a:r>
            <a:r>
              <a:rPr sz="1200" spc="-10" dirty="0">
                <a:latin typeface="Times New Roman"/>
                <a:cs typeface="Times New Roman"/>
              </a:rPr>
              <a:t>efficient.</a:t>
            </a:r>
            <a:endParaRPr sz="1200" dirty="0">
              <a:latin typeface="Times New Roman"/>
              <a:cs typeface="Times New Roman"/>
            </a:endParaRPr>
          </a:p>
          <a:p>
            <a:pPr marL="12700" marR="5080" indent="448945" algn="just">
              <a:lnSpc>
                <a:spcPct val="143700"/>
              </a:lnSpc>
              <a:spcBef>
                <a:spcPts val="10"/>
              </a:spcBef>
            </a:pPr>
            <a:r>
              <a:rPr sz="1200" dirty="0">
                <a:latin typeface="Times New Roman"/>
                <a:cs typeface="Times New Roman"/>
              </a:rPr>
              <a:t>The</a:t>
            </a:r>
            <a:r>
              <a:rPr sz="1200" spc="434" dirty="0">
                <a:latin typeface="Times New Roman"/>
                <a:cs typeface="Times New Roman"/>
              </a:rPr>
              <a:t> </a:t>
            </a:r>
            <a:r>
              <a:rPr sz="1200" dirty="0">
                <a:latin typeface="Times New Roman"/>
                <a:cs typeface="Times New Roman"/>
              </a:rPr>
              <a:t>modules</a:t>
            </a:r>
            <a:r>
              <a:rPr sz="1200" spc="409" dirty="0">
                <a:latin typeface="Times New Roman"/>
                <a:cs typeface="Times New Roman"/>
              </a:rPr>
              <a:t> </a:t>
            </a:r>
            <a:r>
              <a:rPr sz="1200" dirty="0">
                <a:latin typeface="Times New Roman"/>
                <a:cs typeface="Times New Roman"/>
              </a:rPr>
              <a:t>in</a:t>
            </a:r>
            <a:r>
              <a:rPr sz="1200" spc="434" dirty="0">
                <a:latin typeface="Times New Roman"/>
                <a:cs typeface="Times New Roman"/>
              </a:rPr>
              <a:t> </a:t>
            </a:r>
            <a:r>
              <a:rPr sz="1200" dirty="0">
                <a:latin typeface="Times New Roman"/>
                <a:cs typeface="Times New Roman"/>
              </a:rPr>
              <a:t>the</a:t>
            </a:r>
            <a:r>
              <a:rPr sz="1200" spc="440" dirty="0">
                <a:latin typeface="Times New Roman"/>
                <a:cs typeface="Times New Roman"/>
              </a:rPr>
              <a:t> </a:t>
            </a:r>
            <a:r>
              <a:rPr sz="1200" dirty="0">
                <a:latin typeface="Times New Roman"/>
                <a:cs typeface="Times New Roman"/>
              </a:rPr>
              <a:t>system</a:t>
            </a:r>
            <a:r>
              <a:rPr sz="1200" spc="425" dirty="0">
                <a:latin typeface="Times New Roman"/>
                <a:cs typeface="Times New Roman"/>
              </a:rPr>
              <a:t> </a:t>
            </a:r>
            <a:r>
              <a:rPr sz="1200" dirty="0">
                <a:latin typeface="Times New Roman"/>
                <a:cs typeface="Times New Roman"/>
              </a:rPr>
              <a:t>help</a:t>
            </a:r>
            <a:r>
              <a:rPr sz="1200" spc="434" dirty="0">
                <a:latin typeface="Times New Roman"/>
                <a:cs typeface="Times New Roman"/>
              </a:rPr>
              <a:t> </a:t>
            </a:r>
            <a:r>
              <a:rPr sz="1200" dirty="0">
                <a:latin typeface="Times New Roman"/>
                <a:cs typeface="Times New Roman"/>
              </a:rPr>
              <a:t>in</a:t>
            </a:r>
            <a:r>
              <a:rPr sz="1200" spc="415" dirty="0">
                <a:latin typeface="Times New Roman"/>
                <a:cs typeface="Times New Roman"/>
              </a:rPr>
              <a:t> </a:t>
            </a:r>
            <a:r>
              <a:rPr sz="1200" dirty="0">
                <a:latin typeface="Times New Roman"/>
                <a:cs typeface="Times New Roman"/>
              </a:rPr>
              <a:t>faster</a:t>
            </a:r>
            <a:r>
              <a:rPr sz="1200" spc="430" dirty="0">
                <a:latin typeface="Times New Roman"/>
                <a:cs typeface="Times New Roman"/>
              </a:rPr>
              <a:t> </a:t>
            </a:r>
            <a:r>
              <a:rPr sz="1200" dirty="0">
                <a:latin typeface="Times New Roman"/>
                <a:cs typeface="Times New Roman"/>
              </a:rPr>
              <a:t>development,</a:t>
            </a:r>
            <a:r>
              <a:rPr sz="1200" spc="420" dirty="0">
                <a:latin typeface="Times New Roman"/>
                <a:cs typeface="Times New Roman"/>
              </a:rPr>
              <a:t> </a:t>
            </a:r>
            <a:r>
              <a:rPr sz="1200" dirty="0">
                <a:latin typeface="Times New Roman"/>
                <a:cs typeface="Times New Roman"/>
              </a:rPr>
              <a:t>implementation,</a:t>
            </a:r>
            <a:r>
              <a:rPr sz="1200" spc="415" dirty="0">
                <a:latin typeface="Times New Roman"/>
                <a:cs typeface="Times New Roman"/>
              </a:rPr>
              <a:t> </a:t>
            </a:r>
            <a:r>
              <a:rPr sz="1200" spc="-25" dirty="0">
                <a:latin typeface="Times New Roman"/>
                <a:cs typeface="Times New Roman"/>
              </a:rPr>
              <a:t>and </a:t>
            </a:r>
            <a:r>
              <a:rPr sz="1200" dirty="0">
                <a:latin typeface="Times New Roman"/>
                <a:cs typeface="Times New Roman"/>
              </a:rPr>
              <a:t>maintenance</a:t>
            </a:r>
            <a:r>
              <a:rPr sz="1200" spc="3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software.</a:t>
            </a:r>
            <a:r>
              <a:rPr sz="1200" spc="30"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system</a:t>
            </a:r>
            <a:r>
              <a:rPr sz="1200" spc="40" dirty="0">
                <a:latin typeface="Times New Roman"/>
                <a:cs typeface="Times New Roman"/>
              </a:rPr>
              <a:t> </a:t>
            </a:r>
            <a:r>
              <a:rPr sz="1200" dirty="0">
                <a:latin typeface="Times New Roman"/>
                <a:cs typeface="Times New Roman"/>
              </a:rPr>
              <a:t>has</a:t>
            </a:r>
            <a:r>
              <a:rPr sz="1200" spc="30" dirty="0">
                <a:latin typeface="Times New Roman"/>
                <a:cs typeface="Times New Roman"/>
              </a:rPr>
              <a:t> </a:t>
            </a:r>
            <a:r>
              <a:rPr sz="1200" dirty="0">
                <a:latin typeface="Times New Roman"/>
                <a:cs typeface="Times New Roman"/>
              </a:rPr>
              <a:t>been</a:t>
            </a:r>
            <a:r>
              <a:rPr sz="1200" spc="30" dirty="0">
                <a:latin typeface="Times New Roman"/>
                <a:cs typeface="Times New Roman"/>
              </a:rPr>
              <a:t> </a:t>
            </a:r>
            <a:r>
              <a:rPr sz="1200" dirty="0">
                <a:latin typeface="Times New Roman"/>
                <a:cs typeface="Times New Roman"/>
              </a:rPr>
              <a:t>developed</a:t>
            </a:r>
            <a:r>
              <a:rPr sz="1200" spc="3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versatile</a:t>
            </a:r>
            <a:r>
              <a:rPr sz="1200" spc="40" dirty="0">
                <a:latin typeface="Times New Roman"/>
                <a:cs typeface="Times New Roman"/>
              </a:rPr>
              <a:t> </a:t>
            </a:r>
            <a:r>
              <a:rPr sz="1200" dirty="0">
                <a:latin typeface="Times New Roman"/>
                <a:cs typeface="Times New Roman"/>
              </a:rPr>
              <a:t>and</a:t>
            </a:r>
            <a:r>
              <a:rPr sz="1200" spc="100" dirty="0">
                <a:latin typeface="Times New Roman"/>
                <a:cs typeface="Times New Roman"/>
              </a:rPr>
              <a:t> </a:t>
            </a:r>
            <a:r>
              <a:rPr sz="1200" spc="-10" dirty="0">
                <a:latin typeface="Times New Roman"/>
                <a:cs typeface="Times New Roman"/>
              </a:rPr>
              <a:t>user-friendly </a:t>
            </a:r>
            <a:r>
              <a:rPr sz="1200" dirty="0">
                <a:latin typeface="Times New Roman"/>
                <a:cs typeface="Times New Roman"/>
              </a:rPr>
              <a:t>as</a:t>
            </a:r>
            <a:r>
              <a:rPr sz="1200" spc="-40" dirty="0">
                <a:latin typeface="Times New Roman"/>
                <a:cs typeface="Times New Roman"/>
              </a:rPr>
              <a:t> </a:t>
            </a:r>
            <a:r>
              <a:rPr sz="1200" dirty="0">
                <a:latin typeface="Times New Roman"/>
                <a:cs typeface="Times New Roman"/>
              </a:rPr>
              <a:t>possible</a:t>
            </a:r>
            <a:r>
              <a:rPr sz="1200" spc="-20" dirty="0">
                <a:latin typeface="Times New Roman"/>
                <a:cs typeface="Times New Roman"/>
              </a:rPr>
              <a:t> </a:t>
            </a:r>
            <a:r>
              <a:rPr sz="1200" dirty="0">
                <a:latin typeface="Times New Roman"/>
                <a:cs typeface="Times New Roman"/>
              </a:rPr>
              <a:t>keeping</a:t>
            </a:r>
            <a:r>
              <a:rPr sz="1200" spc="-25" dirty="0">
                <a:latin typeface="Times New Roman"/>
                <a:cs typeface="Times New Roman"/>
              </a:rPr>
              <a:t> </a:t>
            </a:r>
            <a:r>
              <a:rPr sz="1200" dirty="0">
                <a:latin typeface="Times New Roman"/>
                <a:cs typeface="Times New Roman"/>
              </a:rPr>
              <a:t>in</a:t>
            </a:r>
            <a:r>
              <a:rPr sz="1200" spc="-25" dirty="0">
                <a:latin typeface="Times New Roman"/>
                <a:cs typeface="Times New Roman"/>
              </a:rPr>
              <a:t> </a:t>
            </a:r>
            <a:r>
              <a:rPr sz="1200" dirty="0">
                <a:latin typeface="Times New Roman"/>
                <a:cs typeface="Times New Roman"/>
              </a:rPr>
              <a:t>mind</a:t>
            </a:r>
            <a:r>
              <a:rPr sz="1200" spc="-3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advanced</a:t>
            </a:r>
            <a:r>
              <a:rPr sz="1200" spc="-45" dirty="0">
                <a:latin typeface="Times New Roman"/>
                <a:cs typeface="Times New Roman"/>
              </a:rPr>
              <a:t> </a:t>
            </a:r>
            <a:r>
              <a:rPr sz="1200" dirty="0">
                <a:latin typeface="Times New Roman"/>
                <a:cs typeface="Times New Roman"/>
              </a:rPr>
              <a:t>features.</a:t>
            </a:r>
            <a:r>
              <a:rPr sz="1200" spc="-30" dirty="0">
                <a:latin typeface="Times New Roman"/>
                <a:cs typeface="Times New Roman"/>
              </a:rPr>
              <a:t> </a:t>
            </a:r>
            <a:r>
              <a:rPr sz="1200" dirty="0">
                <a:latin typeface="Times New Roman"/>
                <a:cs typeface="Times New Roman"/>
              </a:rPr>
              <a:t>Using</a:t>
            </a:r>
            <a:r>
              <a:rPr sz="1200" spc="-25" dirty="0">
                <a:latin typeface="Times New Roman"/>
                <a:cs typeface="Times New Roman"/>
              </a:rPr>
              <a:t> </a:t>
            </a:r>
            <a:r>
              <a:rPr sz="1200" dirty="0">
                <a:latin typeface="Times New Roman"/>
                <a:cs typeface="Times New Roman"/>
              </a:rPr>
              <a:t>HTML,</a:t>
            </a:r>
            <a:r>
              <a:rPr sz="1200" spc="-25" dirty="0">
                <a:latin typeface="Times New Roman"/>
                <a:cs typeface="Times New Roman"/>
              </a:rPr>
              <a:t> </a:t>
            </a:r>
            <a:r>
              <a:rPr sz="1200" dirty="0">
                <a:latin typeface="Times New Roman"/>
                <a:cs typeface="Times New Roman"/>
              </a:rPr>
              <a:t>CSS,</a:t>
            </a:r>
            <a:r>
              <a:rPr sz="1200" spc="10" dirty="0">
                <a:latin typeface="Times New Roman"/>
                <a:cs typeface="Times New Roman"/>
              </a:rPr>
              <a:t> </a:t>
            </a:r>
            <a:r>
              <a:rPr sz="1200" dirty="0">
                <a:latin typeface="Times New Roman"/>
                <a:cs typeface="Times New Roman"/>
              </a:rPr>
              <a:t>JavaScript,</a:t>
            </a:r>
            <a:r>
              <a:rPr sz="1200" spc="-50" dirty="0">
                <a:latin typeface="Times New Roman"/>
                <a:cs typeface="Times New Roman"/>
              </a:rPr>
              <a:t> </a:t>
            </a:r>
            <a:r>
              <a:rPr sz="1200" dirty="0">
                <a:latin typeface="Times New Roman"/>
                <a:cs typeface="Times New Roman"/>
              </a:rPr>
              <a:t>PHP,</a:t>
            </a:r>
            <a:r>
              <a:rPr sz="1200" spc="-25" dirty="0">
                <a:latin typeface="Times New Roman"/>
                <a:cs typeface="Times New Roman"/>
              </a:rPr>
              <a:t> and </a:t>
            </a:r>
            <a:r>
              <a:rPr sz="1200" dirty="0">
                <a:latin typeface="Times New Roman"/>
                <a:cs typeface="Times New Roman"/>
              </a:rPr>
              <a:t>MySQL</a:t>
            </a:r>
            <a:r>
              <a:rPr sz="1200" spc="75" dirty="0">
                <a:latin typeface="Times New Roman"/>
                <a:cs typeface="Times New Roman"/>
              </a:rPr>
              <a:t> </a:t>
            </a:r>
            <a:r>
              <a:rPr sz="1200" dirty="0">
                <a:latin typeface="Times New Roman"/>
                <a:cs typeface="Times New Roman"/>
              </a:rPr>
              <a:t>SERVER</a:t>
            </a:r>
            <a:r>
              <a:rPr sz="1200" spc="70" dirty="0">
                <a:latin typeface="Times New Roman"/>
                <a:cs typeface="Times New Roman"/>
              </a:rPr>
              <a:t> </a:t>
            </a:r>
            <a:r>
              <a:rPr sz="1200" dirty="0">
                <a:latin typeface="Times New Roman"/>
                <a:cs typeface="Times New Roman"/>
              </a:rPr>
              <a:t>2008,</a:t>
            </a:r>
            <a:r>
              <a:rPr sz="1200" spc="7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system</a:t>
            </a:r>
            <a:r>
              <a:rPr sz="1200" spc="75" dirty="0">
                <a:latin typeface="Times New Roman"/>
                <a:cs typeface="Times New Roman"/>
              </a:rPr>
              <a:t> </a:t>
            </a:r>
            <a:r>
              <a:rPr sz="1200" dirty="0">
                <a:latin typeface="Times New Roman"/>
                <a:cs typeface="Times New Roman"/>
              </a:rPr>
              <a:t>was</a:t>
            </a:r>
            <a:r>
              <a:rPr sz="1200" spc="45" dirty="0">
                <a:latin typeface="Times New Roman"/>
                <a:cs typeface="Times New Roman"/>
              </a:rPr>
              <a:t> </a:t>
            </a:r>
            <a:r>
              <a:rPr sz="1200" dirty="0">
                <a:latin typeface="Times New Roman"/>
                <a:cs typeface="Times New Roman"/>
              </a:rPr>
              <a:t>developed</a:t>
            </a:r>
            <a:r>
              <a:rPr sz="1200" spc="55" dirty="0">
                <a:latin typeface="Times New Roman"/>
                <a:cs typeface="Times New Roman"/>
              </a:rPr>
              <a:t> </a:t>
            </a:r>
            <a:r>
              <a:rPr sz="1200" dirty="0">
                <a:latin typeface="Times New Roman"/>
                <a:cs typeface="Times New Roman"/>
              </a:rPr>
              <a:t>and</a:t>
            </a:r>
            <a:r>
              <a:rPr sz="1200" spc="70" dirty="0">
                <a:latin typeface="Times New Roman"/>
                <a:cs typeface="Times New Roman"/>
              </a:rPr>
              <a:t> </a:t>
            </a:r>
            <a:r>
              <a:rPr sz="1200" dirty="0">
                <a:latin typeface="Times New Roman"/>
                <a:cs typeface="Times New Roman"/>
              </a:rPr>
              <a:t>tested</a:t>
            </a:r>
            <a:r>
              <a:rPr sz="1200" spc="75" dirty="0">
                <a:latin typeface="Times New Roman"/>
                <a:cs typeface="Times New Roman"/>
              </a:rPr>
              <a:t> </a:t>
            </a:r>
            <a:r>
              <a:rPr sz="1200" dirty="0">
                <a:latin typeface="Times New Roman"/>
                <a:cs typeface="Times New Roman"/>
              </a:rPr>
              <a:t>with</a:t>
            </a:r>
            <a:r>
              <a:rPr sz="1200" spc="70" dirty="0">
                <a:latin typeface="Times New Roman"/>
                <a:cs typeface="Times New Roman"/>
              </a:rPr>
              <a:t> </a:t>
            </a:r>
            <a:r>
              <a:rPr sz="1200" dirty="0">
                <a:latin typeface="Times New Roman"/>
                <a:cs typeface="Times New Roman"/>
              </a:rPr>
              <a:t>all</a:t>
            </a:r>
            <a:r>
              <a:rPr sz="1200" spc="75" dirty="0">
                <a:latin typeface="Times New Roman"/>
                <a:cs typeface="Times New Roman"/>
              </a:rPr>
              <a:t> </a:t>
            </a:r>
            <a:r>
              <a:rPr sz="1200" dirty="0">
                <a:latin typeface="Times New Roman"/>
                <a:cs typeface="Times New Roman"/>
              </a:rPr>
              <a:t>possible</a:t>
            </a:r>
            <a:r>
              <a:rPr sz="1200" spc="60" dirty="0">
                <a:latin typeface="Times New Roman"/>
                <a:cs typeface="Times New Roman"/>
              </a:rPr>
              <a:t> </a:t>
            </a:r>
            <a:r>
              <a:rPr sz="1200" dirty="0">
                <a:latin typeface="Times New Roman"/>
                <a:cs typeface="Times New Roman"/>
              </a:rPr>
              <a:t>samples</a:t>
            </a:r>
            <a:r>
              <a:rPr sz="1200" spc="65" dirty="0">
                <a:latin typeface="Times New Roman"/>
                <a:cs typeface="Times New Roman"/>
              </a:rPr>
              <a:t> </a:t>
            </a:r>
            <a:r>
              <a:rPr sz="1200" spc="-25" dirty="0">
                <a:latin typeface="Times New Roman"/>
                <a:cs typeface="Times New Roman"/>
              </a:rPr>
              <a:t>of </a:t>
            </a:r>
            <a:r>
              <a:rPr sz="1200" dirty="0">
                <a:latin typeface="Times New Roman"/>
                <a:cs typeface="Times New Roman"/>
              </a:rPr>
              <a:t>data.</a:t>
            </a:r>
            <a:r>
              <a:rPr sz="1200" spc="-25"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whole,</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was</a:t>
            </a:r>
            <a:r>
              <a:rPr sz="1200" spc="-5" dirty="0">
                <a:latin typeface="Times New Roman"/>
                <a:cs typeface="Times New Roman"/>
              </a:rPr>
              <a:t> </a:t>
            </a:r>
            <a:r>
              <a:rPr sz="1200" spc="-10" dirty="0">
                <a:latin typeface="Times New Roman"/>
                <a:cs typeface="Times New Roman"/>
              </a:rPr>
              <a:t>well-</a:t>
            </a:r>
            <a:r>
              <a:rPr sz="1200" dirty="0">
                <a:latin typeface="Times New Roman"/>
                <a:cs typeface="Times New Roman"/>
              </a:rPr>
              <a:t>planned</a:t>
            </a:r>
            <a:r>
              <a:rPr sz="1200" spc="-1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designed.</a:t>
            </a:r>
            <a:r>
              <a:rPr sz="1200" spc="-2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performance</a:t>
            </a:r>
            <a:r>
              <a:rPr sz="1200" spc="-15"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system </a:t>
            </a:r>
            <a:r>
              <a:rPr sz="1200" dirty="0">
                <a:latin typeface="Times New Roman"/>
                <a:cs typeface="Times New Roman"/>
              </a:rPr>
              <a:t>is</a:t>
            </a:r>
            <a:r>
              <a:rPr sz="1200" spc="-25" dirty="0">
                <a:latin typeface="Times New Roman"/>
                <a:cs typeface="Times New Roman"/>
              </a:rPr>
              <a:t> </a:t>
            </a:r>
            <a:r>
              <a:rPr sz="1200" dirty="0">
                <a:latin typeface="Times New Roman"/>
                <a:cs typeface="Times New Roman"/>
              </a:rPr>
              <a:t>proved</a:t>
            </a:r>
            <a:r>
              <a:rPr sz="1200" spc="-1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be</a:t>
            </a:r>
            <a:r>
              <a:rPr sz="1200" spc="-5" dirty="0">
                <a:latin typeface="Times New Roman"/>
                <a:cs typeface="Times New Roman"/>
              </a:rPr>
              <a:t> </a:t>
            </a:r>
            <a:r>
              <a:rPr sz="1200" spc="-10" dirty="0">
                <a:latin typeface="Times New Roman"/>
                <a:cs typeface="Times New Roman"/>
              </a:rPr>
              <a:t>efficient.</a:t>
            </a:r>
            <a:endParaRPr sz="1200" dirty="0">
              <a:latin typeface="Times New Roman"/>
              <a:cs typeface="Times New Roman"/>
            </a:endParaRPr>
          </a:p>
          <a:p>
            <a:pPr marL="12700" marR="7620" indent="448945" algn="just">
              <a:lnSpc>
                <a:spcPct val="143700"/>
              </a:lnSpc>
              <a:spcBef>
                <a:spcPts val="10"/>
              </a:spcBef>
            </a:pPr>
            <a:r>
              <a:rPr sz="1200" dirty="0">
                <a:latin typeface="Times New Roman"/>
                <a:cs typeface="Times New Roman"/>
              </a:rPr>
              <a:t>All</a:t>
            </a:r>
            <a:r>
              <a:rPr sz="1200" spc="35" dirty="0">
                <a:latin typeface="Times New Roman"/>
                <a:cs typeface="Times New Roman"/>
              </a:rPr>
              <a:t> </a:t>
            </a:r>
            <a:r>
              <a:rPr sz="1200" dirty="0">
                <a:latin typeface="Times New Roman"/>
                <a:cs typeface="Times New Roman"/>
              </a:rPr>
              <a:t>modules</a:t>
            </a:r>
            <a:r>
              <a:rPr sz="1200" spc="25" dirty="0">
                <a:latin typeface="Times New Roman"/>
                <a:cs typeface="Times New Roman"/>
              </a:rPr>
              <a:t> </a:t>
            </a:r>
            <a:r>
              <a:rPr sz="1200" dirty="0">
                <a:latin typeface="Times New Roman"/>
                <a:cs typeface="Times New Roman"/>
              </a:rPr>
              <a:t>are</a:t>
            </a:r>
            <a:r>
              <a:rPr sz="1200" spc="35" dirty="0">
                <a:latin typeface="Times New Roman"/>
                <a:cs typeface="Times New Roman"/>
              </a:rPr>
              <a:t> </a:t>
            </a:r>
            <a:r>
              <a:rPr sz="1200" dirty="0">
                <a:latin typeface="Times New Roman"/>
                <a:cs typeface="Times New Roman"/>
              </a:rPr>
              <a:t>tested</a:t>
            </a:r>
            <a:r>
              <a:rPr sz="1200" spc="30" dirty="0">
                <a:latin typeface="Times New Roman"/>
                <a:cs typeface="Times New Roman"/>
              </a:rPr>
              <a:t> </a:t>
            </a:r>
            <a:r>
              <a:rPr sz="1200" dirty="0">
                <a:latin typeface="Times New Roman"/>
                <a:cs typeface="Times New Roman"/>
              </a:rPr>
              <a:t>separately</a:t>
            </a:r>
            <a:r>
              <a:rPr sz="1200" spc="3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put</a:t>
            </a:r>
            <a:r>
              <a:rPr sz="1200" spc="20" dirty="0">
                <a:latin typeface="Times New Roman"/>
                <a:cs typeface="Times New Roman"/>
              </a:rPr>
              <a:t> </a:t>
            </a:r>
            <a:r>
              <a:rPr sz="1200" dirty="0">
                <a:latin typeface="Times New Roman"/>
                <a:cs typeface="Times New Roman"/>
              </a:rPr>
              <a:t>together</a:t>
            </a:r>
            <a:r>
              <a:rPr sz="1200" spc="35"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form</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main</a:t>
            </a:r>
            <a:r>
              <a:rPr sz="1200" spc="30" dirty="0">
                <a:latin typeface="Times New Roman"/>
                <a:cs typeface="Times New Roman"/>
              </a:rPr>
              <a:t> </a:t>
            </a:r>
            <a:r>
              <a:rPr sz="1200" dirty="0">
                <a:latin typeface="Times New Roman"/>
                <a:cs typeface="Times New Roman"/>
              </a:rPr>
              <a:t>system.</a:t>
            </a:r>
            <a:r>
              <a:rPr sz="1200" spc="30" dirty="0">
                <a:latin typeface="Times New Roman"/>
                <a:cs typeface="Times New Roman"/>
              </a:rPr>
              <a:t> </a:t>
            </a:r>
            <a:r>
              <a:rPr sz="1200" spc="-10" dirty="0">
                <a:latin typeface="Times New Roman"/>
                <a:cs typeface="Times New Roman"/>
              </a:rPr>
              <a:t>Finally, </a:t>
            </a:r>
            <a:r>
              <a:rPr sz="1200" dirty="0">
                <a:latin typeface="Times New Roman"/>
                <a:cs typeface="Times New Roman"/>
              </a:rPr>
              <a:t>the</a:t>
            </a:r>
            <a:r>
              <a:rPr sz="1200" spc="-5" dirty="0">
                <a:latin typeface="Times New Roman"/>
                <a:cs typeface="Times New Roman"/>
              </a:rPr>
              <a:t> </a:t>
            </a:r>
            <a:r>
              <a:rPr sz="1200" dirty="0">
                <a:latin typeface="Times New Roman"/>
                <a:cs typeface="Times New Roman"/>
              </a:rPr>
              <a:t>system</a:t>
            </a:r>
            <a:r>
              <a:rPr sz="1200" spc="-5" dirty="0">
                <a:latin typeface="Times New Roman"/>
                <a:cs typeface="Times New Roman"/>
              </a:rPr>
              <a:t> </a:t>
            </a:r>
            <a:r>
              <a:rPr sz="1200" dirty="0">
                <a:latin typeface="Times New Roman"/>
                <a:cs typeface="Times New Roman"/>
              </a:rPr>
              <a:t>is</a:t>
            </a:r>
            <a:r>
              <a:rPr sz="1200" spc="-10" dirty="0">
                <a:latin typeface="Times New Roman"/>
                <a:cs typeface="Times New Roman"/>
              </a:rPr>
              <a:t> </a:t>
            </a:r>
            <a:r>
              <a:rPr sz="1200" dirty="0">
                <a:latin typeface="Times New Roman"/>
                <a:cs typeface="Times New Roman"/>
              </a:rPr>
              <a:t>tested</a:t>
            </a:r>
            <a:r>
              <a:rPr sz="1200" spc="-10" dirty="0">
                <a:latin typeface="Times New Roman"/>
                <a:cs typeface="Times New Roman"/>
              </a:rPr>
              <a:t> </a:t>
            </a:r>
            <a:r>
              <a:rPr sz="1200" dirty="0">
                <a:latin typeface="Times New Roman"/>
                <a:cs typeface="Times New Roman"/>
              </a:rPr>
              <a:t>with</a:t>
            </a:r>
            <a:r>
              <a:rPr sz="1200" spc="-10" dirty="0">
                <a:latin typeface="Times New Roman"/>
                <a:cs typeface="Times New Roman"/>
              </a:rPr>
              <a:t> </a:t>
            </a:r>
            <a:r>
              <a:rPr sz="1200" dirty="0">
                <a:latin typeface="Times New Roman"/>
                <a:cs typeface="Times New Roman"/>
              </a:rPr>
              <a:t>real</a:t>
            </a:r>
            <a:r>
              <a:rPr sz="1200" spc="-5" dirty="0">
                <a:latin typeface="Times New Roman"/>
                <a:cs typeface="Times New Roman"/>
              </a:rPr>
              <a:t> </a:t>
            </a:r>
            <a:r>
              <a:rPr sz="1200" dirty="0">
                <a:latin typeface="Times New Roman"/>
                <a:cs typeface="Times New Roman"/>
              </a:rPr>
              <a:t>data</a:t>
            </a:r>
            <a:r>
              <a:rPr sz="1200" spc="-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everything</a:t>
            </a:r>
            <a:r>
              <a:rPr sz="1200" spc="-10" dirty="0">
                <a:latin typeface="Times New Roman"/>
                <a:cs typeface="Times New Roman"/>
              </a:rPr>
              <a:t> </a:t>
            </a:r>
            <a:r>
              <a:rPr sz="1200" dirty="0">
                <a:latin typeface="Times New Roman"/>
                <a:cs typeface="Times New Roman"/>
              </a:rPr>
              <a:t>worked</a:t>
            </a:r>
            <a:r>
              <a:rPr sz="1200" spc="-10" dirty="0">
                <a:latin typeface="Times New Roman"/>
                <a:cs typeface="Times New Roman"/>
              </a:rPr>
              <a:t> </a:t>
            </a:r>
            <a:r>
              <a:rPr sz="1200" dirty="0">
                <a:latin typeface="Times New Roman"/>
                <a:cs typeface="Times New Roman"/>
              </a:rPr>
              <a:t>successfully.</a:t>
            </a:r>
            <a:r>
              <a:rPr sz="1200" spc="-10" dirty="0">
                <a:latin typeface="Times New Roman"/>
                <a:cs typeface="Times New Roman"/>
              </a:rPr>
              <a:t> </a:t>
            </a:r>
            <a:r>
              <a:rPr sz="1200" dirty="0">
                <a:latin typeface="Times New Roman"/>
                <a:cs typeface="Times New Roman"/>
              </a:rPr>
              <a:t>Thus,</a:t>
            </a:r>
            <a:r>
              <a:rPr sz="1200" spc="-10" dirty="0">
                <a:latin typeface="Times New Roman"/>
                <a:cs typeface="Times New Roman"/>
              </a:rPr>
              <a:t> </a:t>
            </a:r>
            <a:r>
              <a:rPr sz="1200" dirty="0">
                <a:latin typeface="Times New Roman"/>
                <a:cs typeface="Times New Roman"/>
              </a:rPr>
              <a:t>the system</a:t>
            </a:r>
            <a:r>
              <a:rPr sz="1200" spc="-5" dirty="0">
                <a:latin typeface="Times New Roman"/>
                <a:cs typeface="Times New Roman"/>
              </a:rPr>
              <a:t> </a:t>
            </a:r>
            <a:r>
              <a:rPr sz="1200" spc="-25" dirty="0">
                <a:latin typeface="Times New Roman"/>
                <a:cs typeface="Times New Roman"/>
              </a:rPr>
              <a:t>has </a:t>
            </a:r>
            <a:r>
              <a:rPr sz="1200" dirty="0">
                <a:latin typeface="Times New Roman"/>
                <a:cs typeface="Times New Roman"/>
              </a:rPr>
              <a:t>fulfilled</a:t>
            </a:r>
            <a:r>
              <a:rPr sz="1200" spc="70" dirty="0">
                <a:latin typeface="Times New Roman"/>
                <a:cs typeface="Times New Roman"/>
              </a:rPr>
              <a:t> </a:t>
            </a:r>
            <a:r>
              <a:rPr sz="1200" dirty="0">
                <a:latin typeface="Times New Roman"/>
                <a:cs typeface="Times New Roman"/>
              </a:rPr>
              <a:t>the</a:t>
            </a:r>
            <a:r>
              <a:rPr sz="1200" spc="70" dirty="0">
                <a:latin typeface="Times New Roman"/>
                <a:cs typeface="Times New Roman"/>
              </a:rPr>
              <a:t> </a:t>
            </a:r>
            <a:r>
              <a:rPr sz="1200" dirty="0">
                <a:latin typeface="Times New Roman"/>
                <a:cs typeface="Times New Roman"/>
              </a:rPr>
              <a:t>entire</a:t>
            </a:r>
            <a:r>
              <a:rPr sz="1200" spc="75" dirty="0">
                <a:latin typeface="Times New Roman"/>
                <a:cs typeface="Times New Roman"/>
              </a:rPr>
              <a:t> </a:t>
            </a:r>
            <a:r>
              <a:rPr sz="1200" dirty="0">
                <a:latin typeface="Times New Roman"/>
                <a:cs typeface="Times New Roman"/>
              </a:rPr>
              <a:t>objective</a:t>
            </a:r>
            <a:r>
              <a:rPr sz="1200" spc="75" dirty="0">
                <a:latin typeface="Times New Roman"/>
                <a:cs typeface="Times New Roman"/>
              </a:rPr>
              <a:t> </a:t>
            </a:r>
            <a:r>
              <a:rPr sz="1200" dirty="0">
                <a:latin typeface="Times New Roman"/>
                <a:cs typeface="Times New Roman"/>
              </a:rPr>
              <a:t>identified.</a:t>
            </a:r>
            <a:r>
              <a:rPr sz="1200" spc="70" dirty="0">
                <a:latin typeface="Times New Roman"/>
                <a:cs typeface="Times New Roman"/>
              </a:rPr>
              <a:t>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system</a:t>
            </a:r>
            <a:r>
              <a:rPr sz="1200" spc="75" dirty="0">
                <a:latin typeface="Times New Roman"/>
                <a:cs typeface="Times New Roman"/>
              </a:rPr>
              <a:t> </a:t>
            </a:r>
            <a:r>
              <a:rPr sz="1200" dirty="0">
                <a:latin typeface="Times New Roman"/>
                <a:cs typeface="Times New Roman"/>
              </a:rPr>
              <a:t>required</a:t>
            </a:r>
            <a:r>
              <a:rPr sz="1200" spc="70" dirty="0">
                <a:latin typeface="Times New Roman"/>
                <a:cs typeface="Times New Roman"/>
              </a:rPr>
              <a:t> </a:t>
            </a:r>
            <a:r>
              <a:rPr sz="1200" dirty="0">
                <a:latin typeface="Times New Roman"/>
                <a:cs typeface="Times New Roman"/>
              </a:rPr>
              <a:t>least</a:t>
            </a:r>
            <a:r>
              <a:rPr sz="1200" spc="75" dirty="0">
                <a:latin typeface="Times New Roman"/>
                <a:cs typeface="Times New Roman"/>
              </a:rPr>
              <a:t> </a:t>
            </a:r>
            <a:r>
              <a:rPr sz="1200" dirty="0">
                <a:latin typeface="Times New Roman"/>
                <a:cs typeface="Times New Roman"/>
              </a:rPr>
              <a:t>hardware</a:t>
            </a:r>
            <a:r>
              <a:rPr sz="1200" spc="75" dirty="0">
                <a:latin typeface="Times New Roman"/>
                <a:cs typeface="Times New Roman"/>
              </a:rPr>
              <a:t> </a:t>
            </a:r>
            <a:r>
              <a:rPr sz="1200" dirty="0">
                <a:latin typeface="Times New Roman"/>
                <a:cs typeface="Times New Roman"/>
              </a:rPr>
              <a:t>requirement</a:t>
            </a:r>
            <a:r>
              <a:rPr sz="1200" spc="75" dirty="0">
                <a:latin typeface="Times New Roman"/>
                <a:cs typeface="Times New Roman"/>
              </a:rPr>
              <a:t> </a:t>
            </a:r>
            <a:r>
              <a:rPr sz="1200" spc="-25" dirty="0">
                <a:latin typeface="Times New Roman"/>
                <a:cs typeface="Times New Roman"/>
              </a:rPr>
              <a:t>to </a:t>
            </a:r>
            <a:r>
              <a:rPr sz="1200" dirty="0">
                <a:latin typeface="Times New Roman"/>
                <a:cs typeface="Times New Roman"/>
              </a:rPr>
              <a:t>work</a:t>
            </a:r>
            <a:r>
              <a:rPr sz="1200" spc="-25" dirty="0">
                <a:latin typeface="Times New Roman"/>
                <a:cs typeface="Times New Roman"/>
              </a:rPr>
              <a:t> </a:t>
            </a:r>
            <a:r>
              <a:rPr sz="1200" dirty="0">
                <a:latin typeface="Times New Roman"/>
                <a:cs typeface="Times New Roman"/>
              </a:rPr>
              <a:t>on.</a:t>
            </a:r>
            <a:r>
              <a:rPr sz="1200" spc="-25" dirty="0">
                <a:latin typeface="Times New Roman"/>
                <a:cs typeface="Times New Roman"/>
              </a:rPr>
              <a:t> </a:t>
            </a:r>
            <a:r>
              <a:rPr sz="1200" dirty="0">
                <a:latin typeface="Times New Roman"/>
                <a:cs typeface="Times New Roman"/>
              </a:rPr>
              <a:t>So,</a:t>
            </a:r>
            <a:r>
              <a:rPr sz="1200" spc="-25" dirty="0">
                <a:latin typeface="Times New Roman"/>
                <a:cs typeface="Times New Roman"/>
              </a:rPr>
              <a:t> </a:t>
            </a:r>
            <a:r>
              <a:rPr lang="en-IN" sz="1200" spc="-25" dirty="0">
                <a:latin typeface="Times New Roman"/>
                <a:cs typeface="Times New Roman"/>
              </a:rPr>
              <a:t>I</a:t>
            </a:r>
            <a:r>
              <a:rPr sz="1200" spc="-20" dirty="0">
                <a:latin typeface="Times New Roman"/>
                <a:cs typeface="Times New Roman"/>
              </a:rPr>
              <a:t> </a:t>
            </a:r>
            <a:r>
              <a:rPr sz="1200" dirty="0">
                <a:latin typeface="Times New Roman"/>
                <a:cs typeface="Times New Roman"/>
              </a:rPr>
              <a:t>can</a:t>
            </a:r>
            <a:r>
              <a:rPr sz="1200" spc="-20" dirty="0">
                <a:latin typeface="Times New Roman"/>
                <a:cs typeface="Times New Roman"/>
              </a:rPr>
              <a:t> </a:t>
            </a:r>
            <a:r>
              <a:rPr sz="1200" dirty="0">
                <a:latin typeface="Times New Roman"/>
                <a:cs typeface="Times New Roman"/>
              </a:rPr>
              <a:t>state,</a:t>
            </a:r>
            <a:r>
              <a:rPr sz="1200" spc="-50" dirty="0">
                <a:latin typeface="Times New Roman"/>
                <a:cs typeface="Times New Roman"/>
              </a:rPr>
              <a:t> </a:t>
            </a:r>
            <a:r>
              <a:rPr lang="en-IN" sz="1200" spc="-50" dirty="0">
                <a:latin typeface="Times New Roman"/>
                <a:cs typeface="Times New Roman"/>
              </a:rPr>
              <a:t>I</a:t>
            </a:r>
            <a:r>
              <a:rPr sz="1200" spc="-15" dirty="0">
                <a:latin typeface="Times New Roman"/>
                <a:cs typeface="Times New Roman"/>
              </a:rPr>
              <a:t> </a:t>
            </a:r>
            <a:r>
              <a:rPr sz="1200" dirty="0">
                <a:latin typeface="Times New Roman"/>
                <a:cs typeface="Times New Roman"/>
              </a:rPr>
              <a:t>have</a:t>
            </a:r>
            <a:r>
              <a:rPr sz="1200" spc="-40" dirty="0">
                <a:latin typeface="Times New Roman"/>
                <a:cs typeface="Times New Roman"/>
              </a:rPr>
              <a:t> </a:t>
            </a:r>
            <a:r>
              <a:rPr sz="1200" dirty="0">
                <a:latin typeface="Times New Roman"/>
                <a:cs typeface="Times New Roman"/>
              </a:rPr>
              <a:t>developed</a:t>
            </a:r>
            <a:r>
              <a:rPr sz="1200" spc="-25" dirty="0">
                <a:latin typeface="Times New Roman"/>
                <a:cs typeface="Times New Roman"/>
              </a:rPr>
              <a:t> </a:t>
            </a:r>
            <a:r>
              <a:rPr sz="1200" dirty="0">
                <a:latin typeface="Times New Roman"/>
                <a:cs typeface="Times New Roman"/>
              </a:rPr>
              <a:t>such a</a:t>
            </a:r>
            <a:r>
              <a:rPr sz="1200" spc="-20" dirty="0">
                <a:latin typeface="Times New Roman"/>
                <a:cs typeface="Times New Roman"/>
              </a:rPr>
              <a:t> </a:t>
            </a:r>
            <a:r>
              <a:rPr sz="1200" dirty="0">
                <a:latin typeface="Times New Roman"/>
                <a:cs typeface="Times New Roman"/>
              </a:rPr>
              <a:t>good</a:t>
            </a:r>
            <a:r>
              <a:rPr sz="1200" spc="-45" dirty="0">
                <a:latin typeface="Times New Roman"/>
                <a:cs typeface="Times New Roman"/>
              </a:rPr>
              <a:t> </a:t>
            </a:r>
            <a:r>
              <a:rPr sz="1200" dirty="0">
                <a:latin typeface="Times New Roman"/>
                <a:cs typeface="Times New Roman"/>
              </a:rPr>
              <a:t>environment</a:t>
            </a:r>
            <a:r>
              <a:rPr sz="1200" spc="-25" dirty="0">
                <a:latin typeface="Times New Roman"/>
                <a:cs typeface="Times New Roman"/>
              </a:rPr>
              <a:t> </a:t>
            </a:r>
            <a:r>
              <a:rPr sz="1200" dirty="0">
                <a:latin typeface="Times New Roman"/>
                <a:cs typeface="Times New Roman"/>
              </a:rPr>
              <a:t>for</a:t>
            </a:r>
            <a:r>
              <a:rPr sz="1200" spc="-40" dirty="0">
                <a:latin typeface="Times New Roman"/>
                <a:cs typeface="Times New Roman"/>
              </a:rPr>
              <a:t> </a:t>
            </a:r>
            <a:r>
              <a:rPr lang="en-US" sz="1200" spc="-40" dirty="0">
                <a:latin typeface="Times New Roman"/>
                <a:cs typeface="Times New Roman"/>
              </a:rPr>
              <a:t>shops and users</a:t>
            </a:r>
            <a:r>
              <a:rPr sz="1200" dirty="0">
                <a:latin typeface="Times New Roman"/>
                <a:cs typeface="Times New Roman"/>
              </a:rPr>
              <a:t>.</a:t>
            </a:r>
            <a:r>
              <a:rPr sz="1200" spc="114" dirty="0">
                <a:latin typeface="Times New Roman"/>
                <a:cs typeface="Times New Roman"/>
              </a:rPr>
              <a:t> </a:t>
            </a:r>
            <a:r>
              <a:rPr sz="1200" dirty="0">
                <a:latin typeface="Times New Roman"/>
                <a:cs typeface="Times New Roman"/>
              </a:rPr>
              <a:t>And</a:t>
            </a:r>
            <a:r>
              <a:rPr sz="1200" spc="114" dirty="0">
                <a:latin typeface="Times New Roman"/>
                <a:cs typeface="Times New Roman"/>
              </a:rPr>
              <a:t> </a:t>
            </a:r>
            <a:r>
              <a:rPr sz="1200" dirty="0">
                <a:latin typeface="Times New Roman"/>
                <a:cs typeface="Times New Roman"/>
              </a:rPr>
              <a:t>it</a:t>
            </a:r>
            <a:r>
              <a:rPr sz="1200" spc="120" dirty="0">
                <a:latin typeface="Times New Roman"/>
                <a:cs typeface="Times New Roman"/>
              </a:rPr>
              <a:t> </a:t>
            </a:r>
            <a:r>
              <a:rPr sz="1200" dirty="0">
                <a:latin typeface="Times New Roman"/>
                <a:cs typeface="Times New Roman"/>
              </a:rPr>
              <a:t>provides</a:t>
            </a:r>
            <a:r>
              <a:rPr sz="1200" spc="105" dirty="0">
                <a:latin typeface="Times New Roman"/>
                <a:cs typeface="Times New Roman"/>
              </a:rPr>
              <a:t> </a:t>
            </a:r>
            <a:r>
              <a:rPr sz="1200" dirty="0">
                <a:latin typeface="Times New Roman"/>
                <a:cs typeface="Times New Roman"/>
              </a:rPr>
              <a:t>a</a:t>
            </a:r>
            <a:r>
              <a:rPr sz="1200" spc="125" dirty="0">
                <a:latin typeface="Times New Roman"/>
                <a:cs typeface="Times New Roman"/>
              </a:rPr>
              <a:t> </a:t>
            </a:r>
            <a:r>
              <a:rPr sz="1200" dirty="0">
                <a:latin typeface="Times New Roman"/>
                <a:cs typeface="Times New Roman"/>
              </a:rPr>
              <a:t>number</a:t>
            </a:r>
            <a:r>
              <a:rPr sz="1200" spc="114" dirty="0">
                <a:latin typeface="Times New Roman"/>
                <a:cs typeface="Times New Roman"/>
              </a:rPr>
              <a:t> </a:t>
            </a:r>
            <a:r>
              <a:rPr sz="1200" dirty="0">
                <a:latin typeface="Times New Roman"/>
                <a:cs typeface="Times New Roman"/>
              </a:rPr>
              <a:t>of</a:t>
            </a:r>
            <a:r>
              <a:rPr sz="1200" spc="114" dirty="0">
                <a:latin typeface="Times New Roman"/>
                <a:cs typeface="Times New Roman"/>
              </a:rPr>
              <a:t> </a:t>
            </a:r>
            <a:r>
              <a:rPr sz="1200" dirty="0">
                <a:latin typeface="Times New Roman"/>
                <a:cs typeface="Times New Roman"/>
              </a:rPr>
              <a:t>advantages</a:t>
            </a:r>
            <a:r>
              <a:rPr sz="1200" spc="110" dirty="0">
                <a:latin typeface="Times New Roman"/>
                <a:cs typeface="Times New Roman"/>
              </a:rPr>
              <a:t> </a:t>
            </a:r>
            <a:r>
              <a:rPr sz="1200" dirty="0">
                <a:latin typeface="Times New Roman"/>
                <a:cs typeface="Times New Roman"/>
              </a:rPr>
              <a:t>too</a:t>
            </a:r>
            <a:r>
              <a:rPr sz="1200" spc="110" dirty="0">
                <a:latin typeface="Times New Roman"/>
                <a:cs typeface="Times New Roman"/>
              </a:rPr>
              <a:t> </a:t>
            </a:r>
            <a:r>
              <a:rPr sz="1200" dirty="0">
                <a:latin typeface="Times New Roman"/>
                <a:cs typeface="Times New Roman"/>
              </a:rPr>
              <a:t>as</a:t>
            </a:r>
            <a:r>
              <a:rPr sz="1200" spc="110" dirty="0">
                <a:latin typeface="Times New Roman"/>
                <a:cs typeface="Times New Roman"/>
              </a:rPr>
              <a:t> </a:t>
            </a:r>
            <a:r>
              <a:rPr lang="en-IN" sz="1200" spc="110" dirty="0">
                <a:latin typeface="Times New Roman"/>
                <a:cs typeface="Times New Roman"/>
              </a:rPr>
              <a:t>I</a:t>
            </a:r>
            <a:r>
              <a:rPr sz="1200" spc="125" dirty="0">
                <a:latin typeface="Times New Roman"/>
                <a:cs typeface="Times New Roman"/>
              </a:rPr>
              <a:t> </a:t>
            </a:r>
            <a:r>
              <a:rPr sz="1200" dirty="0">
                <a:latin typeface="Times New Roman"/>
                <a:cs typeface="Times New Roman"/>
              </a:rPr>
              <a:t>have</a:t>
            </a:r>
            <a:r>
              <a:rPr sz="1200" spc="125" dirty="0">
                <a:latin typeface="Times New Roman"/>
                <a:cs typeface="Times New Roman"/>
              </a:rPr>
              <a:t> </a:t>
            </a:r>
            <a:r>
              <a:rPr sz="1200" dirty="0">
                <a:latin typeface="Times New Roman"/>
                <a:cs typeface="Times New Roman"/>
              </a:rPr>
              <a:t>described</a:t>
            </a:r>
            <a:r>
              <a:rPr sz="1200" spc="110" dirty="0">
                <a:latin typeface="Times New Roman"/>
                <a:cs typeface="Times New Roman"/>
              </a:rPr>
              <a:t> </a:t>
            </a:r>
            <a:r>
              <a:rPr sz="1200" dirty="0">
                <a:latin typeface="Times New Roman"/>
                <a:cs typeface="Times New Roman"/>
              </a:rPr>
              <a:t>in</a:t>
            </a:r>
            <a:r>
              <a:rPr sz="1200" spc="114" dirty="0">
                <a:latin typeface="Times New Roman"/>
                <a:cs typeface="Times New Roman"/>
              </a:rPr>
              <a:t> </a:t>
            </a:r>
            <a:r>
              <a:rPr sz="1200" spc="-25" dirty="0">
                <a:latin typeface="Times New Roman"/>
                <a:cs typeface="Times New Roman"/>
              </a:rPr>
              <a:t>the </a:t>
            </a:r>
            <a:r>
              <a:rPr sz="1200" dirty="0">
                <a:latin typeface="Times New Roman"/>
                <a:cs typeface="Times New Roman"/>
              </a:rPr>
              <a:t>previous</a:t>
            </a:r>
            <a:r>
              <a:rPr sz="1200" spc="-30" dirty="0">
                <a:latin typeface="Times New Roman"/>
                <a:cs typeface="Times New Roman"/>
              </a:rPr>
              <a:t> </a:t>
            </a:r>
            <a:r>
              <a:rPr sz="1200" spc="-10" dirty="0">
                <a:latin typeface="Times New Roman"/>
                <a:cs typeface="Times New Roman"/>
              </a:rPr>
              <a:t>sections.</a:t>
            </a:r>
            <a:endParaRPr sz="1200" dirty="0">
              <a:latin typeface="Times New Roman"/>
              <a:cs typeface="Times New Roman"/>
            </a:endParaRPr>
          </a:p>
          <a:p>
            <a:pPr marL="12700" marR="16510" indent="448945" algn="just">
              <a:lnSpc>
                <a:spcPct val="143000"/>
              </a:lnSpc>
              <a:spcBef>
                <a:spcPts val="25"/>
              </a:spcBef>
            </a:pPr>
            <a:r>
              <a:rPr sz="1200" dirty="0">
                <a:latin typeface="Times New Roman"/>
                <a:cs typeface="Times New Roman"/>
              </a:rPr>
              <a:t>To</a:t>
            </a:r>
            <a:r>
              <a:rPr sz="1200" spc="80" dirty="0">
                <a:latin typeface="Times New Roman"/>
                <a:cs typeface="Times New Roman"/>
              </a:rPr>
              <a:t> </a:t>
            </a:r>
            <a:r>
              <a:rPr sz="1200" dirty="0">
                <a:latin typeface="Times New Roman"/>
                <a:cs typeface="Times New Roman"/>
              </a:rPr>
              <a:t>conclude</a:t>
            </a:r>
            <a:r>
              <a:rPr sz="1200" spc="75" dirty="0">
                <a:latin typeface="Times New Roman"/>
                <a:cs typeface="Times New Roman"/>
              </a:rPr>
              <a:t> </a:t>
            </a:r>
            <a:r>
              <a:rPr sz="1200" dirty="0">
                <a:latin typeface="Times New Roman"/>
                <a:cs typeface="Times New Roman"/>
              </a:rPr>
              <a:t>this,</a:t>
            </a:r>
            <a:r>
              <a:rPr sz="1200" spc="70" dirty="0">
                <a:latin typeface="Times New Roman"/>
                <a:cs typeface="Times New Roman"/>
              </a:rPr>
              <a:t> </a:t>
            </a:r>
            <a:r>
              <a:rPr lang="en-IN" sz="1200" spc="70" dirty="0">
                <a:latin typeface="Times New Roman"/>
                <a:cs typeface="Times New Roman"/>
              </a:rPr>
              <a:t>I</a:t>
            </a:r>
            <a:r>
              <a:rPr sz="1200" spc="85" dirty="0">
                <a:latin typeface="Times New Roman"/>
                <a:cs typeface="Times New Roman"/>
              </a:rPr>
              <a:t> </a:t>
            </a:r>
            <a:r>
              <a:rPr sz="1200" dirty="0">
                <a:latin typeface="Times New Roman"/>
                <a:cs typeface="Times New Roman"/>
              </a:rPr>
              <a:t>thank</a:t>
            </a:r>
            <a:r>
              <a:rPr sz="1200" spc="70" dirty="0">
                <a:latin typeface="Times New Roman"/>
                <a:cs typeface="Times New Roman"/>
              </a:rPr>
              <a:t> </a:t>
            </a:r>
            <a:r>
              <a:rPr sz="1200" dirty="0">
                <a:latin typeface="Times New Roman"/>
                <a:cs typeface="Times New Roman"/>
              </a:rPr>
              <a:t>all</a:t>
            </a:r>
            <a:r>
              <a:rPr sz="1200" spc="75" dirty="0">
                <a:latin typeface="Times New Roman"/>
                <a:cs typeface="Times New Roman"/>
              </a:rPr>
              <a:t> </a:t>
            </a:r>
            <a:r>
              <a:rPr sz="1200" dirty="0">
                <a:latin typeface="Times New Roman"/>
                <a:cs typeface="Times New Roman"/>
              </a:rPr>
              <a:t>people</a:t>
            </a:r>
            <a:r>
              <a:rPr sz="1200" spc="90" dirty="0">
                <a:latin typeface="Times New Roman"/>
                <a:cs typeface="Times New Roman"/>
              </a:rPr>
              <a:t> </a:t>
            </a:r>
            <a:r>
              <a:rPr sz="1200" dirty="0">
                <a:latin typeface="Times New Roman"/>
                <a:cs typeface="Times New Roman"/>
              </a:rPr>
              <a:t>who</a:t>
            </a:r>
            <a:r>
              <a:rPr sz="1200" spc="80" dirty="0">
                <a:latin typeface="Times New Roman"/>
                <a:cs typeface="Times New Roman"/>
              </a:rPr>
              <a:t> </a:t>
            </a:r>
            <a:r>
              <a:rPr sz="1200" dirty="0">
                <a:latin typeface="Times New Roman"/>
                <a:cs typeface="Times New Roman"/>
              </a:rPr>
              <a:t>helped</a:t>
            </a:r>
            <a:r>
              <a:rPr sz="1200" spc="85" dirty="0">
                <a:latin typeface="Times New Roman"/>
                <a:cs typeface="Times New Roman"/>
              </a:rPr>
              <a:t> </a:t>
            </a:r>
            <a:r>
              <a:rPr sz="1200" spc="80" dirty="0">
                <a:latin typeface="Times New Roman"/>
                <a:cs typeface="Times New Roman"/>
              </a:rPr>
              <a:t> </a:t>
            </a:r>
            <a:r>
              <a:rPr sz="1200" dirty="0">
                <a:latin typeface="Times New Roman"/>
                <a:cs typeface="Times New Roman"/>
              </a:rPr>
              <a:t>to</a:t>
            </a:r>
            <a:r>
              <a:rPr sz="1200" spc="70" dirty="0">
                <a:latin typeface="Times New Roman"/>
                <a:cs typeface="Times New Roman"/>
              </a:rPr>
              <a:t> </a:t>
            </a:r>
            <a:r>
              <a:rPr sz="1200" dirty="0">
                <a:latin typeface="Times New Roman"/>
                <a:cs typeface="Times New Roman"/>
              </a:rPr>
              <a:t>complete</a:t>
            </a:r>
            <a:r>
              <a:rPr sz="1200" spc="70" dirty="0">
                <a:latin typeface="Times New Roman"/>
                <a:cs typeface="Times New Roman"/>
              </a:rPr>
              <a:t> </a:t>
            </a:r>
            <a:r>
              <a:rPr sz="1200" dirty="0">
                <a:latin typeface="Times New Roman"/>
                <a:cs typeface="Times New Roman"/>
              </a:rPr>
              <a:t>this</a:t>
            </a:r>
            <a:r>
              <a:rPr sz="1200" spc="80" dirty="0">
                <a:latin typeface="Times New Roman"/>
                <a:cs typeface="Times New Roman"/>
              </a:rPr>
              <a:t> </a:t>
            </a:r>
            <a:r>
              <a:rPr sz="1200" dirty="0">
                <a:latin typeface="Times New Roman"/>
                <a:cs typeface="Times New Roman"/>
              </a:rPr>
              <a:t>project</a:t>
            </a:r>
            <a:r>
              <a:rPr sz="1200" spc="85" dirty="0">
                <a:latin typeface="Times New Roman"/>
                <a:cs typeface="Times New Roman"/>
              </a:rPr>
              <a:t> </a:t>
            </a:r>
            <a:r>
              <a:rPr sz="1200" spc="-20" dirty="0">
                <a:latin typeface="Times New Roman"/>
                <a:cs typeface="Times New Roman"/>
              </a:rPr>
              <a:t>work </a:t>
            </a:r>
            <a:r>
              <a:rPr sz="1200" spc="-10" dirty="0">
                <a:latin typeface="Times New Roman"/>
                <a:cs typeface="Times New Roman"/>
              </a:rPr>
              <a:t>successfully.</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429259" rIns="0" bIns="0" rtlCol="0">
            <a:spAutoFit/>
          </a:bodyPr>
          <a:lstStyle/>
          <a:p>
            <a:pPr marL="1135380">
              <a:lnSpc>
                <a:spcPct val="100000"/>
              </a:lnSpc>
              <a:spcBef>
                <a:spcPts val="100"/>
              </a:spcBef>
            </a:pPr>
            <a:r>
              <a:rPr spc="-10" dirty="0"/>
              <a:t>REFERENCES</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67</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1082357" y="1077341"/>
            <a:ext cx="5573395" cy="3259610"/>
          </a:xfrm>
          <a:prstGeom prst="rect">
            <a:avLst/>
          </a:prstGeom>
        </p:spPr>
        <p:txBody>
          <a:bodyPr vert="horz" wrap="square" lIns="0" tIns="12700" rIns="0" bIns="0" rtlCol="0">
            <a:spAutoFit/>
          </a:bodyPr>
          <a:lstStyle/>
          <a:p>
            <a:pPr marL="1633855">
              <a:lnSpc>
                <a:spcPct val="100000"/>
              </a:lnSpc>
              <a:spcBef>
                <a:spcPts val="100"/>
              </a:spcBef>
            </a:pPr>
            <a:r>
              <a:rPr sz="1600" b="1" dirty="0">
                <a:latin typeface="Times New Roman"/>
                <a:cs typeface="Times New Roman"/>
              </a:rPr>
              <a:t>13. </a:t>
            </a:r>
            <a:r>
              <a:rPr sz="1600" b="1" spc="-10" dirty="0">
                <a:latin typeface="Times New Roman"/>
                <a:cs typeface="Times New Roman"/>
              </a:rPr>
              <a:t>REFERENCES</a:t>
            </a:r>
            <a:endParaRPr sz="1600" dirty="0">
              <a:latin typeface="Times New Roman"/>
              <a:cs typeface="Times New Roman"/>
            </a:endParaRPr>
          </a:p>
          <a:p>
            <a:pPr>
              <a:lnSpc>
                <a:spcPct val="100000"/>
              </a:lnSpc>
              <a:spcBef>
                <a:spcPts val="215"/>
              </a:spcBef>
            </a:pPr>
            <a:endParaRPr sz="1600" dirty="0">
              <a:latin typeface="Times New Roman"/>
              <a:cs typeface="Times New Roman"/>
            </a:endParaRPr>
          </a:p>
          <a:p>
            <a:pPr marL="281940" indent="-269240">
              <a:lnSpc>
                <a:spcPct val="100000"/>
              </a:lnSpc>
              <a:spcBef>
                <a:spcPts val="5"/>
              </a:spcBef>
              <a:buAutoNum type="arabicPeriod"/>
              <a:tabLst>
                <a:tab pos="281940" algn="l"/>
              </a:tabLst>
            </a:pPr>
            <a:r>
              <a:rPr sz="1200" dirty="0">
                <a:latin typeface="Times New Roman"/>
                <a:cs typeface="Times New Roman"/>
              </a:rPr>
              <a:t>An</a:t>
            </a:r>
            <a:r>
              <a:rPr sz="1200" spc="55" dirty="0">
                <a:latin typeface="Times New Roman"/>
                <a:cs typeface="Times New Roman"/>
              </a:rPr>
              <a:t> </a:t>
            </a:r>
            <a:r>
              <a:rPr sz="1200" dirty="0">
                <a:latin typeface="Times New Roman"/>
                <a:cs typeface="Times New Roman"/>
              </a:rPr>
              <a:t>Integrated</a:t>
            </a:r>
            <a:r>
              <a:rPr sz="1200" spc="40" dirty="0">
                <a:latin typeface="Times New Roman"/>
                <a:cs typeface="Times New Roman"/>
              </a:rPr>
              <a:t> </a:t>
            </a:r>
            <a:r>
              <a:rPr sz="1200" dirty="0">
                <a:latin typeface="Times New Roman"/>
                <a:cs typeface="Times New Roman"/>
              </a:rPr>
              <a:t>approach</a:t>
            </a:r>
            <a:r>
              <a:rPr sz="1200" spc="60" dirty="0">
                <a:latin typeface="Times New Roman"/>
                <a:cs typeface="Times New Roman"/>
              </a:rPr>
              <a:t> </a:t>
            </a:r>
            <a:r>
              <a:rPr sz="1200" dirty="0">
                <a:latin typeface="Times New Roman"/>
                <a:cs typeface="Times New Roman"/>
              </a:rPr>
              <a:t>to</a:t>
            </a:r>
            <a:r>
              <a:rPr sz="1200" spc="60" dirty="0">
                <a:latin typeface="Times New Roman"/>
                <a:cs typeface="Times New Roman"/>
              </a:rPr>
              <a:t> </a:t>
            </a:r>
            <a:r>
              <a:rPr sz="1200" dirty="0">
                <a:latin typeface="Times New Roman"/>
                <a:cs typeface="Times New Roman"/>
              </a:rPr>
              <a:t>Software</a:t>
            </a:r>
            <a:r>
              <a:rPr sz="1200" spc="65" dirty="0">
                <a:latin typeface="Times New Roman"/>
                <a:cs typeface="Times New Roman"/>
              </a:rPr>
              <a:t> </a:t>
            </a:r>
            <a:r>
              <a:rPr sz="1200" dirty="0">
                <a:latin typeface="Times New Roman"/>
                <a:cs typeface="Times New Roman"/>
              </a:rPr>
              <a:t>Engineering,Narosa</a:t>
            </a:r>
            <a:r>
              <a:rPr sz="1200" spc="60" dirty="0">
                <a:latin typeface="Times New Roman"/>
                <a:cs typeface="Times New Roman"/>
              </a:rPr>
              <a:t> </a:t>
            </a:r>
            <a:r>
              <a:rPr sz="1200" dirty="0">
                <a:latin typeface="Times New Roman"/>
                <a:cs typeface="Times New Roman"/>
              </a:rPr>
              <a:t>publishers,</a:t>
            </a:r>
            <a:r>
              <a:rPr sz="1200" spc="40" dirty="0">
                <a:latin typeface="Times New Roman"/>
                <a:cs typeface="Times New Roman"/>
              </a:rPr>
              <a:t> </a:t>
            </a:r>
            <a:r>
              <a:rPr sz="1200" dirty="0">
                <a:latin typeface="Times New Roman"/>
                <a:cs typeface="Times New Roman"/>
              </a:rPr>
              <a:t>Third</a:t>
            </a:r>
            <a:r>
              <a:rPr sz="1200" spc="40" dirty="0">
                <a:latin typeface="Times New Roman"/>
                <a:cs typeface="Times New Roman"/>
              </a:rPr>
              <a:t> </a:t>
            </a:r>
            <a:r>
              <a:rPr sz="1200" dirty="0">
                <a:latin typeface="Times New Roman"/>
                <a:cs typeface="Times New Roman"/>
              </a:rPr>
              <a:t>edition</a:t>
            </a:r>
            <a:r>
              <a:rPr sz="1200" spc="60" dirty="0">
                <a:latin typeface="Times New Roman"/>
                <a:cs typeface="Times New Roman"/>
              </a:rPr>
              <a:t> </a:t>
            </a:r>
            <a:r>
              <a:rPr sz="1200" spc="-25" dirty="0">
                <a:latin typeface="Times New Roman"/>
                <a:cs typeface="Times New Roman"/>
              </a:rPr>
              <a:t>by </a:t>
            </a:r>
            <a:r>
              <a:rPr sz="1200" dirty="0">
                <a:latin typeface="Times New Roman"/>
                <a:cs typeface="Times New Roman"/>
              </a:rPr>
              <a:t>Pankaj</a:t>
            </a:r>
            <a:r>
              <a:rPr sz="1200" spc="-25" dirty="0">
                <a:latin typeface="Times New Roman"/>
                <a:cs typeface="Times New Roman"/>
              </a:rPr>
              <a:t> </a:t>
            </a:r>
            <a:r>
              <a:rPr sz="1200" spc="-10" dirty="0">
                <a:latin typeface="Times New Roman"/>
                <a:cs typeface="Times New Roman"/>
              </a:rPr>
              <a:t>Jalote.</a:t>
            </a:r>
            <a:endParaRPr sz="1200" dirty="0">
              <a:latin typeface="Times New Roman"/>
              <a:cs typeface="Times New Roman"/>
            </a:endParaRPr>
          </a:p>
          <a:p>
            <a:pPr marL="281940" indent="-269240">
              <a:lnSpc>
                <a:spcPct val="100000"/>
              </a:lnSpc>
              <a:spcBef>
                <a:spcPts val="640"/>
              </a:spcBef>
              <a:buAutoNum type="arabicPeriod"/>
              <a:tabLst>
                <a:tab pos="281940" algn="l"/>
              </a:tabLst>
            </a:pPr>
            <a:r>
              <a:rPr sz="1200" dirty="0">
                <a:latin typeface="Times New Roman"/>
                <a:cs typeface="Times New Roman"/>
              </a:rPr>
              <a:t>PHP</a:t>
            </a:r>
            <a:r>
              <a:rPr sz="1200" spc="-45" dirty="0">
                <a:latin typeface="Times New Roman"/>
                <a:cs typeface="Times New Roman"/>
              </a:rPr>
              <a:t> </a:t>
            </a:r>
            <a:r>
              <a:rPr sz="1200" spc="-10" dirty="0">
                <a:latin typeface="Times New Roman"/>
                <a:cs typeface="Times New Roman"/>
              </a:rPr>
              <a:t>Manual-</a:t>
            </a:r>
            <a:r>
              <a:rPr sz="1200" spc="-10" dirty="0">
                <a:latin typeface="Times New Roman"/>
                <a:cs typeface="Times New Roman"/>
                <a:hlinkClick r:id="rId2"/>
              </a:rPr>
              <a:t>www.php.net.</a:t>
            </a:r>
            <a:endParaRPr sz="1200" dirty="0">
              <a:latin typeface="Times New Roman"/>
              <a:cs typeface="Times New Roman"/>
            </a:endParaRPr>
          </a:p>
          <a:p>
            <a:pPr marL="281940" indent="-269240">
              <a:lnSpc>
                <a:spcPct val="100000"/>
              </a:lnSpc>
              <a:spcBef>
                <a:spcPts val="620"/>
              </a:spcBef>
              <a:buAutoNum type="arabicPeriod"/>
              <a:tabLst>
                <a:tab pos="281940" algn="l"/>
              </a:tabLst>
            </a:pPr>
            <a:r>
              <a:rPr sz="1200" dirty="0">
                <a:latin typeface="Times New Roman"/>
                <a:cs typeface="Times New Roman"/>
              </a:rPr>
              <a:t>PHP</a:t>
            </a:r>
            <a:r>
              <a:rPr sz="1200" spc="-25" dirty="0">
                <a:latin typeface="Times New Roman"/>
                <a:cs typeface="Times New Roman"/>
              </a:rPr>
              <a:t> </a:t>
            </a:r>
            <a:r>
              <a:rPr sz="1200" spc="-10" dirty="0">
                <a:latin typeface="Times New Roman"/>
                <a:cs typeface="Times New Roman"/>
              </a:rPr>
              <a:t>Manual-</a:t>
            </a:r>
            <a:r>
              <a:rPr sz="1200" spc="-10" dirty="0">
                <a:latin typeface="Times New Roman"/>
                <a:cs typeface="Times New Roman"/>
                <a:hlinkClick r:id="rId3"/>
              </a:rPr>
              <a:t>www.w3school.com.</a:t>
            </a:r>
            <a:endParaRPr lang="en-US" sz="1200" spc="-10" dirty="0">
              <a:latin typeface="Times New Roman"/>
              <a:cs typeface="Times New Roman"/>
            </a:endParaRPr>
          </a:p>
          <a:p>
            <a:pPr marL="281940" indent="-269240">
              <a:lnSpc>
                <a:spcPct val="100000"/>
              </a:lnSpc>
              <a:spcBef>
                <a:spcPts val="620"/>
              </a:spcBef>
              <a:buAutoNum type="arabicPeriod"/>
              <a:tabLst>
                <a:tab pos="281940" algn="l"/>
              </a:tabLst>
            </a:pPr>
            <a:r>
              <a:rPr lang="en-US" sz="1200" dirty="0">
                <a:latin typeface="Times New Roman"/>
                <a:cs typeface="Times New Roman"/>
              </a:rPr>
              <a:t>PHP Manual- </a:t>
            </a:r>
            <a:r>
              <a:rPr lang="en-US" sz="1200" dirty="0">
                <a:latin typeface="Times New Roman"/>
                <a:cs typeface="Times New Roman"/>
                <a:hlinkClick r:id="rId4"/>
              </a:rPr>
              <a:t>www.geeksforgeeks.org/</a:t>
            </a:r>
            <a:endParaRPr lang="en-US" sz="1200" dirty="0">
              <a:latin typeface="Times New Roman"/>
              <a:cs typeface="Times New Roman"/>
            </a:endParaRPr>
          </a:p>
          <a:p>
            <a:pPr marL="281940" marR="478790" indent="-269875">
              <a:lnSpc>
                <a:spcPct val="143100"/>
              </a:lnSpc>
              <a:spcBef>
                <a:spcPts val="20"/>
              </a:spcBef>
              <a:buAutoNum type="arabicPeriod"/>
              <a:tabLst>
                <a:tab pos="281940" algn="l"/>
              </a:tabLst>
            </a:pPr>
            <a:r>
              <a:rPr sz="1200" dirty="0">
                <a:latin typeface="Times New Roman"/>
                <a:cs typeface="Times New Roman"/>
              </a:rPr>
              <a:t>Secure</a:t>
            </a:r>
            <a:r>
              <a:rPr sz="1200" spc="5" dirty="0">
                <a:latin typeface="Times New Roman"/>
                <a:cs typeface="Times New Roman"/>
              </a:rPr>
              <a:t> </a:t>
            </a:r>
            <a:r>
              <a:rPr sz="1200" dirty="0">
                <a:latin typeface="Times New Roman"/>
                <a:cs typeface="Times New Roman"/>
              </a:rPr>
              <a:t>PHP</a:t>
            </a:r>
            <a:r>
              <a:rPr sz="1200" spc="-45" dirty="0">
                <a:latin typeface="Times New Roman"/>
                <a:cs typeface="Times New Roman"/>
              </a:rPr>
              <a:t> </a:t>
            </a:r>
            <a:r>
              <a:rPr sz="1200" spc="-10" dirty="0">
                <a:latin typeface="Times New Roman"/>
                <a:cs typeface="Times New Roman"/>
              </a:rPr>
              <a:t>Development-</a:t>
            </a:r>
            <a:r>
              <a:rPr sz="1200" dirty="0">
                <a:latin typeface="Times New Roman"/>
                <a:cs typeface="Times New Roman"/>
              </a:rPr>
              <a:t>Building</a:t>
            </a:r>
            <a:r>
              <a:rPr sz="1200" spc="5" dirty="0">
                <a:latin typeface="Times New Roman"/>
                <a:cs typeface="Times New Roman"/>
              </a:rPr>
              <a:t> </a:t>
            </a:r>
            <a:r>
              <a:rPr sz="1200" dirty="0">
                <a:latin typeface="Times New Roman"/>
                <a:cs typeface="Times New Roman"/>
              </a:rPr>
              <a:t>50</a:t>
            </a:r>
            <a:r>
              <a:rPr sz="1200" spc="5" dirty="0">
                <a:latin typeface="Times New Roman"/>
                <a:cs typeface="Times New Roman"/>
              </a:rPr>
              <a:t> </a:t>
            </a:r>
            <a:r>
              <a:rPr sz="1200" spc="-10" dirty="0">
                <a:latin typeface="Times New Roman"/>
                <a:cs typeface="Times New Roman"/>
              </a:rPr>
              <a:t>Practical</a:t>
            </a:r>
            <a:r>
              <a:rPr sz="1200" spc="-70" dirty="0">
                <a:latin typeface="Times New Roman"/>
                <a:cs typeface="Times New Roman"/>
              </a:rPr>
              <a:t> </a:t>
            </a:r>
            <a:r>
              <a:rPr sz="1200" spc="-10" dirty="0">
                <a:latin typeface="Times New Roman"/>
                <a:cs typeface="Times New Roman"/>
              </a:rPr>
              <a:t>Applications </a:t>
            </a:r>
            <a:r>
              <a:rPr sz="1200" dirty="0">
                <a:latin typeface="Times New Roman"/>
                <a:cs typeface="Times New Roman"/>
              </a:rPr>
              <a:t>by</a:t>
            </a:r>
            <a:r>
              <a:rPr sz="1200" spc="5" dirty="0">
                <a:latin typeface="Times New Roman"/>
                <a:cs typeface="Times New Roman"/>
              </a:rPr>
              <a:t> </a:t>
            </a:r>
            <a:r>
              <a:rPr sz="1200" dirty="0">
                <a:latin typeface="Times New Roman"/>
                <a:cs typeface="Times New Roman"/>
              </a:rPr>
              <a:t>Mohammed</a:t>
            </a:r>
            <a:r>
              <a:rPr sz="1200" spc="5" dirty="0">
                <a:latin typeface="Times New Roman"/>
                <a:cs typeface="Times New Roman"/>
              </a:rPr>
              <a:t> </a:t>
            </a:r>
            <a:r>
              <a:rPr sz="1200" spc="-50" dirty="0">
                <a:latin typeface="Times New Roman"/>
                <a:cs typeface="Times New Roman"/>
              </a:rPr>
              <a:t>J </a:t>
            </a:r>
            <a:r>
              <a:rPr sz="1200" spc="-10" dirty="0">
                <a:latin typeface="Times New Roman"/>
                <a:cs typeface="Times New Roman"/>
              </a:rPr>
              <a:t>Kabir,Wiley</a:t>
            </a:r>
            <a:r>
              <a:rPr sz="1200" spc="-45" dirty="0">
                <a:latin typeface="Times New Roman"/>
                <a:cs typeface="Times New Roman"/>
              </a:rPr>
              <a:t> </a:t>
            </a:r>
            <a:r>
              <a:rPr sz="1200" spc="-10" dirty="0">
                <a:latin typeface="Times New Roman"/>
                <a:cs typeface="Times New Roman"/>
              </a:rPr>
              <a:t>Publishing,inc.</a:t>
            </a:r>
            <a:endParaRPr sz="1200" dirty="0">
              <a:latin typeface="Times New Roman"/>
              <a:cs typeface="Times New Roman"/>
            </a:endParaRPr>
          </a:p>
          <a:p>
            <a:pPr marL="281940" indent="-269240">
              <a:lnSpc>
                <a:spcPct val="100000"/>
              </a:lnSpc>
              <a:spcBef>
                <a:spcPts val="640"/>
              </a:spcBef>
              <a:buAutoNum type="arabicPeriod"/>
              <a:tabLst>
                <a:tab pos="281940" algn="l"/>
              </a:tabLst>
            </a:pPr>
            <a:r>
              <a:rPr sz="1200" dirty="0">
                <a:latin typeface="Times New Roman"/>
                <a:cs typeface="Times New Roman"/>
              </a:rPr>
              <a:t>PHP</a:t>
            </a:r>
            <a:r>
              <a:rPr sz="1200" spc="-75" dirty="0">
                <a:latin typeface="Times New Roman"/>
                <a:cs typeface="Times New Roman"/>
              </a:rPr>
              <a:t> </a:t>
            </a:r>
            <a:r>
              <a:rPr sz="1200" dirty="0">
                <a:latin typeface="Times New Roman"/>
                <a:cs typeface="Times New Roman"/>
              </a:rPr>
              <a:t>for</a:t>
            </a:r>
            <a:r>
              <a:rPr sz="1200" spc="-75" dirty="0">
                <a:latin typeface="Times New Roman"/>
                <a:cs typeface="Times New Roman"/>
              </a:rPr>
              <a:t> </a:t>
            </a:r>
            <a:r>
              <a:rPr sz="1200" dirty="0">
                <a:latin typeface="Times New Roman"/>
                <a:cs typeface="Times New Roman"/>
              </a:rPr>
              <a:t>Absolute</a:t>
            </a:r>
            <a:r>
              <a:rPr sz="1200" spc="-15" dirty="0">
                <a:latin typeface="Times New Roman"/>
                <a:cs typeface="Times New Roman"/>
              </a:rPr>
              <a:t> </a:t>
            </a:r>
            <a:r>
              <a:rPr sz="1200" dirty="0">
                <a:latin typeface="Times New Roman"/>
                <a:cs typeface="Times New Roman"/>
              </a:rPr>
              <a:t>Beginners</a:t>
            </a:r>
            <a:r>
              <a:rPr sz="1200" spc="-30" dirty="0">
                <a:latin typeface="Times New Roman"/>
                <a:cs typeface="Times New Roman"/>
              </a:rPr>
              <a:t> </a:t>
            </a:r>
            <a:r>
              <a:rPr sz="1200" dirty="0">
                <a:latin typeface="Times New Roman"/>
                <a:cs typeface="Times New Roman"/>
              </a:rPr>
              <a:t>by</a:t>
            </a:r>
            <a:r>
              <a:rPr sz="1200" spc="-25" dirty="0">
                <a:latin typeface="Times New Roman"/>
                <a:cs typeface="Times New Roman"/>
              </a:rPr>
              <a:t> </a:t>
            </a:r>
            <a:r>
              <a:rPr sz="1200" dirty="0">
                <a:latin typeface="Times New Roman"/>
                <a:cs typeface="Times New Roman"/>
              </a:rPr>
              <a:t>Jason</a:t>
            </a:r>
            <a:r>
              <a:rPr sz="1200" spc="-20" dirty="0">
                <a:latin typeface="Times New Roman"/>
                <a:cs typeface="Times New Roman"/>
              </a:rPr>
              <a:t> </a:t>
            </a:r>
            <a:r>
              <a:rPr sz="1200" spc="-10" dirty="0">
                <a:latin typeface="Times New Roman"/>
                <a:cs typeface="Times New Roman"/>
              </a:rPr>
              <a:t>Lengstorf</a:t>
            </a:r>
            <a:endParaRPr sz="1200" dirty="0">
              <a:latin typeface="Times New Roman"/>
              <a:cs typeface="Times New Roman"/>
            </a:endParaRPr>
          </a:p>
          <a:p>
            <a:pPr marL="281940" indent="-269240">
              <a:lnSpc>
                <a:spcPct val="100000"/>
              </a:lnSpc>
              <a:spcBef>
                <a:spcPts val="620"/>
              </a:spcBef>
              <a:buAutoNum type="arabicPeriod"/>
              <a:tabLst>
                <a:tab pos="281940" algn="l"/>
              </a:tabLst>
            </a:pP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Analysis</a:t>
            </a:r>
            <a:r>
              <a:rPr sz="1200" spc="-30"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Design</a:t>
            </a:r>
            <a:r>
              <a:rPr sz="1200" spc="-10" dirty="0">
                <a:latin typeface="Times New Roman"/>
                <a:cs typeface="Times New Roman"/>
              </a:rPr>
              <a:t> </a:t>
            </a:r>
            <a:r>
              <a:rPr sz="1200" dirty="0">
                <a:latin typeface="Times New Roman"/>
                <a:cs typeface="Times New Roman"/>
              </a:rPr>
              <a:t>-</a:t>
            </a:r>
            <a:r>
              <a:rPr sz="1200" spc="-20" dirty="0">
                <a:latin typeface="Times New Roman"/>
                <a:cs typeface="Times New Roman"/>
              </a:rPr>
              <a:t> </a:t>
            </a:r>
            <a:r>
              <a:rPr sz="1200" dirty="0">
                <a:latin typeface="Times New Roman"/>
                <a:cs typeface="Times New Roman"/>
              </a:rPr>
              <a:t>Elias</a:t>
            </a:r>
            <a:r>
              <a:rPr sz="1200" spc="-25" dirty="0">
                <a:latin typeface="Times New Roman"/>
                <a:cs typeface="Times New Roman"/>
              </a:rPr>
              <a:t> </a:t>
            </a:r>
            <a:r>
              <a:rPr sz="1200" dirty="0">
                <a:latin typeface="Times New Roman"/>
                <a:cs typeface="Times New Roman"/>
              </a:rPr>
              <a:t>M</a:t>
            </a:r>
            <a:r>
              <a:rPr sz="1200" spc="-30" dirty="0">
                <a:latin typeface="Times New Roman"/>
                <a:cs typeface="Times New Roman"/>
              </a:rPr>
              <a:t> </a:t>
            </a:r>
            <a:r>
              <a:rPr sz="1200" spc="-20" dirty="0">
                <a:latin typeface="Times New Roman"/>
                <a:cs typeface="Times New Roman"/>
              </a:rPr>
              <a:t>Awed</a:t>
            </a:r>
            <a:endParaRPr sz="1200" dirty="0">
              <a:latin typeface="Times New Roman"/>
              <a:cs typeface="Times New Roman"/>
            </a:endParaRPr>
          </a:p>
          <a:p>
            <a:pPr marL="281940" indent="-269240">
              <a:lnSpc>
                <a:spcPct val="100000"/>
              </a:lnSpc>
              <a:spcBef>
                <a:spcPts val="640"/>
              </a:spcBef>
              <a:buAutoNum type="arabicPeriod"/>
              <a:tabLst>
                <a:tab pos="281940" algn="l"/>
              </a:tabLst>
            </a:pPr>
            <a:r>
              <a:rPr sz="1200" dirty="0">
                <a:latin typeface="Times New Roman"/>
                <a:cs typeface="Times New Roman"/>
              </a:rPr>
              <a:t>Elements</a:t>
            </a:r>
            <a:r>
              <a:rPr sz="1200" spc="-3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System</a:t>
            </a:r>
            <a:r>
              <a:rPr sz="1200" spc="-20" dirty="0">
                <a:latin typeface="Times New Roman"/>
                <a:cs typeface="Times New Roman"/>
              </a:rPr>
              <a:t> </a:t>
            </a:r>
            <a:r>
              <a:rPr sz="1200" dirty="0">
                <a:latin typeface="Times New Roman"/>
                <a:cs typeface="Times New Roman"/>
              </a:rPr>
              <a:t>Analysis</a:t>
            </a:r>
            <a:r>
              <a:rPr sz="1200" spc="-3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Design-</a:t>
            </a:r>
            <a:r>
              <a:rPr sz="1200" spc="-40" dirty="0">
                <a:latin typeface="Times New Roman"/>
                <a:cs typeface="Times New Roman"/>
              </a:rPr>
              <a:t> </a:t>
            </a:r>
            <a:r>
              <a:rPr sz="1200" dirty="0">
                <a:latin typeface="Times New Roman"/>
                <a:cs typeface="Times New Roman"/>
              </a:rPr>
              <a:t>Marvin</a:t>
            </a:r>
            <a:r>
              <a:rPr sz="1200" spc="-25" dirty="0">
                <a:latin typeface="Times New Roman"/>
                <a:cs typeface="Times New Roman"/>
              </a:rPr>
              <a:t> </a:t>
            </a:r>
            <a:r>
              <a:rPr sz="1200" dirty="0">
                <a:latin typeface="Times New Roman"/>
                <a:cs typeface="Times New Roman"/>
              </a:rPr>
              <a:t>Gore/John</a:t>
            </a:r>
            <a:r>
              <a:rPr sz="1200" spc="-25" dirty="0">
                <a:latin typeface="Times New Roman"/>
                <a:cs typeface="Times New Roman"/>
              </a:rPr>
              <a:t> </a:t>
            </a:r>
            <a:r>
              <a:rPr sz="1200" dirty="0">
                <a:latin typeface="Times New Roman"/>
                <a:cs typeface="Times New Roman"/>
              </a:rPr>
              <a:t>W</a:t>
            </a:r>
            <a:r>
              <a:rPr sz="1200" spc="-15" dirty="0">
                <a:latin typeface="Times New Roman"/>
                <a:cs typeface="Times New Roman"/>
              </a:rPr>
              <a:t> </a:t>
            </a:r>
            <a:r>
              <a:rPr sz="1200" spc="-10" dirty="0">
                <a:latin typeface="Times New Roman"/>
                <a:cs typeface="Times New Roman"/>
              </a:rPr>
              <a:t>stubbed</a:t>
            </a:r>
            <a:endParaRPr sz="1200" dirty="0">
              <a:latin typeface="Times New Roman"/>
              <a:cs typeface="Times New Roman"/>
            </a:endParaRPr>
          </a:p>
          <a:p>
            <a:pPr marL="281940" indent="-269240">
              <a:lnSpc>
                <a:spcPct val="100000"/>
              </a:lnSpc>
              <a:spcBef>
                <a:spcPts val="620"/>
              </a:spcBef>
              <a:buAutoNum type="arabicPeriod"/>
              <a:tabLst>
                <a:tab pos="281940" algn="l"/>
              </a:tabLst>
            </a:pPr>
            <a:r>
              <a:rPr sz="1200" dirty="0">
                <a:latin typeface="Times New Roman"/>
                <a:cs typeface="Times New Roman"/>
              </a:rPr>
              <a:t>SQL</a:t>
            </a:r>
            <a:r>
              <a:rPr sz="1200" spc="-40" dirty="0">
                <a:latin typeface="Times New Roman"/>
                <a:cs typeface="Times New Roman"/>
              </a:rPr>
              <a:t> </a:t>
            </a:r>
            <a:r>
              <a:rPr sz="1200" dirty="0">
                <a:latin typeface="Times New Roman"/>
                <a:cs typeface="Times New Roman"/>
              </a:rPr>
              <a:t>Server</a:t>
            </a:r>
            <a:r>
              <a:rPr sz="1200" spc="-40" dirty="0">
                <a:latin typeface="Times New Roman"/>
                <a:cs typeface="Times New Roman"/>
              </a:rPr>
              <a:t> </a:t>
            </a:r>
            <a:r>
              <a:rPr sz="1200" dirty="0">
                <a:latin typeface="Times New Roman"/>
                <a:cs typeface="Times New Roman"/>
              </a:rPr>
              <a:t>Complete</a:t>
            </a:r>
            <a:r>
              <a:rPr sz="1200" spc="-35" dirty="0">
                <a:latin typeface="Times New Roman"/>
                <a:cs typeface="Times New Roman"/>
              </a:rPr>
              <a:t> </a:t>
            </a:r>
            <a:r>
              <a:rPr sz="1200" dirty="0">
                <a:latin typeface="Times New Roman"/>
                <a:cs typeface="Times New Roman"/>
              </a:rPr>
              <a:t>Reference-</a:t>
            </a:r>
            <a:r>
              <a:rPr sz="1200" spc="-40" dirty="0">
                <a:latin typeface="Times New Roman"/>
                <a:cs typeface="Times New Roman"/>
              </a:rPr>
              <a:t> </a:t>
            </a:r>
            <a:r>
              <a:rPr sz="1200" spc="-10" dirty="0">
                <a:latin typeface="Times New Roman"/>
                <a:cs typeface="Times New Roman"/>
              </a:rPr>
              <a:t>Coffman</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68</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a:spLocks noGrp="1"/>
          </p:cNvSpPr>
          <p:nvPr>
            <p:ph type="title"/>
          </p:nvPr>
        </p:nvSpPr>
        <p:spPr>
          <a:prstGeom prst="rect">
            <a:avLst/>
          </a:prstGeom>
        </p:spPr>
        <p:txBody>
          <a:bodyPr vert="horz" wrap="square" lIns="0" tIns="429259" rIns="0" bIns="0" rtlCol="0">
            <a:spAutoFit/>
          </a:bodyPr>
          <a:lstStyle/>
          <a:p>
            <a:pPr marL="1491615">
              <a:lnSpc>
                <a:spcPct val="100000"/>
              </a:lnSpc>
              <a:spcBef>
                <a:spcPts val="100"/>
              </a:spcBef>
            </a:pPr>
            <a:r>
              <a:rPr spc="-10" dirty="0"/>
              <a:t>APPENDIX</a:t>
            </a: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69</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7341"/>
            <a:ext cx="3454400" cy="955040"/>
          </a:xfrm>
          <a:prstGeom prst="rect">
            <a:avLst/>
          </a:prstGeom>
        </p:spPr>
        <p:txBody>
          <a:bodyPr vert="horz" wrap="square" lIns="0" tIns="12700" rIns="0" bIns="0" rtlCol="0">
            <a:spAutoFit/>
          </a:bodyPr>
          <a:lstStyle/>
          <a:p>
            <a:pPr marL="2136140">
              <a:lnSpc>
                <a:spcPct val="100000"/>
              </a:lnSpc>
              <a:spcBef>
                <a:spcPts val="100"/>
              </a:spcBef>
            </a:pPr>
            <a:r>
              <a:rPr sz="1600" b="1" spc="-10" dirty="0">
                <a:latin typeface="Times New Roman"/>
                <a:cs typeface="Times New Roman"/>
              </a:rPr>
              <a:t>14.APPENDIX</a:t>
            </a:r>
            <a:endParaRPr sz="1600" dirty="0">
              <a:latin typeface="Times New Roman"/>
              <a:cs typeface="Times New Roman"/>
            </a:endParaRPr>
          </a:p>
          <a:p>
            <a:pPr marL="12700">
              <a:lnSpc>
                <a:spcPct val="100000"/>
              </a:lnSpc>
              <a:spcBef>
                <a:spcPts val="1115"/>
              </a:spcBef>
            </a:pPr>
            <a:r>
              <a:rPr sz="1400" b="1" dirty="0">
                <a:latin typeface="Times New Roman"/>
                <a:cs typeface="Times New Roman"/>
              </a:rPr>
              <a:t>14.1</a:t>
            </a:r>
            <a:r>
              <a:rPr sz="1400" b="1" spc="-35" dirty="0">
                <a:latin typeface="Times New Roman"/>
                <a:cs typeface="Times New Roman"/>
              </a:rPr>
              <a:t> </a:t>
            </a:r>
            <a:r>
              <a:rPr sz="1400" b="1" dirty="0">
                <a:latin typeface="Times New Roman"/>
                <a:cs typeface="Times New Roman"/>
              </a:rPr>
              <a:t>SCREEN</a:t>
            </a:r>
            <a:r>
              <a:rPr sz="1400" b="1" spc="-35" dirty="0">
                <a:latin typeface="Times New Roman"/>
                <a:cs typeface="Times New Roman"/>
              </a:rPr>
              <a:t> </a:t>
            </a:r>
            <a:r>
              <a:rPr sz="1400" b="1" spc="-20" dirty="0">
                <a:latin typeface="Times New Roman"/>
                <a:cs typeface="Times New Roman"/>
              </a:rPr>
              <a:t>SHOTS</a:t>
            </a:r>
            <a:endParaRPr sz="1400" dirty="0">
              <a:latin typeface="Times New Roman"/>
              <a:cs typeface="Times New Roman"/>
            </a:endParaRPr>
          </a:p>
          <a:p>
            <a:pPr marL="12700">
              <a:lnSpc>
                <a:spcPct val="100000"/>
              </a:lnSpc>
              <a:spcBef>
                <a:spcPts val="1160"/>
              </a:spcBef>
            </a:pPr>
            <a:r>
              <a:rPr sz="1200" b="1" dirty="0">
                <a:latin typeface="Times New Roman"/>
                <a:cs typeface="Times New Roman"/>
              </a:rPr>
              <a:t>LOGIN</a:t>
            </a:r>
            <a:r>
              <a:rPr sz="1200" b="1" spc="-50" dirty="0">
                <a:latin typeface="Times New Roman"/>
                <a:cs typeface="Times New Roman"/>
              </a:rPr>
              <a:t> </a:t>
            </a:r>
            <a:r>
              <a:rPr sz="1200" b="1" spc="-20" dirty="0">
                <a:latin typeface="Times New Roman"/>
                <a:cs typeface="Times New Roman"/>
              </a:rPr>
              <a:t>FORM</a:t>
            </a:r>
            <a:endParaRPr sz="1200">
              <a:latin typeface="Times New Roman"/>
              <a:cs typeface="Times New Roman"/>
            </a:endParaRPr>
          </a:p>
        </p:txBody>
      </p:sp>
      <p:sp>
        <p:nvSpPr>
          <p:cNvPr id="5" name="object 5"/>
          <p:cNvSpPr txBox="1"/>
          <p:nvPr/>
        </p:nvSpPr>
        <p:spPr>
          <a:xfrm>
            <a:off x="993457" y="5713729"/>
            <a:ext cx="2470150"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USER DASHBOARD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4" name="Picture 13">
            <a:extLst>
              <a:ext uri="{FF2B5EF4-FFF2-40B4-BE49-F238E27FC236}">
                <a16:creationId xmlns:a16="http://schemas.microsoft.com/office/drawing/2014/main" id="{1AB88CAA-81AF-76C8-1629-F9E036AE08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57" y="2121535"/>
            <a:ext cx="5733627" cy="3225165"/>
          </a:xfrm>
          <a:prstGeom prst="rect">
            <a:avLst/>
          </a:prstGeom>
        </p:spPr>
      </p:pic>
      <p:pic>
        <p:nvPicPr>
          <p:cNvPr id="18" name="Picture 17">
            <a:extLst>
              <a:ext uri="{FF2B5EF4-FFF2-40B4-BE49-F238E27FC236}">
                <a16:creationId xmlns:a16="http://schemas.microsoft.com/office/drawing/2014/main" id="{E76CDC66-E73C-3677-2D63-C658F5FEF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457" y="6045949"/>
            <a:ext cx="5706351" cy="320982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70</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2667000" cy="197490"/>
          </a:xfrm>
          <a:prstGeom prst="rect">
            <a:avLst/>
          </a:prstGeom>
        </p:spPr>
        <p:txBody>
          <a:bodyPr vert="horz" wrap="square" lIns="0" tIns="12700" rIns="0" bIns="0" rtlCol="0">
            <a:spAutoFit/>
          </a:bodyPr>
          <a:lstStyle/>
          <a:p>
            <a:pPr marL="12700">
              <a:lnSpc>
                <a:spcPct val="100000"/>
              </a:lnSpc>
              <a:spcBef>
                <a:spcPts val="100"/>
              </a:spcBef>
            </a:pPr>
            <a:r>
              <a:rPr lang="en-US" sz="1200" b="1" spc="-40" dirty="0">
                <a:latin typeface="Times New Roman"/>
                <a:cs typeface="Times New Roman"/>
              </a:rPr>
              <a:t>SHOP</a:t>
            </a:r>
            <a:r>
              <a:rPr sz="1200" b="1" spc="-40" dirty="0">
                <a:latin typeface="Times New Roman"/>
                <a:cs typeface="Times New Roman"/>
              </a:rPr>
              <a:t> </a:t>
            </a:r>
            <a:r>
              <a:rPr sz="1200" b="1" spc="-10" dirty="0">
                <a:latin typeface="Times New Roman"/>
                <a:cs typeface="Times New Roman"/>
              </a:rPr>
              <a:t>DASHBOARD</a:t>
            </a:r>
            <a:endParaRPr sz="1200" dirty="0">
              <a:latin typeface="Times New Roman"/>
              <a:cs typeface="Times New Roman"/>
            </a:endParaRPr>
          </a:p>
        </p:txBody>
      </p:sp>
      <p:sp>
        <p:nvSpPr>
          <p:cNvPr id="5" name="object 5"/>
          <p:cNvSpPr txBox="1"/>
          <p:nvPr/>
        </p:nvSpPr>
        <p:spPr>
          <a:xfrm>
            <a:off x="993457" y="5160009"/>
            <a:ext cx="1616710"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ADMIN DASHBOARD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2" name="Picture 11">
            <a:extLst>
              <a:ext uri="{FF2B5EF4-FFF2-40B4-BE49-F238E27FC236}">
                <a16:creationId xmlns:a16="http://schemas.microsoft.com/office/drawing/2014/main" id="{3FB789A7-605E-5996-CE96-631D3FE632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57" y="1418342"/>
            <a:ext cx="5734800" cy="3225825"/>
          </a:xfrm>
          <a:prstGeom prst="rect">
            <a:avLst/>
          </a:prstGeom>
        </p:spPr>
      </p:pic>
      <p:pic>
        <p:nvPicPr>
          <p:cNvPr id="14" name="Picture 13">
            <a:extLst>
              <a:ext uri="{FF2B5EF4-FFF2-40B4-BE49-F238E27FC236}">
                <a16:creationId xmlns:a16="http://schemas.microsoft.com/office/drawing/2014/main" id="{D3A202A1-98EC-C67D-587B-1ADA65E2C2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401" y="5499100"/>
            <a:ext cx="5706351" cy="3209822"/>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71</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407416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30" dirty="0">
                <a:latin typeface="Times New Roman"/>
                <a:cs typeface="Times New Roman"/>
              </a:rPr>
              <a:t> </a:t>
            </a:r>
            <a:r>
              <a:rPr sz="1200" b="1" dirty="0">
                <a:latin typeface="Times New Roman"/>
                <a:cs typeface="Times New Roman"/>
              </a:rPr>
              <a:t>FOR</a:t>
            </a:r>
            <a:r>
              <a:rPr lang="en-IN" sz="1200" b="1" dirty="0">
                <a:latin typeface="Times New Roman"/>
                <a:cs typeface="Times New Roman"/>
              </a:rPr>
              <a:t> SENDING </a:t>
            </a:r>
            <a:r>
              <a:rPr sz="1200" b="1" spc="-50" dirty="0">
                <a:latin typeface="Times New Roman"/>
                <a:cs typeface="Times New Roman"/>
              </a:rPr>
              <a:t> </a:t>
            </a:r>
            <a:r>
              <a:rPr lang="en-US" sz="1200" b="1" spc="-50" dirty="0">
                <a:latin typeface="Times New Roman"/>
                <a:cs typeface="Times New Roman"/>
              </a:rPr>
              <a:t>FEEDBACKS </a:t>
            </a:r>
            <a:endParaRPr sz="1200" dirty="0">
              <a:latin typeface="Times New Roman"/>
              <a:cs typeface="Times New Roman"/>
            </a:endParaRPr>
          </a:p>
        </p:txBody>
      </p:sp>
      <p:sp>
        <p:nvSpPr>
          <p:cNvPr id="5" name="object 5"/>
          <p:cNvSpPr txBox="1"/>
          <p:nvPr/>
        </p:nvSpPr>
        <p:spPr>
          <a:xfrm>
            <a:off x="993457" y="5182870"/>
            <a:ext cx="4728845"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USER ORDERS</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6" name="Picture 15">
            <a:extLst>
              <a:ext uri="{FF2B5EF4-FFF2-40B4-BE49-F238E27FC236}">
                <a16:creationId xmlns:a16="http://schemas.microsoft.com/office/drawing/2014/main" id="{A0874AFD-35C8-03D4-2955-E10628488B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7179" y="1472311"/>
            <a:ext cx="5706351" cy="3209822"/>
          </a:xfrm>
          <a:prstGeom prst="rect">
            <a:avLst/>
          </a:prstGeom>
        </p:spPr>
      </p:pic>
      <p:pic>
        <p:nvPicPr>
          <p:cNvPr id="18" name="Picture 17">
            <a:extLst>
              <a:ext uri="{FF2B5EF4-FFF2-40B4-BE49-F238E27FC236}">
                <a16:creationId xmlns:a16="http://schemas.microsoft.com/office/drawing/2014/main" id="{947776E2-5C4D-DD30-FA80-726E11D072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457" y="5575300"/>
            <a:ext cx="5706351" cy="320982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72</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4515485"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SHOPPING CART</a:t>
            </a:r>
            <a:endParaRPr sz="1200" dirty="0">
              <a:latin typeface="Times New Roman"/>
              <a:cs typeface="Times New Roman"/>
            </a:endParaRPr>
          </a:p>
        </p:txBody>
      </p:sp>
      <p:sp>
        <p:nvSpPr>
          <p:cNvPr id="5" name="object 5"/>
          <p:cNvSpPr txBox="1"/>
          <p:nvPr/>
        </p:nvSpPr>
        <p:spPr>
          <a:xfrm>
            <a:off x="993456" y="5007609"/>
            <a:ext cx="3927794"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FORM  FOR </a:t>
            </a:r>
            <a:r>
              <a:rPr lang="en-IN" sz="1200" b="1" dirty="0">
                <a:latin typeface="Times New Roman"/>
                <a:cs typeface="Times New Roman"/>
              </a:rPr>
              <a:t>ADDING</a:t>
            </a:r>
            <a:r>
              <a:rPr lang="en-US" sz="1200" b="1" dirty="0">
                <a:latin typeface="Times New Roman"/>
                <a:cs typeface="Times New Roman"/>
              </a:rPr>
              <a:t> PLANT CATEGORIES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2" name="Picture 11">
            <a:extLst>
              <a:ext uri="{FF2B5EF4-FFF2-40B4-BE49-F238E27FC236}">
                <a16:creationId xmlns:a16="http://schemas.microsoft.com/office/drawing/2014/main" id="{DDD5498C-6D42-0464-6687-E460ECCF8F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485" y="1438136"/>
            <a:ext cx="5706351" cy="3209822"/>
          </a:xfrm>
          <a:prstGeom prst="rect">
            <a:avLst/>
          </a:prstGeom>
        </p:spPr>
      </p:pic>
      <p:pic>
        <p:nvPicPr>
          <p:cNvPr id="16" name="Picture 15">
            <a:extLst>
              <a:ext uri="{FF2B5EF4-FFF2-40B4-BE49-F238E27FC236}">
                <a16:creationId xmlns:a16="http://schemas.microsoft.com/office/drawing/2014/main" id="{EAC8539B-1481-17B6-B40F-23AC8738B9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401" y="5377688"/>
            <a:ext cx="5706351" cy="320982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73</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3119755" cy="197490"/>
          </a:xfrm>
          <a:prstGeom prst="rect">
            <a:avLst/>
          </a:prstGeom>
        </p:spPr>
        <p:txBody>
          <a:bodyPr vert="horz" wrap="square" lIns="0" tIns="12700" rIns="0" bIns="0" rtlCol="0">
            <a:spAutoFit/>
          </a:bodyPr>
          <a:lstStyle/>
          <a:p>
            <a:pPr marL="12700">
              <a:lnSpc>
                <a:spcPct val="100000"/>
              </a:lnSpc>
              <a:spcBef>
                <a:spcPts val="100"/>
              </a:spcBef>
            </a:pPr>
            <a:r>
              <a:rPr lang="en-US" sz="1200" b="1" dirty="0">
                <a:latin typeface="Times New Roman"/>
                <a:cs typeface="Times New Roman"/>
              </a:rPr>
              <a:t>FORM FOR ADDING PLANTS</a:t>
            </a:r>
            <a:endParaRPr sz="1200" dirty="0">
              <a:latin typeface="Times New Roman"/>
              <a:cs typeface="Times New Roman"/>
            </a:endParaRPr>
          </a:p>
        </p:txBody>
      </p:sp>
      <p:sp>
        <p:nvSpPr>
          <p:cNvPr id="5" name="object 5"/>
          <p:cNvSpPr txBox="1"/>
          <p:nvPr/>
        </p:nvSpPr>
        <p:spPr>
          <a:xfrm>
            <a:off x="993457" y="5007609"/>
            <a:ext cx="3549714"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30" dirty="0">
                <a:latin typeface="Times New Roman"/>
                <a:cs typeface="Times New Roman"/>
              </a:rPr>
              <a:t> </a:t>
            </a:r>
            <a:r>
              <a:rPr sz="1200" b="1" dirty="0">
                <a:latin typeface="Times New Roman"/>
                <a:cs typeface="Times New Roman"/>
              </a:rPr>
              <a:t>FOR</a:t>
            </a:r>
            <a:r>
              <a:rPr sz="1200" b="1" spc="-35" dirty="0">
                <a:latin typeface="Times New Roman"/>
                <a:cs typeface="Times New Roman"/>
              </a:rPr>
              <a:t> </a:t>
            </a:r>
            <a:r>
              <a:rPr lang="en-IN" sz="1200" b="1" spc="-35" dirty="0">
                <a:latin typeface="Times New Roman"/>
                <a:cs typeface="Times New Roman"/>
              </a:rPr>
              <a:t>ADDING COMPLAINT TYPES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4" name="Picture 13">
            <a:extLst>
              <a:ext uri="{FF2B5EF4-FFF2-40B4-BE49-F238E27FC236}">
                <a16:creationId xmlns:a16="http://schemas.microsoft.com/office/drawing/2014/main" id="{F01AD842-1AD2-069A-0927-B39BCF2BDF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57" y="1441692"/>
            <a:ext cx="5706351" cy="3209822"/>
          </a:xfrm>
          <a:prstGeom prst="rect">
            <a:avLst/>
          </a:prstGeom>
        </p:spPr>
      </p:pic>
      <p:pic>
        <p:nvPicPr>
          <p:cNvPr id="18" name="Picture 17">
            <a:extLst>
              <a:ext uri="{FF2B5EF4-FFF2-40B4-BE49-F238E27FC236}">
                <a16:creationId xmlns:a16="http://schemas.microsoft.com/office/drawing/2014/main" id="{74A687C7-4AD9-FF6F-39C7-5CA7E9105F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401" y="5346700"/>
            <a:ext cx="5706351" cy="32098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2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166241"/>
            <a:ext cx="5674360" cy="6941516"/>
          </a:xfrm>
          <a:prstGeom prst="rect">
            <a:avLst/>
          </a:prstGeom>
        </p:spPr>
        <p:txBody>
          <a:bodyPr vert="horz" wrap="square" lIns="0" tIns="12700" rIns="0" bIns="0" rtlCol="0">
            <a:spAutoFit/>
          </a:bodyPr>
          <a:lstStyle/>
          <a:p>
            <a:pPr marL="1722755">
              <a:lnSpc>
                <a:spcPct val="100000"/>
              </a:lnSpc>
              <a:spcBef>
                <a:spcPts val="100"/>
              </a:spcBef>
            </a:pPr>
            <a:r>
              <a:rPr sz="1600" b="1" spc="-10" dirty="0">
                <a:latin typeface="Times New Roman"/>
                <a:cs typeface="Times New Roman"/>
              </a:rPr>
              <a:t>1.INTRODUCTION</a:t>
            </a:r>
            <a:endParaRPr sz="1600" dirty="0">
              <a:latin typeface="Times New Roman"/>
              <a:cs typeface="Times New Roman"/>
            </a:endParaRPr>
          </a:p>
          <a:p>
            <a:pPr marL="12700" marR="5080" indent="448945" algn="just">
              <a:lnSpc>
                <a:spcPct val="143600"/>
              </a:lnSpc>
              <a:spcBef>
                <a:spcPts val="1430"/>
              </a:spcBef>
            </a:pPr>
            <a:r>
              <a:rPr sz="1200" dirty="0">
                <a:latin typeface="Times New Roman"/>
                <a:cs typeface="Times New Roman"/>
              </a:rPr>
              <a:t>“</a:t>
            </a:r>
            <a:r>
              <a:rPr lang="en-US" sz="1200" b="1" dirty="0">
                <a:latin typeface="Times New Roman"/>
                <a:cs typeface="Times New Roman"/>
              </a:rPr>
              <a:t>GREENCART</a:t>
            </a:r>
            <a:r>
              <a:rPr sz="1200" dirty="0">
                <a:latin typeface="Times New Roman"/>
                <a:cs typeface="Times New Roman"/>
              </a:rPr>
              <a:t>”</a:t>
            </a:r>
            <a:r>
              <a:rPr lang="en-IN" sz="1200" spc="105" dirty="0">
                <a:latin typeface="Times New Roman"/>
                <a:cs typeface="Times New Roman"/>
              </a:rPr>
              <a:t> </a:t>
            </a:r>
            <a:r>
              <a:rPr lang="en-US" sz="1200" dirty="0">
                <a:latin typeface="Times New Roman"/>
                <a:cs typeface="Times New Roman"/>
              </a:rPr>
              <a:t>is aimed at developing an e commerce website which coordinate and unify sales of plants. The aim of the proposed system is to simplify the process of buying and selling various plant products. This is an internet based system that can be accessed from anywhere. The existing system for plant sales comprises of thousands of  shops  which are non cooperative and scattered throughout, with many of them facing lack of sales despite having quality products on offer. The proposed system unifies all of the shops under one web based application.</a:t>
            </a:r>
          </a:p>
          <a:p>
            <a:pPr marL="12700" marR="5080" indent="448945" algn="just">
              <a:lnSpc>
                <a:spcPct val="143600"/>
              </a:lnSpc>
              <a:spcBef>
                <a:spcPts val="1430"/>
              </a:spcBef>
            </a:pPr>
            <a:endParaRPr sz="1200" dirty="0">
              <a:latin typeface="Times New Roman"/>
              <a:cs typeface="Times New Roman"/>
            </a:endParaRPr>
          </a:p>
          <a:p>
            <a:pPr marL="12700">
              <a:lnSpc>
                <a:spcPct val="100000"/>
              </a:lnSpc>
              <a:spcBef>
                <a:spcPts val="5"/>
              </a:spcBef>
            </a:pPr>
            <a:r>
              <a:rPr sz="1400" b="1" spc="-10" dirty="0">
                <a:latin typeface="Times New Roman"/>
                <a:cs typeface="Times New Roman"/>
              </a:rPr>
              <a:t>PURPOSE</a:t>
            </a:r>
            <a:endParaRPr sz="1400" dirty="0">
              <a:latin typeface="Times New Roman"/>
              <a:cs typeface="Times New Roman"/>
            </a:endParaRPr>
          </a:p>
          <a:p>
            <a:pPr marL="12700" marR="13335" indent="448945" algn="just">
              <a:lnSpc>
                <a:spcPct val="143900"/>
              </a:lnSpc>
              <a:spcBef>
                <a:spcPts val="1310"/>
              </a:spcBef>
            </a:pPr>
            <a:r>
              <a:rPr lang="en-US" sz="1200" dirty="0">
                <a:latin typeface="Times New Roman"/>
                <a:cs typeface="Times New Roman"/>
              </a:rPr>
              <a:t>The purpose of “</a:t>
            </a:r>
            <a:r>
              <a:rPr lang="en-US" sz="1200" b="1" dirty="0">
                <a:latin typeface="Times New Roman"/>
                <a:cs typeface="Times New Roman"/>
              </a:rPr>
              <a:t>GREENCART</a:t>
            </a:r>
            <a:r>
              <a:rPr lang="en-US" sz="1200" dirty="0">
                <a:latin typeface="Times New Roman"/>
                <a:cs typeface="Times New Roman"/>
              </a:rPr>
              <a:t>” is to let shops across the state to be registered under one website. Which allows users to choose from a wide number of shops providing required product with satisfactory prices. This system also ensure consistent profit for all registered shops since users are quickly redirected towards the shop providing the product user has chosen.</a:t>
            </a:r>
          </a:p>
          <a:p>
            <a:pPr marL="12700" marR="13335" indent="448945" algn="just">
              <a:lnSpc>
                <a:spcPct val="143900"/>
              </a:lnSpc>
              <a:spcBef>
                <a:spcPts val="1310"/>
              </a:spcBef>
            </a:pPr>
            <a:endParaRPr sz="1200" dirty="0">
              <a:latin typeface="Times New Roman"/>
              <a:cs typeface="Times New Roman"/>
            </a:endParaRPr>
          </a:p>
          <a:p>
            <a:pPr marL="12700">
              <a:lnSpc>
                <a:spcPct val="100000"/>
              </a:lnSpc>
            </a:pPr>
            <a:r>
              <a:rPr sz="1400" b="1" spc="-10" dirty="0">
                <a:latin typeface="Times New Roman"/>
                <a:cs typeface="Times New Roman"/>
              </a:rPr>
              <a:t>MODULES</a:t>
            </a:r>
            <a:endParaRPr sz="1400" dirty="0">
              <a:latin typeface="Times New Roman"/>
              <a:cs typeface="Times New Roman"/>
            </a:endParaRPr>
          </a:p>
          <a:p>
            <a:pPr>
              <a:lnSpc>
                <a:spcPct val="100000"/>
              </a:lnSpc>
              <a:spcBef>
                <a:spcPts val="330"/>
              </a:spcBef>
            </a:pPr>
            <a:endParaRPr sz="1400" dirty="0">
              <a:latin typeface="Times New Roman"/>
              <a:cs typeface="Times New Roman"/>
            </a:endParaRPr>
          </a:p>
          <a:p>
            <a:pPr marL="12700">
              <a:lnSpc>
                <a:spcPct val="100000"/>
              </a:lnSpc>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system</a:t>
            </a:r>
            <a:r>
              <a:rPr sz="1200" spc="-35" dirty="0">
                <a:latin typeface="Times New Roman"/>
                <a:cs typeface="Times New Roman"/>
              </a:rPr>
              <a:t> </a:t>
            </a:r>
            <a:r>
              <a:rPr sz="1200" dirty="0">
                <a:latin typeface="Times New Roman"/>
                <a:cs typeface="Times New Roman"/>
              </a:rPr>
              <a:t>ha</a:t>
            </a:r>
            <a:r>
              <a:rPr lang="en-US" sz="1200" dirty="0">
                <a:latin typeface="Times New Roman"/>
                <a:cs typeface="Times New Roman"/>
              </a:rPr>
              <a:t>s</a:t>
            </a:r>
            <a:r>
              <a:rPr sz="1200" spc="-20" dirty="0">
                <a:latin typeface="Times New Roman"/>
                <a:cs typeface="Times New Roman"/>
              </a:rPr>
              <a:t> </a:t>
            </a:r>
            <a:r>
              <a:rPr lang="en-IN" sz="1200" spc="-20" dirty="0">
                <a:latin typeface="Times New Roman"/>
                <a:cs typeface="Times New Roman"/>
              </a:rPr>
              <a:t>four</a:t>
            </a:r>
            <a:r>
              <a:rPr sz="1200" spc="-35" dirty="0">
                <a:latin typeface="Times New Roman"/>
                <a:cs typeface="Times New Roman"/>
              </a:rPr>
              <a:t> </a:t>
            </a:r>
            <a:r>
              <a:rPr sz="1200" dirty="0">
                <a:latin typeface="Times New Roman"/>
                <a:cs typeface="Times New Roman"/>
              </a:rPr>
              <a:t>modules:</a:t>
            </a:r>
            <a:r>
              <a:rPr sz="1200" spc="-2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a:p>
            <a:pPr>
              <a:lnSpc>
                <a:spcPct val="100000"/>
              </a:lnSpc>
              <a:spcBef>
                <a:spcPts val="440"/>
              </a:spcBef>
            </a:pPr>
            <a:endParaRPr sz="1200" dirty="0">
              <a:latin typeface="Times New Roman"/>
              <a:cs typeface="Times New Roman"/>
            </a:endParaRPr>
          </a:p>
          <a:p>
            <a:pPr marL="165100" indent="-152400">
              <a:lnSpc>
                <a:spcPct val="100000"/>
              </a:lnSpc>
              <a:buAutoNum type="arabicPeriod"/>
              <a:tabLst>
                <a:tab pos="165100" algn="l"/>
              </a:tabLst>
            </a:pPr>
            <a:r>
              <a:rPr sz="1200" spc="-10" dirty="0">
                <a:latin typeface="Times New Roman"/>
                <a:cs typeface="Times New Roman"/>
              </a:rPr>
              <a:t>Admin</a:t>
            </a:r>
            <a:endParaRPr sz="1200" dirty="0">
              <a:latin typeface="Times New Roman"/>
              <a:cs typeface="Times New Roman"/>
            </a:endParaRPr>
          </a:p>
          <a:p>
            <a:pPr marL="165100" indent="-152400">
              <a:lnSpc>
                <a:spcPct val="100000"/>
              </a:lnSpc>
              <a:spcBef>
                <a:spcPts val="1140"/>
              </a:spcBef>
              <a:buAutoNum type="arabicPeriod"/>
              <a:tabLst>
                <a:tab pos="165100" algn="l"/>
              </a:tabLst>
            </a:pPr>
            <a:r>
              <a:rPr lang="en-US" sz="1200" spc="-10" dirty="0">
                <a:latin typeface="Times New Roman"/>
                <a:cs typeface="Times New Roman"/>
              </a:rPr>
              <a:t>Shop</a:t>
            </a:r>
            <a:endParaRPr sz="1200" dirty="0">
              <a:latin typeface="Times New Roman"/>
              <a:cs typeface="Times New Roman"/>
            </a:endParaRPr>
          </a:p>
          <a:p>
            <a:pPr marL="165100" indent="-152400">
              <a:lnSpc>
                <a:spcPct val="100000"/>
              </a:lnSpc>
              <a:spcBef>
                <a:spcPts val="1140"/>
              </a:spcBef>
              <a:buAutoNum type="arabicPeriod"/>
              <a:tabLst>
                <a:tab pos="165100" algn="l"/>
              </a:tabLst>
            </a:pPr>
            <a:r>
              <a:rPr lang="en-US" sz="1200" spc="-10" dirty="0">
                <a:latin typeface="Times New Roman"/>
                <a:cs typeface="Times New Roman"/>
              </a:rPr>
              <a:t>User</a:t>
            </a:r>
          </a:p>
          <a:p>
            <a:pPr marL="165100" indent="-152400">
              <a:lnSpc>
                <a:spcPct val="100000"/>
              </a:lnSpc>
              <a:spcBef>
                <a:spcPts val="1140"/>
              </a:spcBef>
              <a:buAutoNum type="arabicPeriod"/>
              <a:tabLst>
                <a:tab pos="165100" algn="l"/>
              </a:tabLst>
            </a:pPr>
            <a:r>
              <a:rPr lang="en-US" sz="1200" spc="-10" dirty="0">
                <a:latin typeface="Times New Roman"/>
                <a:cs typeface="Times New Roman"/>
              </a:rPr>
              <a:t>Guest</a:t>
            </a:r>
            <a:endParaRPr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74</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3942079"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45" dirty="0">
                <a:latin typeface="Times New Roman"/>
                <a:cs typeface="Times New Roman"/>
              </a:rPr>
              <a:t> </a:t>
            </a:r>
            <a:r>
              <a:rPr sz="1200" b="1" dirty="0">
                <a:latin typeface="Times New Roman"/>
                <a:cs typeface="Times New Roman"/>
              </a:rPr>
              <a:t>FOR</a:t>
            </a:r>
            <a:r>
              <a:rPr sz="1200" b="1" spc="-50" dirty="0">
                <a:latin typeface="Times New Roman"/>
                <a:cs typeface="Times New Roman"/>
              </a:rPr>
              <a:t> </a:t>
            </a:r>
            <a:r>
              <a:rPr lang="en-IN" sz="1200" b="1" spc="-50" dirty="0">
                <a:latin typeface="Times New Roman"/>
                <a:cs typeface="Times New Roman"/>
              </a:rPr>
              <a:t>ADDING DISTRICTS</a:t>
            </a:r>
            <a:endParaRPr sz="1200" dirty="0">
              <a:latin typeface="Times New Roman"/>
              <a:cs typeface="Times New Roman"/>
            </a:endParaRPr>
          </a:p>
        </p:txBody>
      </p:sp>
      <p:sp>
        <p:nvSpPr>
          <p:cNvPr id="5" name="object 5"/>
          <p:cNvSpPr txBox="1"/>
          <p:nvPr/>
        </p:nvSpPr>
        <p:spPr>
          <a:xfrm>
            <a:off x="993457" y="5007609"/>
            <a:ext cx="4461193" cy="197490"/>
          </a:xfrm>
          <a:prstGeom prst="rect">
            <a:avLst/>
          </a:prstGeom>
        </p:spPr>
        <p:txBody>
          <a:bodyPr vert="horz" wrap="square" lIns="0" tIns="12700" rIns="0" bIns="0" rtlCol="0">
            <a:spAutoFit/>
          </a:bodyPr>
          <a:lstStyle/>
          <a:p>
            <a:pPr marL="12700">
              <a:lnSpc>
                <a:spcPct val="100000"/>
              </a:lnSpc>
              <a:spcBef>
                <a:spcPts val="100"/>
              </a:spcBef>
            </a:pPr>
            <a:r>
              <a:rPr lang="en-IN" sz="1200" b="1" dirty="0">
                <a:latin typeface="Times New Roman"/>
                <a:cs typeface="Times New Roman"/>
              </a:rPr>
              <a:t>FORM FOR ADDING AND VIEW CITIES</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6" name="Picture 15">
            <a:extLst>
              <a:ext uri="{FF2B5EF4-FFF2-40B4-BE49-F238E27FC236}">
                <a16:creationId xmlns:a16="http://schemas.microsoft.com/office/drawing/2014/main" id="{7715888D-1492-96D7-065E-36551C8D38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401" y="1440309"/>
            <a:ext cx="5706351" cy="3209822"/>
          </a:xfrm>
          <a:prstGeom prst="rect">
            <a:avLst/>
          </a:prstGeom>
        </p:spPr>
      </p:pic>
      <p:pic>
        <p:nvPicPr>
          <p:cNvPr id="18" name="Picture 17">
            <a:extLst>
              <a:ext uri="{FF2B5EF4-FFF2-40B4-BE49-F238E27FC236}">
                <a16:creationId xmlns:a16="http://schemas.microsoft.com/office/drawing/2014/main" id="{58ED2925-9340-5705-4BC5-AA8843B30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401" y="5366779"/>
            <a:ext cx="5706351" cy="320982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75</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5527993" cy="197490"/>
          </a:xfrm>
          <a:prstGeom prst="rect">
            <a:avLst/>
          </a:prstGeom>
        </p:spPr>
        <p:txBody>
          <a:bodyPr vert="horz" wrap="square" lIns="0" tIns="12700" rIns="0" bIns="0" rtlCol="0">
            <a:spAutoFit/>
          </a:bodyPr>
          <a:lstStyle/>
          <a:p>
            <a:pPr marL="12700">
              <a:lnSpc>
                <a:spcPct val="100000"/>
              </a:lnSpc>
              <a:spcBef>
                <a:spcPts val="100"/>
              </a:spcBef>
            </a:pPr>
            <a:r>
              <a:rPr lang="en-IN" sz="1200" b="1" dirty="0">
                <a:latin typeface="Times New Roman"/>
                <a:cs typeface="Times New Roman"/>
              </a:rPr>
              <a:t>FORM FOR SENDING COMPLAINTS TO THE ADMIN (WEBSITE BASED)</a:t>
            </a:r>
            <a:endParaRPr sz="1200" dirty="0">
              <a:latin typeface="Times New Roman"/>
              <a:cs typeface="Times New Roman"/>
            </a:endParaRPr>
          </a:p>
        </p:txBody>
      </p:sp>
      <p:sp>
        <p:nvSpPr>
          <p:cNvPr id="5" name="object 5"/>
          <p:cNvSpPr txBox="1"/>
          <p:nvPr/>
        </p:nvSpPr>
        <p:spPr>
          <a:xfrm>
            <a:off x="993457" y="5007609"/>
            <a:ext cx="532003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10" dirty="0">
                <a:latin typeface="Times New Roman"/>
                <a:cs typeface="Times New Roman"/>
              </a:rPr>
              <a:t> </a:t>
            </a:r>
            <a:r>
              <a:rPr sz="1200" b="1" dirty="0">
                <a:latin typeface="Times New Roman"/>
                <a:cs typeface="Times New Roman"/>
              </a:rPr>
              <a:t>FOR</a:t>
            </a:r>
            <a:r>
              <a:rPr lang="en-IN" sz="1200" b="1" spc="-20" dirty="0">
                <a:latin typeface="Times New Roman"/>
                <a:cs typeface="Times New Roman"/>
              </a:rPr>
              <a:t> SENDING REPLY FOR USER COMPLAINTS (PRODUCT BASED)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4" name="Picture 13">
            <a:extLst>
              <a:ext uri="{FF2B5EF4-FFF2-40B4-BE49-F238E27FC236}">
                <a16:creationId xmlns:a16="http://schemas.microsoft.com/office/drawing/2014/main" id="{29B1D34D-9794-FF10-CF04-9BFBFDD3B9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187" y="5358893"/>
            <a:ext cx="5706351" cy="3209822"/>
          </a:xfrm>
          <a:prstGeom prst="rect">
            <a:avLst/>
          </a:prstGeom>
        </p:spPr>
      </p:pic>
      <p:pic>
        <p:nvPicPr>
          <p:cNvPr id="16" name="Picture 15">
            <a:extLst>
              <a:ext uri="{FF2B5EF4-FFF2-40B4-BE49-F238E27FC236}">
                <a16:creationId xmlns:a16="http://schemas.microsoft.com/office/drawing/2014/main" id="{AE135653-C26B-E18B-3344-CF9915EFFA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401" y="1427722"/>
            <a:ext cx="5706351" cy="3209822"/>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US" sz="1200" dirty="0">
                <a:latin typeface="Times New Roman"/>
                <a:cs typeface="Times New Roman"/>
              </a:rPr>
              <a:t>GREENCART</a:t>
            </a:r>
          </a:p>
        </p:txBody>
      </p:sp>
      <p:sp>
        <p:nvSpPr>
          <p:cNvPr id="3" name="object 3"/>
          <p:cNvSpPr txBox="1"/>
          <p:nvPr/>
        </p:nvSpPr>
        <p:spPr>
          <a:xfrm>
            <a:off x="6229984" y="408940"/>
            <a:ext cx="432434"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lang="en-IN" sz="1200" spc="-5" dirty="0">
                <a:latin typeface="Times New Roman"/>
                <a:cs typeface="Times New Roman"/>
              </a:rPr>
              <a:t>76</a:t>
            </a:r>
            <a:r>
              <a:rPr sz="1200" dirty="0">
                <a:latin typeface="Times New Roman"/>
                <a:cs typeface="Times New Roman"/>
              </a:rPr>
              <a:t> </a:t>
            </a:r>
            <a:r>
              <a:rPr sz="1200" spc="-50" dirty="0">
                <a:latin typeface="Times New Roman"/>
                <a:cs typeface="Times New Roman"/>
              </a:rPr>
              <a:t>-</a:t>
            </a:r>
            <a:endParaRPr sz="1200" dirty="0">
              <a:latin typeface="Times New Roman"/>
              <a:cs typeface="Times New Roman"/>
            </a:endParaRPr>
          </a:p>
        </p:txBody>
      </p:sp>
      <p:sp>
        <p:nvSpPr>
          <p:cNvPr id="4" name="object 4"/>
          <p:cNvSpPr txBox="1"/>
          <p:nvPr/>
        </p:nvSpPr>
        <p:spPr>
          <a:xfrm>
            <a:off x="993457" y="1079881"/>
            <a:ext cx="4689793"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25" dirty="0">
                <a:latin typeface="Times New Roman"/>
                <a:cs typeface="Times New Roman"/>
              </a:rPr>
              <a:t> </a:t>
            </a:r>
            <a:r>
              <a:rPr sz="1200" b="1" dirty="0">
                <a:latin typeface="Times New Roman"/>
                <a:cs typeface="Times New Roman"/>
              </a:rPr>
              <a:t>FOR</a:t>
            </a:r>
            <a:r>
              <a:rPr sz="1200" b="1" spc="-35" dirty="0">
                <a:latin typeface="Times New Roman"/>
                <a:cs typeface="Times New Roman"/>
              </a:rPr>
              <a:t> </a:t>
            </a:r>
            <a:r>
              <a:rPr lang="en-IN" sz="1200" b="1" spc="-35" dirty="0">
                <a:latin typeface="Times New Roman"/>
                <a:cs typeface="Times New Roman"/>
              </a:rPr>
              <a:t>SENDING COMPLAINTS TO THE SHOP OR ADMIN</a:t>
            </a:r>
            <a:endParaRPr sz="1200" dirty="0">
              <a:latin typeface="Times New Roman"/>
              <a:cs typeface="Times New Roman"/>
            </a:endParaRPr>
          </a:p>
        </p:txBody>
      </p:sp>
      <p:sp>
        <p:nvSpPr>
          <p:cNvPr id="5" name="object 5"/>
          <p:cNvSpPr txBox="1"/>
          <p:nvPr/>
        </p:nvSpPr>
        <p:spPr>
          <a:xfrm>
            <a:off x="993456" y="5007609"/>
            <a:ext cx="5756593"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FORM</a:t>
            </a:r>
            <a:r>
              <a:rPr sz="1200" b="1" spc="-25" dirty="0">
                <a:latin typeface="Times New Roman"/>
                <a:cs typeface="Times New Roman"/>
              </a:rPr>
              <a:t> </a:t>
            </a:r>
            <a:r>
              <a:rPr sz="1200" b="1" dirty="0">
                <a:latin typeface="Times New Roman"/>
                <a:cs typeface="Times New Roman"/>
              </a:rPr>
              <a:t>FOR</a:t>
            </a:r>
            <a:r>
              <a:rPr sz="1200" b="1" spc="-40" dirty="0">
                <a:latin typeface="Times New Roman"/>
                <a:cs typeface="Times New Roman"/>
              </a:rPr>
              <a:t> </a:t>
            </a:r>
            <a:r>
              <a:rPr sz="1200" b="1" dirty="0">
                <a:latin typeface="Times New Roman"/>
                <a:cs typeface="Times New Roman"/>
              </a:rPr>
              <a:t>SENDING</a:t>
            </a:r>
            <a:r>
              <a:rPr sz="1200" b="1" spc="-15" dirty="0">
                <a:latin typeface="Times New Roman"/>
                <a:cs typeface="Times New Roman"/>
              </a:rPr>
              <a:t> </a:t>
            </a:r>
            <a:r>
              <a:rPr sz="1200" b="1" dirty="0">
                <a:latin typeface="Times New Roman"/>
                <a:cs typeface="Times New Roman"/>
              </a:rPr>
              <a:t>REPLY</a:t>
            </a:r>
            <a:r>
              <a:rPr sz="1200" b="1" spc="-40" dirty="0">
                <a:latin typeface="Times New Roman"/>
                <a:cs typeface="Times New Roman"/>
              </a:rPr>
              <a:t> </a:t>
            </a:r>
            <a:r>
              <a:rPr sz="1200" b="1" dirty="0">
                <a:latin typeface="Times New Roman"/>
                <a:cs typeface="Times New Roman"/>
              </a:rPr>
              <a:t>TO</a:t>
            </a:r>
            <a:r>
              <a:rPr lang="en-IN" sz="1200" b="1" dirty="0">
                <a:latin typeface="Times New Roman"/>
                <a:cs typeface="Times New Roman"/>
              </a:rPr>
              <a:t> USER</a:t>
            </a:r>
            <a:r>
              <a:rPr sz="1200" b="1" spc="-30" dirty="0">
                <a:latin typeface="Times New Roman"/>
                <a:cs typeface="Times New Roman"/>
              </a:rPr>
              <a:t> </a:t>
            </a:r>
            <a:r>
              <a:rPr sz="1200" b="1" spc="-10" dirty="0">
                <a:latin typeface="Times New Roman"/>
                <a:cs typeface="Times New Roman"/>
              </a:rPr>
              <a:t>COMPLAINTS</a:t>
            </a:r>
            <a:r>
              <a:rPr lang="en-IN" sz="1200" b="1" spc="-10" dirty="0">
                <a:latin typeface="Times New Roman"/>
                <a:cs typeface="Times New Roman"/>
              </a:rPr>
              <a:t> OR SHOP COMPLAINTS </a:t>
            </a:r>
            <a:endParaRPr sz="1200" dirty="0">
              <a:latin typeface="Times New Roman"/>
              <a:cs typeface="Times New Roman"/>
            </a:endParaRPr>
          </a:p>
        </p:txBody>
      </p:sp>
      <p:sp>
        <p:nvSpPr>
          <p:cNvPr id="8" name="object 8"/>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9" name="object 9"/>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pic>
        <p:nvPicPr>
          <p:cNvPr id="16" name="Picture 15">
            <a:extLst>
              <a:ext uri="{FF2B5EF4-FFF2-40B4-BE49-F238E27FC236}">
                <a16:creationId xmlns:a16="http://schemas.microsoft.com/office/drawing/2014/main" id="{090C827B-E706-FD5A-8500-4C664F8F73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456" y="5346700"/>
            <a:ext cx="5706351" cy="3209822"/>
          </a:xfrm>
          <a:prstGeom prst="rect">
            <a:avLst/>
          </a:prstGeom>
        </p:spPr>
      </p:pic>
      <p:pic>
        <p:nvPicPr>
          <p:cNvPr id="18" name="Picture 17">
            <a:extLst>
              <a:ext uri="{FF2B5EF4-FFF2-40B4-BE49-F238E27FC236}">
                <a16:creationId xmlns:a16="http://schemas.microsoft.com/office/drawing/2014/main" id="{D2C526DA-39E4-FAE5-2A25-CFF52E2B25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502" y="1418972"/>
            <a:ext cx="5706351" cy="32098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2017" y="408940"/>
            <a:ext cx="1633855" cy="197490"/>
          </a:xfrm>
          <a:prstGeom prst="rect">
            <a:avLst/>
          </a:prstGeom>
        </p:spPr>
        <p:txBody>
          <a:bodyPr vert="horz" wrap="square" lIns="0" tIns="12700" rIns="0" bIns="0" rtlCol="0">
            <a:spAutoFit/>
          </a:bodyPr>
          <a:lstStyle/>
          <a:p>
            <a:pPr marL="12700">
              <a:lnSpc>
                <a:spcPct val="100000"/>
              </a:lnSpc>
              <a:spcBef>
                <a:spcPts val="100"/>
              </a:spcBef>
            </a:pPr>
            <a:r>
              <a:rPr lang="en-IN" sz="1200" dirty="0">
                <a:latin typeface="Times New Roman"/>
                <a:cs typeface="Times New Roman"/>
              </a:rPr>
              <a:t>GREENCART</a:t>
            </a:r>
            <a:endParaRPr sz="1200" dirty="0">
              <a:latin typeface="Times New Roman"/>
              <a:cs typeface="Times New Roman"/>
            </a:endParaRPr>
          </a:p>
        </p:txBody>
      </p:sp>
      <p:sp>
        <p:nvSpPr>
          <p:cNvPr id="3" name="object 3"/>
          <p:cNvSpPr txBox="1"/>
          <p:nvPr/>
        </p:nvSpPr>
        <p:spPr>
          <a:xfrm>
            <a:off x="6382384" y="408940"/>
            <a:ext cx="2800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3 </a:t>
            </a:r>
            <a:r>
              <a:rPr sz="1200" spc="-50" dirty="0">
                <a:latin typeface="Times New Roman"/>
                <a:cs typeface="Times New Roman"/>
              </a:rPr>
              <a:t>-</a:t>
            </a:r>
            <a:endParaRPr sz="1200">
              <a:latin typeface="Times New Roman"/>
              <a:cs typeface="Times New Roman"/>
            </a:endParaRPr>
          </a:p>
        </p:txBody>
      </p:sp>
      <p:sp>
        <p:nvSpPr>
          <p:cNvPr id="4" name="object 4"/>
          <p:cNvSpPr txBox="1"/>
          <p:nvPr/>
        </p:nvSpPr>
        <p:spPr>
          <a:xfrm>
            <a:off x="993457" y="1079881"/>
            <a:ext cx="5671185" cy="7338869"/>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ADMIN</a:t>
            </a:r>
            <a:endParaRPr sz="1400" dirty="0">
              <a:latin typeface="Times New Roman"/>
              <a:cs typeface="Times New Roman"/>
            </a:endParaRPr>
          </a:p>
          <a:p>
            <a:pPr marL="12700" marR="5080" indent="448945" algn="just">
              <a:lnSpc>
                <a:spcPct val="143800"/>
              </a:lnSpc>
              <a:spcBef>
                <a:spcPts val="1305"/>
              </a:spcBef>
            </a:pP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is managed by admin. It is the job of admin to let shops to register as well as users. Admin perform verification function also. Admin can perform following functions.</a:t>
            </a:r>
          </a:p>
          <a:p>
            <a:pPr marL="492125" indent="-283845">
              <a:lnSpc>
                <a:spcPct val="100000"/>
              </a:lnSpc>
              <a:spcBef>
                <a:spcPts val="640"/>
              </a:spcBef>
              <a:buFont typeface="Wingdings"/>
              <a:buChar char=""/>
              <a:tabLst>
                <a:tab pos="492125" algn="l"/>
              </a:tabLst>
            </a:pPr>
            <a:r>
              <a:rPr lang="en-US" sz="1200" dirty="0">
                <a:latin typeface="Times New Roman"/>
                <a:cs typeface="Times New Roman"/>
              </a:rPr>
              <a:t>Add</a:t>
            </a:r>
            <a:r>
              <a:rPr lang="en-US" sz="1200" spc="-25" dirty="0">
                <a:latin typeface="Times New Roman"/>
                <a:cs typeface="Times New Roman"/>
              </a:rPr>
              <a:t> </a:t>
            </a:r>
            <a:r>
              <a:rPr lang="en-US" sz="1200" dirty="0">
                <a:latin typeface="Times New Roman"/>
                <a:cs typeface="Times New Roman"/>
              </a:rPr>
              <a:t>a</a:t>
            </a:r>
            <a:r>
              <a:rPr lang="en-US" sz="1200" spc="-15" dirty="0">
                <a:latin typeface="Times New Roman"/>
                <a:cs typeface="Times New Roman"/>
              </a:rPr>
              <a:t> </a:t>
            </a:r>
            <a:r>
              <a:rPr lang="en-US" sz="1200" dirty="0">
                <a:latin typeface="Times New Roman"/>
                <a:cs typeface="Times New Roman"/>
              </a:rPr>
              <a:t>new</a:t>
            </a:r>
            <a:r>
              <a:rPr lang="en-US" sz="1200" spc="-30" dirty="0">
                <a:latin typeface="Times New Roman"/>
                <a:cs typeface="Times New Roman"/>
              </a:rPr>
              <a:t> district</a:t>
            </a:r>
            <a:r>
              <a:rPr lang="en-US" sz="1200" spc="-20" dirty="0">
                <a:latin typeface="Times New Roman"/>
                <a:cs typeface="Times New Roman"/>
              </a:rPr>
              <a:t> </a:t>
            </a:r>
            <a:r>
              <a:rPr lang="en-US" sz="1200" dirty="0">
                <a:latin typeface="Times New Roman"/>
                <a:cs typeface="Times New Roman"/>
              </a:rPr>
              <a:t>or</a:t>
            </a:r>
            <a:r>
              <a:rPr lang="en-US" sz="1200" spc="-20" dirty="0">
                <a:latin typeface="Times New Roman"/>
                <a:cs typeface="Times New Roman"/>
              </a:rPr>
              <a:t> </a:t>
            </a:r>
            <a:r>
              <a:rPr lang="en-US" sz="1200" dirty="0">
                <a:latin typeface="Times New Roman"/>
                <a:cs typeface="Times New Roman"/>
              </a:rPr>
              <a:t>Delete</a:t>
            </a:r>
            <a:r>
              <a:rPr lang="en-US" sz="1200" spc="-15" dirty="0">
                <a:latin typeface="Times New Roman"/>
                <a:cs typeface="Times New Roman"/>
              </a:rPr>
              <a:t> </a:t>
            </a:r>
            <a:r>
              <a:rPr lang="en-US" sz="1200" dirty="0">
                <a:latin typeface="Times New Roman"/>
                <a:cs typeface="Times New Roman"/>
              </a:rPr>
              <a:t>an</a:t>
            </a:r>
            <a:r>
              <a:rPr lang="en-US" sz="1200" spc="-45" dirty="0">
                <a:latin typeface="Times New Roman"/>
                <a:cs typeface="Times New Roman"/>
              </a:rPr>
              <a:t> </a:t>
            </a:r>
            <a:r>
              <a:rPr lang="en-US" sz="1200" dirty="0">
                <a:latin typeface="Times New Roman"/>
                <a:cs typeface="Times New Roman"/>
              </a:rPr>
              <a:t>existing</a:t>
            </a:r>
            <a:r>
              <a:rPr lang="en-US" sz="1200" spc="-45" dirty="0">
                <a:latin typeface="Times New Roman"/>
                <a:cs typeface="Times New Roman"/>
              </a:rPr>
              <a:t> </a:t>
            </a:r>
            <a:r>
              <a:rPr lang="en-US" sz="1200" spc="-20" dirty="0">
                <a:latin typeface="Times New Roman"/>
                <a:cs typeface="Times New Roman"/>
              </a:rPr>
              <a:t>district.</a:t>
            </a:r>
          </a:p>
          <a:p>
            <a:pPr marL="492125" indent="-283845">
              <a:spcBef>
                <a:spcPts val="640"/>
              </a:spcBef>
              <a:buFont typeface="Wingdings"/>
              <a:buChar char=""/>
              <a:tabLst>
                <a:tab pos="492125" algn="l"/>
              </a:tabLst>
            </a:pPr>
            <a:r>
              <a:rPr lang="en-US" sz="1200" dirty="0">
                <a:latin typeface="Times New Roman"/>
                <a:cs typeface="Times New Roman"/>
              </a:rPr>
              <a:t>Add</a:t>
            </a:r>
            <a:r>
              <a:rPr lang="en-US" sz="1200" spc="-25" dirty="0">
                <a:latin typeface="Times New Roman"/>
                <a:cs typeface="Times New Roman"/>
              </a:rPr>
              <a:t> </a:t>
            </a:r>
            <a:r>
              <a:rPr lang="en-US" sz="1200" dirty="0">
                <a:latin typeface="Times New Roman"/>
                <a:cs typeface="Times New Roman"/>
              </a:rPr>
              <a:t>a</a:t>
            </a:r>
            <a:r>
              <a:rPr lang="en-US" sz="1200" spc="-15" dirty="0">
                <a:latin typeface="Times New Roman"/>
                <a:cs typeface="Times New Roman"/>
              </a:rPr>
              <a:t> </a:t>
            </a:r>
            <a:r>
              <a:rPr lang="en-US" sz="1200" dirty="0">
                <a:latin typeface="Times New Roman"/>
                <a:cs typeface="Times New Roman"/>
              </a:rPr>
              <a:t>new</a:t>
            </a:r>
            <a:r>
              <a:rPr lang="en-US" sz="1200" spc="-30" dirty="0">
                <a:latin typeface="Times New Roman"/>
                <a:cs typeface="Times New Roman"/>
              </a:rPr>
              <a:t> </a:t>
            </a:r>
            <a:r>
              <a:rPr lang="en-US" sz="1200" dirty="0">
                <a:latin typeface="Times New Roman"/>
                <a:cs typeface="Times New Roman"/>
              </a:rPr>
              <a:t>city</a:t>
            </a:r>
            <a:r>
              <a:rPr lang="en-US" sz="1200" spc="-20" dirty="0">
                <a:latin typeface="Times New Roman"/>
                <a:cs typeface="Times New Roman"/>
              </a:rPr>
              <a:t> </a:t>
            </a:r>
            <a:r>
              <a:rPr lang="en-US" sz="1200" dirty="0">
                <a:latin typeface="Times New Roman"/>
                <a:cs typeface="Times New Roman"/>
              </a:rPr>
              <a:t>or</a:t>
            </a:r>
            <a:r>
              <a:rPr lang="en-US" sz="1200" spc="-20" dirty="0">
                <a:latin typeface="Times New Roman"/>
                <a:cs typeface="Times New Roman"/>
              </a:rPr>
              <a:t> </a:t>
            </a:r>
            <a:r>
              <a:rPr lang="en-US" sz="1200" dirty="0">
                <a:latin typeface="Times New Roman"/>
                <a:cs typeface="Times New Roman"/>
              </a:rPr>
              <a:t>Delete</a:t>
            </a:r>
            <a:r>
              <a:rPr lang="en-US" sz="1200" spc="-15" dirty="0">
                <a:latin typeface="Times New Roman"/>
                <a:cs typeface="Times New Roman"/>
              </a:rPr>
              <a:t> </a:t>
            </a:r>
            <a:r>
              <a:rPr lang="en-US" sz="1200" dirty="0">
                <a:latin typeface="Times New Roman"/>
                <a:cs typeface="Times New Roman"/>
              </a:rPr>
              <a:t>an</a:t>
            </a:r>
            <a:r>
              <a:rPr lang="en-US" sz="1200" spc="-45" dirty="0">
                <a:latin typeface="Times New Roman"/>
                <a:cs typeface="Times New Roman"/>
              </a:rPr>
              <a:t> </a:t>
            </a:r>
            <a:r>
              <a:rPr lang="en-US" sz="1200" dirty="0">
                <a:latin typeface="Times New Roman"/>
                <a:cs typeface="Times New Roman"/>
              </a:rPr>
              <a:t>existing</a:t>
            </a:r>
            <a:r>
              <a:rPr lang="en-US" sz="1200" spc="-45" dirty="0">
                <a:latin typeface="Times New Roman"/>
                <a:cs typeface="Times New Roman"/>
              </a:rPr>
              <a:t> </a:t>
            </a:r>
            <a:r>
              <a:rPr lang="en-US" sz="1200" spc="-20" dirty="0">
                <a:latin typeface="Times New Roman"/>
                <a:cs typeface="Times New Roman"/>
              </a:rPr>
              <a:t>city.</a:t>
            </a:r>
            <a:endParaRPr sz="1200" dirty="0">
              <a:latin typeface="Times New Roman"/>
              <a:cs typeface="Times New Roman"/>
            </a:endParaRPr>
          </a:p>
          <a:p>
            <a:pPr marL="492125" indent="-283845">
              <a:lnSpc>
                <a:spcPct val="100000"/>
              </a:lnSpc>
              <a:spcBef>
                <a:spcPts val="620"/>
              </a:spcBef>
              <a:buFont typeface="Wingdings"/>
              <a:buChar char=""/>
              <a:tabLst>
                <a:tab pos="492125" algn="l"/>
              </a:tabLst>
            </a:pPr>
            <a:r>
              <a:rPr lang="en-US" sz="1200" dirty="0">
                <a:latin typeface="Times New Roman"/>
                <a:cs typeface="Times New Roman"/>
              </a:rPr>
              <a:t>Add</a:t>
            </a:r>
            <a:r>
              <a:rPr lang="en-US" sz="1200" spc="-25" dirty="0">
                <a:latin typeface="Times New Roman"/>
                <a:cs typeface="Times New Roman"/>
              </a:rPr>
              <a:t> </a:t>
            </a:r>
            <a:r>
              <a:rPr lang="en-US" sz="1200" dirty="0">
                <a:latin typeface="Times New Roman"/>
                <a:cs typeface="Times New Roman"/>
              </a:rPr>
              <a:t>a</a:t>
            </a:r>
            <a:r>
              <a:rPr lang="en-US" sz="1200" spc="-15" dirty="0">
                <a:latin typeface="Times New Roman"/>
                <a:cs typeface="Times New Roman"/>
              </a:rPr>
              <a:t> </a:t>
            </a:r>
            <a:r>
              <a:rPr lang="en-US" sz="1200" dirty="0">
                <a:latin typeface="Times New Roman"/>
                <a:cs typeface="Times New Roman"/>
              </a:rPr>
              <a:t>new</a:t>
            </a:r>
            <a:r>
              <a:rPr lang="en-US" sz="1200" spc="-30" dirty="0">
                <a:latin typeface="Times New Roman"/>
                <a:cs typeface="Times New Roman"/>
              </a:rPr>
              <a:t> plant category</a:t>
            </a:r>
            <a:r>
              <a:rPr lang="en-US" sz="1200" spc="-20" dirty="0">
                <a:latin typeface="Times New Roman"/>
                <a:cs typeface="Times New Roman"/>
              </a:rPr>
              <a:t> </a:t>
            </a:r>
            <a:r>
              <a:rPr lang="en-US" sz="1200" dirty="0">
                <a:latin typeface="Times New Roman"/>
                <a:cs typeface="Times New Roman"/>
              </a:rPr>
              <a:t>or</a:t>
            </a:r>
            <a:r>
              <a:rPr lang="en-US" sz="1200" spc="-20" dirty="0">
                <a:latin typeface="Times New Roman"/>
                <a:cs typeface="Times New Roman"/>
              </a:rPr>
              <a:t> </a:t>
            </a:r>
            <a:r>
              <a:rPr lang="en-US" sz="1200" dirty="0">
                <a:latin typeface="Times New Roman"/>
                <a:cs typeface="Times New Roman"/>
              </a:rPr>
              <a:t>Delete</a:t>
            </a:r>
            <a:r>
              <a:rPr lang="en-US" sz="1200" spc="-15" dirty="0">
                <a:latin typeface="Times New Roman"/>
                <a:cs typeface="Times New Roman"/>
              </a:rPr>
              <a:t> </a:t>
            </a:r>
            <a:r>
              <a:rPr lang="en-US" sz="1200" dirty="0">
                <a:latin typeface="Times New Roman"/>
                <a:cs typeface="Times New Roman"/>
              </a:rPr>
              <a:t>an</a:t>
            </a:r>
            <a:r>
              <a:rPr lang="en-US" sz="1200" spc="-45" dirty="0">
                <a:latin typeface="Times New Roman"/>
                <a:cs typeface="Times New Roman"/>
              </a:rPr>
              <a:t> </a:t>
            </a:r>
            <a:r>
              <a:rPr lang="en-US" sz="1200" dirty="0">
                <a:latin typeface="Times New Roman"/>
                <a:cs typeface="Times New Roman"/>
              </a:rPr>
              <a:t>existing</a:t>
            </a:r>
            <a:r>
              <a:rPr lang="en-US" sz="1200" spc="-45" dirty="0">
                <a:latin typeface="Times New Roman"/>
                <a:cs typeface="Times New Roman"/>
              </a:rPr>
              <a:t> </a:t>
            </a:r>
            <a:r>
              <a:rPr lang="en-US" sz="1200" spc="-20" dirty="0">
                <a:latin typeface="Times New Roman"/>
                <a:cs typeface="Times New Roman"/>
              </a:rPr>
              <a:t>plant category. </a:t>
            </a:r>
          </a:p>
          <a:p>
            <a:pPr marL="492125" indent="-283845">
              <a:lnSpc>
                <a:spcPct val="100000"/>
              </a:lnSpc>
              <a:spcBef>
                <a:spcPts val="620"/>
              </a:spcBef>
              <a:buFont typeface="Wingdings"/>
              <a:buChar char=""/>
              <a:tabLst>
                <a:tab pos="492125" algn="l"/>
              </a:tabLst>
            </a:pPr>
            <a:r>
              <a:rPr lang="en-US" sz="1200" dirty="0">
                <a:latin typeface="Times New Roman"/>
                <a:cs typeface="Times New Roman"/>
              </a:rPr>
              <a:t>Add</a:t>
            </a:r>
            <a:r>
              <a:rPr lang="en-US" sz="1200" spc="-25" dirty="0">
                <a:latin typeface="Times New Roman"/>
                <a:cs typeface="Times New Roman"/>
              </a:rPr>
              <a:t> </a:t>
            </a:r>
            <a:r>
              <a:rPr lang="en-US" sz="1200" dirty="0">
                <a:latin typeface="Times New Roman"/>
                <a:cs typeface="Times New Roman"/>
              </a:rPr>
              <a:t>a</a:t>
            </a:r>
            <a:r>
              <a:rPr lang="en-US" sz="1200" spc="-15" dirty="0">
                <a:latin typeface="Times New Roman"/>
                <a:cs typeface="Times New Roman"/>
              </a:rPr>
              <a:t> </a:t>
            </a:r>
            <a:r>
              <a:rPr lang="en-US" sz="1200" dirty="0">
                <a:latin typeface="Times New Roman"/>
                <a:cs typeface="Times New Roman"/>
              </a:rPr>
              <a:t>new</a:t>
            </a:r>
            <a:r>
              <a:rPr lang="en-US" sz="1200" spc="-30" dirty="0">
                <a:latin typeface="Times New Roman"/>
                <a:cs typeface="Times New Roman"/>
              </a:rPr>
              <a:t> complaint type</a:t>
            </a:r>
            <a:r>
              <a:rPr lang="en-US" sz="1200" spc="-20" dirty="0">
                <a:latin typeface="Times New Roman"/>
                <a:cs typeface="Times New Roman"/>
              </a:rPr>
              <a:t> </a:t>
            </a:r>
            <a:r>
              <a:rPr lang="en-US" sz="1200" dirty="0">
                <a:latin typeface="Times New Roman"/>
                <a:cs typeface="Times New Roman"/>
              </a:rPr>
              <a:t>or</a:t>
            </a:r>
            <a:r>
              <a:rPr lang="en-US" sz="1200" spc="-20" dirty="0">
                <a:latin typeface="Times New Roman"/>
                <a:cs typeface="Times New Roman"/>
              </a:rPr>
              <a:t> </a:t>
            </a:r>
            <a:r>
              <a:rPr lang="en-US" sz="1200" dirty="0">
                <a:latin typeface="Times New Roman"/>
                <a:cs typeface="Times New Roman"/>
              </a:rPr>
              <a:t>Delete</a:t>
            </a:r>
            <a:r>
              <a:rPr lang="en-US" sz="1200" spc="-15" dirty="0">
                <a:latin typeface="Times New Roman"/>
                <a:cs typeface="Times New Roman"/>
              </a:rPr>
              <a:t> </a:t>
            </a:r>
            <a:r>
              <a:rPr lang="en-US" sz="1200" dirty="0">
                <a:latin typeface="Times New Roman"/>
                <a:cs typeface="Times New Roman"/>
              </a:rPr>
              <a:t>an</a:t>
            </a:r>
            <a:r>
              <a:rPr lang="en-US" sz="1200" spc="-45" dirty="0">
                <a:latin typeface="Times New Roman"/>
                <a:cs typeface="Times New Roman"/>
              </a:rPr>
              <a:t> </a:t>
            </a:r>
            <a:r>
              <a:rPr lang="en-US" sz="1200" dirty="0">
                <a:latin typeface="Times New Roman"/>
                <a:cs typeface="Times New Roman"/>
              </a:rPr>
              <a:t>existing</a:t>
            </a:r>
            <a:r>
              <a:rPr lang="en-US" sz="1200" spc="-45" dirty="0">
                <a:latin typeface="Times New Roman"/>
                <a:cs typeface="Times New Roman"/>
              </a:rPr>
              <a:t> </a:t>
            </a:r>
            <a:r>
              <a:rPr lang="en-US" sz="1200" spc="-20" dirty="0">
                <a:latin typeface="Times New Roman"/>
                <a:cs typeface="Times New Roman"/>
              </a:rPr>
              <a:t>complaint type.</a:t>
            </a:r>
          </a:p>
          <a:p>
            <a:pPr marL="492125" indent="-283845">
              <a:lnSpc>
                <a:spcPct val="100000"/>
              </a:lnSpc>
              <a:spcBef>
                <a:spcPts val="620"/>
              </a:spcBef>
              <a:buFont typeface="Wingdings"/>
              <a:buChar char=""/>
              <a:tabLst>
                <a:tab pos="492125" algn="l"/>
              </a:tabLst>
            </a:pPr>
            <a:r>
              <a:rPr lang="en-US" sz="1200" spc="-20" dirty="0">
                <a:latin typeface="Times New Roman"/>
                <a:cs typeface="Times New Roman"/>
              </a:rPr>
              <a:t>Verify shops</a:t>
            </a:r>
          </a:p>
          <a:p>
            <a:pPr marL="492125" indent="-283845">
              <a:lnSpc>
                <a:spcPct val="100000"/>
              </a:lnSpc>
              <a:spcBef>
                <a:spcPts val="620"/>
              </a:spcBef>
              <a:buFont typeface="Wingdings"/>
              <a:buChar char=""/>
              <a:tabLst>
                <a:tab pos="492125" algn="l"/>
              </a:tabLst>
            </a:pPr>
            <a:r>
              <a:rPr lang="en-US" sz="1200" spc="-20" dirty="0">
                <a:latin typeface="Times New Roman"/>
                <a:cs typeface="Times New Roman"/>
              </a:rPr>
              <a:t>Generate report</a:t>
            </a:r>
            <a:endParaRPr sz="1200" dirty="0">
              <a:latin typeface="Times New Roman"/>
              <a:cs typeface="Times New Roman"/>
            </a:endParaRPr>
          </a:p>
          <a:p>
            <a:pPr marL="492125" indent="-283845">
              <a:lnSpc>
                <a:spcPct val="100000"/>
              </a:lnSpc>
              <a:spcBef>
                <a:spcPts val="640"/>
              </a:spcBef>
              <a:buFont typeface="Wingdings"/>
              <a:buChar char=""/>
              <a:tabLst>
                <a:tab pos="492125" algn="l"/>
              </a:tabLst>
            </a:pPr>
            <a:r>
              <a:rPr lang="en-US" sz="1200" spc="-25" dirty="0">
                <a:latin typeface="Times New Roman"/>
                <a:cs typeface="Times New Roman"/>
              </a:rPr>
              <a:t>Manage</a:t>
            </a:r>
            <a:r>
              <a:rPr sz="1200" spc="-25" dirty="0">
                <a:latin typeface="Times New Roman"/>
                <a:cs typeface="Times New Roman"/>
              </a:rPr>
              <a:t> </a:t>
            </a:r>
            <a:r>
              <a:rPr lang="en-US" sz="1200" spc="-10" dirty="0">
                <a:latin typeface="Times New Roman"/>
                <a:cs typeface="Times New Roman"/>
              </a:rPr>
              <a:t>feedbacks</a:t>
            </a:r>
            <a:r>
              <a:rPr sz="1200" spc="-10" dirty="0">
                <a:latin typeface="Times New Roman"/>
                <a:cs typeface="Times New Roman"/>
              </a:rPr>
              <a:t>.</a:t>
            </a:r>
            <a:endParaRPr sz="1200" dirty="0">
              <a:latin typeface="Times New Roman"/>
              <a:cs typeface="Times New Roman"/>
            </a:endParaRPr>
          </a:p>
          <a:p>
            <a:pPr marL="492125" indent="-283845">
              <a:lnSpc>
                <a:spcPct val="100000"/>
              </a:lnSpc>
              <a:spcBef>
                <a:spcPts val="620"/>
              </a:spcBef>
              <a:buFont typeface="Wingdings"/>
              <a:buChar char=""/>
              <a:tabLst>
                <a:tab pos="492125" algn="l"/>
              </a:tabLst>
            </a:pPr>
            <a:r>
              <a:rPr lang="en-US" sz="1200" spc="-35" dirty="0">
                <a:latin typeface="Times New Roman"/>
                <a:cs typeface="Times New Roman"/>
              </a:rPr>
              <a:t>Manage</a:t>
            </a:r>
            <a:r>
              <a:rPr sz="1200" spc="-35" dirty="0">
                <a:latin typeface="Times New Roman"/>
                <a:cs typeface="Times New Roman"/>
              </a:rPr>
              <a:t> </a:t>
            </a:r>
            <a:r>
              <a:rPr lang="en-US" sz="1200" spc="-35" dirty="0">
                <a:latin typeface="Times New Roman"/>
                <a:cs typeface="Times New Roman"/>
              </a:rPr>
              <a:t>complaints</a:t>
            </a:r>
            <a:r>
              <a:rPr sz="1200" spc="-10" dirty="0">
                <a:latin typeface="Times New Roman"/>
                <a:cs typeface="Times New Roman"/>
              </a:rPr>
              <a:t>.</a:t>
            </a:r>
            <a:endParaRPr sz="1200" dirty="0">
              <a:latin typeface="Times New Roman"/>
              <a:cs typeface="Times New Roman"/>
            </a:endParaRPr>
          </a:p>
          <a:p>
            <a:pPr marL="492125" indent="-283845">
              <a:lnSpc>
                <a:spcPct val="100000"/>
              </a:lnSpc>
              <a:spcBef>
                <a:spcPts val="640"/>
              </a:spcBef>
              <a:buFont typeface="Wingdings"/>
              <a:buChar char=""/>
              <a:tabLst>
                <a:tab pos="492125" algn="l"/>
              </a:tabLst>
            </a:pPr>
            <a:r>
              <a:rPr lang="en-US" sz="1200" spc="-10" dirty="0">
                <a:latin typeface="Times New Roman"/>
                <a:cs typeface="Times New Roman"/>
              </a:rPr>
              <a:t>Manage </a:t>
            </a:r>
            <a:r>
              <a:rPr lang="en-IN" sz="1200" spc="-10" dirty="0">
                <a:latin typeface="Times New Roman"/>
                <a:cs typeface="Times New Roman"/>
              </a:rPr>
              <a:t>profile</a:t>
            </a:r>
            <a:r>
              <a:rPr sz="1200" spc="-10" dirty="0">
                <a:latin typeface="Times New Roman"/>
                <a:cs typeface="Times New Roman"/>
              </a:rPr>
              <a:t>.</a:t>
            </a:r>
            <a:endParaRPr lang="en-US" sz="1200" spc="-10" dirty="0">
              <a:latin typeface="Times New Roman"/>
              <a:cs typeface="Times New Roman"/>
            </a:endParaRPr>
          </a:p>
          <a:p>
            <a:pPr marL="492125" indent="-283845">
              <a:lnSpc>
                <a:spcPct val="100000"/>
              </a:lnSpc>
              <a:spcBef>
                <a:spcPts val="640"/>
              </a:spcBef>
              <a:buFont typeface="Wingdings"/>
              <a:buChar char=""/>
              <a:tabLst>
                <a:tab pos="492125" algn="l"/>
              </a:tabLst>
            </a:pPr>
            <a:endParaRPr sz="1200" dirty="0">
              <a:latin typeface="Times New Roman"/>
              <a:cs typeface="Times New Roman"/>
            </a:endParaRPr>
          </a:p>
          <a:p>
            <a:pPr marL="12700">
              <a:lnSpc>
                <a:spcPct val="100000"/>
              </a:lnSpc>
            </a:pPr>
            <a:r>
              <a:rPr lang="en-US" sz="1400" b="1" spc="-10" dirty="0">
                <a:latin typeface="Times New Roman"/>
                <a:cs typeface="Times New Roman"/>
              </a:rPr>
              <a:t>SHOP</a:t>
            </a:r>
            <a:endParaRPr lang="en-US" sz="1400" dirty="0">
              <a:latin typeface="Times New Roman"/>
              <a:cs typeface="Times New Roman"/>
            </a:endParaRPr>
          </a:p>
          <a:p>
            <a:pPr marL="12700" marR="6985" indent="448945" algn="just">
              <a:lnSpc>
                <a:spcPct val="143800"/>
              </a:lnSpc>
              <a:spcBef>
                <a:spcPts val="1290"/>
              </a:spcBef>
            </a:pPr>
            <a:r>
              <a:rPr lang="en-US" sz="1200" dirty="0">
                <a:latin typeface="Times New Roman"/>
                <a:cs typeface="Times New Roman"/>
              </a:rPr>
              <a:t>Shops register themselves to the </a:t>
            </a:r>
            <a:r>
              <a:rPr lang="en-US" sz="1200" b="1" dirty="0">
                <a:latin typeface="Times New Roman"/>
                <a:cs typeface="Times New Roman"/>
              </a:rPr>
              <a:t>“</a:t>
            </a:r>
            <a:r>
              <a:rPr lang="en-US" sz="1200" dirty="0">
                <a:latin typeface="Times New Roman"/>
                <a:cs typeface="Times New Roman"/>
              </a:rPr>
              <a:t> </a:t>
            </a:r>
            <a:r>
              <a:rPr lang="en-US" sz="1200" b="1" dirty="0">
                <a:latin typeface="Times New Roman"/>
                <a:cs typeface="Times New Roman"/>
              </a:rPr>
              <a:t>GREENCART ”</a:t>
            </a:r>
            <a:r>
              <a:rPr lang="en-US" sz="1200" dirty="0">
                <a:latin typeface="Times New Roman"/>
                <a:cs typeface="Times New Roman"/>
              </a:rPr>
              <a:t> they specify available plants, their details , pricing and other stock details. They perform following functions</a:t>
            </a:r>
          </a:p>
          <a:p>
            <a:pPr marL="461645" indent="-268605">
              <a:lnSpc>
                <a:spcPct val="100000"/>
              </a:lnSpc>
              <a:spcBef>
                <a:spcPts val="640"/>
              </a:spcBef>
              <a:buFont typeface="Wingdings"/>
              <a:buChar char=""/>
              <a:tabLst>
                <a:tab pos="461645" algn="l"/>
              </a:tabLst>
            </a:pPr>
            <a:r>
              <a:rPr lang="en-US" sz="1200" dirty="0">
                <a:latin typeface="Times New Roman"/>
                <a:cs typeface="Times New Roman"/>
              </a:rPr>
              <a:t>Add</a:t>
            </a:r>
            <a:r>
              <a:rPr lang="en-US" sz="1200" spc="-35" dirty="0">
                <a:latin typeface="Times New Roman"/>
                <a:cs typeface="Times New Roman"/>
              </a:rPr>
              <a:t> plants and manage plant price and stock</a:t>
            </a:r>
            <a:r>
              <a:rPr lang="en-US" sz="1200" spc="-10" dirty="0">
                <a:latin typeface="Times New Roman"/>
                <a:cs typeface="Times New Roman"/>
              </a:rPr>
              <a:t>.</a:t>
            </a:r>
            <a:endParaRPr lang="en-US" sz="1200" dirty="0">
              <a:latin typeface="Times New Roman"/>
              <a:cs typeface="Times New Roman"/>
            </a:endParaRPr>
          </a:p>
          <a:p>
            <a:pPr marL="461645" indent="-268605">
              <a:lnSpc>
                <a:spcPct val="100000"/>
              </a:lnSpc>
              <a:spcBef>
                <a:spcPts val="620"/>
              </a:spcBef>
              <a:buFont typeface="Wingdings"/>
              <a:buChar char=""/>
              <a:tabLst>
                <a:tab pos="461645" algn="l"/>
              </a:tabLst>
            </a:pPr>
            <a:r>
              <a:rPr lang="en-US" sz="1200" dirty="0">
                <a:latin typeface="Times New Roman"/>
                <a:cs typeface="Times New Roman"/>
              </a:rPr>
              <a:t>Upload plant gallery photos</a:t>
            </a:r>
            <a:r>
              <a:rPr lang="en-US" sz="1200" spc="-20" dirty="0">
                <a:latin typeface="Times New Roman"/>
                <a:cs typeface="Times New Roman"/>
              </a:rPr>
              <a:t>.</a:t>
            </a:r>
            <a:endParaRPr lang="en-US" sz="1200" dirty="0">
              <a:latin typeface="Times New Roman"/>
              <a:cs typeface="Times New Roman"/>
            </a:endParaRPr>
          </a:p>
          <a:p>
            <a:pPr marL="461645" indent="-268605">
              <a:lnSpc>
                <a:spcPct val="100000"/>
              </a:lnSpc>
              <a:spcBef>
                <a:spcPts val="640"/>
              </a:spcBef>
              <a:buFont typeface="Wingdings"/>
              <a:buChar char=""/>
              <a:tabLst>
                <a:tab pos="461645" algn="l"/>
              </a:tabLst>
            </a:pPr>
            <a:r>
              <a:rPr lang="en-US" sz="1200" spc="-10" dirty="0">
                <a:latin typeface="Times New Roman"/>
                <a:cs typeface="Times New Roman"/>
              </a:rPr>
              <a:t>Manage orders.</a:t>
            </a:r>
            <a:endParaRPr lang="en-US" sz="1200" dirty="0">
              <a:latin typeface="Times New Roman"/>
              <a:cs typeface="Times New Roman"/>
            </a:endParaRPr>
          </a:p>
          <a:p>
            <a:pPr marL="461645" indent="-268605">
              <a:lnSpc>
                <a:spcPct val="100000"/>
              </a:lnSpc>
              <a:spcBef>
                <a:spcPts val="625"/>
              </a:spcBef>
              <a:buFont typeface="Wingdings"/>
              <a:buChar char=""/>
              <a:tabLst>
                <a:tab pos="461645" algn="l"/>
              </a:tabLst>
            </a:pPr>
            <a:r>
              <a:rPr lang="en-US" sz="1200" spc="-10" dirty="0">
                <a:latin typeface="Times New Roman"/>
                <a:cs typeface="Times New Roman"/>
              </a:rPr>
              <a:t>Manage user complaints.</a:t>
            </a:r>
            <a:endParaRPr lang="en-US" sz="1200" dirty="0">
              <a:latin typeface="Times New Roman"/>
              <a:cs typeface="Times New Roman"/>
            </a:endParaRPr>
          </a:p>
          <a:p>
            <a:pPr marL="461645" indent="-268605">
              <a:lnSpc>
                <a:spcPct val="100000"/>
              </a:lnSpc>
              <a:spcBef>
                <a:spcPts val="640"/>
              </a:spcBef>
              <a:buFont typeface="Wingdings"/>
              <a:buChar char=""/>
              <a:tabLst>
                <a:tab pos="461645" algn="l"/>
              </a:tabLst>
            </a:pPr>
            <a:r>
              <a:rPr lang="en-US" sz="1200" spc="-10" dirty="0">
                <a:latin typeface="Times New Roman"/>
                <a:cs typeface="Times New Roman"/>
              </a:rPr>
              <a:t>Manage profile.</a:t>
            </a:r>
            <a:endParaRPr lang="en-US" sz="1200" dirty="0">
              <a:latin typeface="Times New Roman"/>
              <a:cs typeface="Times New Roman"/>
            </a:endParaRPr>
          </a:p>
          <a:p>
            <a:pPr marL="461645" indent="-268605">
              <a:lnSpc>
                <a:spcPct val="100000"/>
              </a:lnSpc>
              <a:spcBef>
                <a:spcPts val="620"/>
              </a:spcBef>
              <a:buFont typeface="Wingdings"/>
              <a:buChar char=""/>
              <a:tabLst>
                <a:tab pos="461645" algn="l"/>
              </a:tabLst>
            </a:pPr>
            <a:r>
              <a:rPr lang="en-US" sz="1200" dirty="0">
                <a:latin typeface="Times New Roman"/>
                <a:cs typeface="Times New Roman"/>
              </a:rPr>
              <a:t>Send</a:t>
            </a:r>
            <a:r>
              <a:rPr lang="en-US" sz="1200" spc="-10" dirty="0">
                <a:latin typeface="Times New Roman"/>
                <a:cs typeface="Times New Roman"/>
              </a:rPr>
              <a:t> </a:t>
            </a:r>
            <a:r>
              <a:rPr lang="en-US" sz="1200" dirty="0">
                <a:latin typeface="Times New Roman"/>
                <a:cs typeface="Times New Roman"/>
              </a:rPr>
              <a:t>feedbacks</a:t>
            </a:r>
            <a:r>
              <a:rPr lang="en-US" sz="1200" spc="-10" dirty="0">
                <a:latin typeface="Times New Roman"/>
                <a:cs typeface="Times New Roman"/>
              </a:rPr>
              <a:t>.</a:t>
            </a:r>
            <a:endParaRPr lang="en-US" sz="1200" dirty="0">
              <a:latin typeface="Times New Roman"/>
              <a:cs typeface="Times New Roman"/>
            </a:endParaRPr>
          </a:p>
          <a:p>
            <a:pPr marL="461645" indent="-268605">
              <a:lnSpc>
                <a:spcPct val="100000"/>
              </a:lnSpc>
              <a:spcBef>
                <a:spcPts val="640"/>
              </a:spcBef>
              <a:buFont typeface="Wingdings"/>
              <a:buChar char=""/>
              <a:tabLst>
                <a:tab pos="461645" algn="l"/>
              </a:tabLst>
            </a:pPr>
            <a:r>
              <a:rPr lang="en-US" sz="1200" dirty="0">
                <a:latin typeface="Times New Roman"/>
                <a:cs typeface="Times New Roman"/>
              </a:rPr>
              <a:t>Send</a:t>
            </a:r>
            <a:r>
              <a:rPr lang="en-US" sz="1200" spc="-15" dirty="0">
                <a:latin typeface="Times New Roman"/>
                <a:cs typeface="Times New Roman"/>
              </a:rPr>
              <a:t> </a:t>
            </a:r>
            <a:r>
              <a:rPr lang="en-US" sz="1200" spc="-10" dirty="0">
                <a:latin typeface="Times New Roman"/>
                <a:cs typeface="Times New Roman"/>
              </a:rPr>
              <a:t>complaints.</a:t>
            </a:r>
          </a:p>
          <a:p>
            <a:pPr marL="461645" indent="-268605">
              <a:lnSpc>
                <a:spcPct val="100000"/>
              </a:lnSpc>
              <a:spcBef>
                <a:spcPts val="640"/>
              </a:spcBef>
              <a:buFont typeface="Wingdings"/>
              <a:buChar char=""/>
              <a:tabLst>
                <a:tab pos="461645" algn="l"/>
              </a:tabLst>
            </a:pPr>
            <a:endParaRPr lang="en-US" sz="1200" spc="-10" dirty="0">
              <a:latin typeface="Times New Roman"/>
              <a:cs typeface="Times New Roman"/>
            </a:endParaRPr>
          </a:p>
          <a:p>
            <a:pPr marL="461645" indent="-268605">
              <a:lnSpc>
                <a:spcPct val="100000"/>
              </a:lnSpc>
              <a:spcBef>
                <a:spcPts val="640"/>
              </a:spcBef>
              <a:buFont typeface="Wingdings"/>
              <a:buChar char=""/>
              <a:tabLst>
                <a:tab pos="461645" algn="l"/>
              </a:tabLst>
            </a:pPr>
            <a:endParaRPr lang="en-US" sz="1200" spc="-10" dirty="0">
              <a:latin typeface="Times New Roman"/>
              <a:cs typeface="Times New Roman"/>
            </a:endParaRPr>
          </a:p>
          <a:p>
            <a:pPr marL="461645" indent="-268605">
              <a:lnSpc>
                <a:spcPct val="100000"/>
              </a:lnSpc>
              <a:spcBef>
                <a:spcPts val="640"/>
              </a:spcBef>
              <a:buFont typeface="Wingdings"/>
              <a:buChar char=""/>
              <a:tabLst>
                <a:tab pos="461645" algn="l"/>
              </a:tabLst>
            </a:pPr>
            <a:endParaRPr lang="en-US" sz="1200" dirty="0">
              <a:latin typeface="Times New Roman"/>
              <a:cs typeface="Times New Roman"/>
            </a:endParaRPr>
          </a:p>
        </p:txBody>
      </p:sp>
      <p:sp>
        <p:nvSpPr>
          <p:cNvPr id="5" name="object 5"/>
          <p:cNvSpPr/>
          <p:nvPr/>
        </p:nvSpPr>
        <p:spPr>
          <a:xfrm>
            <a:off x="846137" y="706373"/>
            <a:ext cx="6024880" cy="9296400"/>
          </a:xfrm>
          <a:custGeom>
            <a:avLst/>
            <a:gdLst/>
            <a:ahLst/>
            <a:cxnLst/>
            <a:rect l="l" t="t" r="r" b="b"/>
            <a:pathLst>
              <a:path w="6024880" h="9296400">
                <a:moveTo>
                  <a:pt x="68567" y="68643"/>
                </a:moveTo>
                <a:lnTo>
                  <a:pt x="60960" y="68643"/>
                </a:lnTo>
                <a:lnTo>
                  <a:pt x="60960" y="9227248"/>
                </a:lnTo>
                <a:lnTo>
                  <a:pt x="60960" y="9234868"/>
                </a:lnTo>
                <a:lnTo>
                  <a:pt x="68567" y="9234868"/>
                </a:lnTo>
                <a:lnTo>
                  <a:pt x="68567" y="9227248"/>
                </a:lnTo>
                <a:lnTo>
                  <a:pt x="68567" y="68643"/>
                </a:lnTo>
                <a:close/>
              </a:path>
              <a:path w="6024880" h="9296400">
                <a:moveTo>
                  <a:pt x="68567" y="60960"/>
                </a:moveTo>
                <a:lnTo>
                  <a:pt x="60960" y="60960"/>
                </a:lnTo>
                <a:lnTo>
                  <a:pt x="60960" y="68580"/>
                </a:lnTo>
                <a:lnTo>
                  <a:pt x="68567" y="68580"/>
                </a:lnTo>
                <a:lnTo>
                  <a:pt x="68567" y="60960"/>
                </a:lnTo>
                <a:close/>
              </a:path>
              <a:path w="6024880" h="9296400">
                <a:moveTo>
                  <a:pt x="5955665" y="9288221"/>
                </a:moveTo>
                <a:lnTo>
                  <a:pt x="68580" y="9288221"/>
                </a:lnTo>
                <a:lnTo>
                  <a:pt x="7620" y="9288221"/>
                </a:lnTo>
                <a:lnTo>
                  <a:pt x="7620" y="9227261"/>
                </a:lnTo>
                <a:lnTo>
                  <a:pt x="0" y="9227261"/>
                </a:lnTo>
                <a:lnTo>
                  <a:pt x="0" y="9288221"/>
                </a:lnTo>
                <a:lnTo>
                  <a:pt x="0" y="9295828"/>
                </a:lnTo>
                <a:lnTo>
                  <a:pt x="7620" y="9295828"/>
                </a:lnTo>
                <a:lnTo>
                  <a:pt x="68580" y="9295828"/>
                </a:lnTo>
                <a:lnTo>
                  <a:pt x="5955665" y="9295828"/>
                </a:lnTo>
                <a:lnTo>
                  <a:pt x="5955665" y="9288221"/>
                </a:lnTo>
                <a:close/>
              </a:path>
              <a:path w="6024880" h="9296400">
                <a:moveTo>
                  <a:pt x="5955665" y="9227248"/>
                </a:moveTo>
                <a:lnTo>
                  <a:pt x="68580" y="9227248"/>
                </a:lnTo>
                <a:lnTo>
                  <a:pt x="68580" y="9234868"/>
                </a:lnTo>
                <a:lnTo>
                  <a:pt x="5955665" y="9234868"/>
                </a:lnTo>
                <a:lnTo>
                  <a:pt x="5955665" y="9227248"/>
                </a:lnTo>
                <a:close/>
              </a:path>
              <a:path w="6024880" h="9296400">
                <a:moveTo>
                  <a:pt x="5955665" y="60960"/>
                </a:moveTo>
                <a:lnTo>
                  <a:pt x="68580" y="60960"/>
                </a:lnTo>
                <a:lnTo>
                  <a:pt x="68580" y="68580"/>
                </a:lnTo>
                <a:lnTo>
                  <a:pt x="5955665" y="68580"/>
                </a:lnTo>
                <a:lnTo>
                  <a:pt x="5955665" y="60960"/>
                </a:lnTo>
                <a:close/>
              </a:path>
              <a:path w="6024880" h="9296400">
                <a:moveTo>
                  <a:pt x="5955665" y="15367"/>
                </a:moveTo>
                <a:lnTo>
                  <a:pt x="68580" y="15367"/>
                </a:lnTo>
                <a:lnTo>
                  <a:pt x="53340" y="15367"/>
                </a:lnTo>
                <a:lnTo>
                  <a:pt x="15240" y="15367"/>
                </a:lnTo>
                <a:lnTo>
                  <a:pt x="15240" y="53467"/>
                </a:lnTo>
                <a:lnTo>
                  <a:pt x="15240" y="9280588"/>
                </a:lnTo>
                <a:lnTo>
                  <a:pt x="53340" y="9280588"/>
                </a:lnTo>
                <a:lnTo>
                  <a:pt x="68580" y="9280588"/>
                </a:lnTo>
                <a:lnTo>
                  <a:pt x="5955665" y="9280588"/>
                </a:lnTo>
                <a:lnTo>
                  <a:pt x="5955665" y="9242488"/>
                </a:lnTo>
                <a:lnTo>
                  <a:pt x="68580" y="9242488"/>
                </a:lnTo>
                <a:lnTo>
                  <a:pt x="53340" y="9242488"/>
                </a:lnTo>
                <a:lnTo>
                  <a:pt x="53340" y="9227248"/>
                </a:lnTo>
                <a:lnTo>
                  <a:pt x="53340" y="68707"/>
                </a:lnTo>
                <a:lnTo>
                  <a:pt x="53340" y="53467"/>
                </a:lnTo>
                <a:lnTo>
                  <a:pt x="68580" y="53467"/>
                </a:lnTo>
                <a:lnTo>
                  <a:pt x="5955665" y="53467"/>
                </a:lnTo>
                <a:lnTo>
                  <a:pt x="5955665" y="15367"/>
                </a:lnTo>
                <a:close/>
              </a:path>
              <a:path w="6024880" h="9296400">
                <a:moveTo>
                  <a:pt x="5955665" y="0"/>
                </a:moveTo>
                <a:lnTo>
                  <a:pt x="68580" y="0"/>
                </a:lnTo>
                <a:lnTo>
                  <a:pt x="0" y="0"/>
                </a:lnTo>
                <a:lnTo>
                  <a:pt x="0" y="127"/>
                </a:lnTo>
                <a:lnTo>
                  <a:pt x="0" y="7620"/>
                </a:lnTo>
                <a:lnTo>
                  <a:pt x="0" y="68643"/>
                </a:lnTo>
                <a:lnTo>
                  <a:pt x="0" y="9227248"/>
                </a:lnTo>
                <a:lnTo>
                  <a:pt x="7620" y="9227248"/>
                </a:lnTo>
                <a:lnTo>
                  <a:pt x="7620" y="68707"/>
                </a:lnTo>
                <a:lnTo>
                  <a:pt x="7620" y="7620"/>
                </a:lnTo>
                <a:lnTo>
                  <a:pt x="68580" y="7620"/>
                </a:lnTo>
                <a:lnTo>
                  <a:pt x="5955665" y="7620"/>
                </a:lnTo>
                <a:lnTo>
                  <a:pt x="5955665" y="0"/>
                </a:lnTo>
                <a:close/>
              </a:path>
              <a:path w="6024880" h="9296400">
                <a:moveTo>
                  <a:pt x="5963336" y="68643"/>
                </a:moveTo>
                <a:lnTo>
                  <a:pt x="5955728" y="68643"/>
                </a:lnTo>
                <a:lnTo>
                  <a:pt x="5955728" y="9227248"/>
                </a:lnTo>
                <a:lnTo>
                  <a:pt x="5955728" y="9234868"/>
                </a:lnTo>
                <a:lnTo>
                  <a:pt x="5963336" y="9234868"/>
                </a:lnTo>
                <a:lnTo>
                  <a:pt x="5963336" y="9227248"/>
                </a:lnTo>
                <a:lnTo>
                  <a:pt x="5963336" y="68643"/>
                </a:lnTo>
                <a:close/>
              </a:path>
              <a:path w="6024880" h="9296400">
                <a:moveTo>
                  <a:pt x="5963336" y="60960"/>
                </a:moveTo>
                <a:lnTo>
                  <a:pt x="5955728" y="60960"/>
                </a:lnTo>
                <a:lnTo>
                  <a:pt x="5955728" y="68580"/>
                </a:lnTo>
                <a:lnTo>
                  <a:pt x="5963336" y="68580"/>
                </a:lnTo>
                <a:lnTo>
                  <a:pt x="5963336" y="60960"/>
                </a:lnTo>
                <a:close/>
              </a:path>
              <a:path w="6024880" h="9296400">
                <a:moveTo>
                  <a:pt x="6009068" y="15367"/>
                </a:moveTo>
                <a:lnTo>
                  <a:pt x="5970968" y="15367"/>
                </a:lnTo>
                <a:lnTo>
                  <a:pt x="5955728" y="15367"/>
                </a:lnTo>
                <a:lnTo>
                  <a:pt x="5955728" y="53467"/>
                </a:lnTo>
                <a:lnTo>
                  <a:pt x="5970968" y="53467"/>
                </a:lnTo>
                <a:lnTo>
                  <a:pt x="5970968" y="68643"/>
                </a:lnTo>
                <a:lnTo>
                  <a:pt x="5970968" y="9227248"/>
                </a:lnTo>
                <a:lnTo>
                  <a:pt x="5970968" y="9242488"/>
                </a:lnTo>
                <a:lnTo>
                  <a:pt x="5955728" y="9242488"/>
                </a:lnTo>
                <a:lnTo>
                  <a:pt x="5955728" y="9280588"/>
                </a:lnTo>
                <a:lnTo>
                  <a:pt x="5970968" y="9280588"/>
                </a:lnTo>
                <a:lnTo>
                  <a:pt x="6009068" y="9280588"/>
                </a:lnTo>
                <a:lnTo>
                  <a:pt x="6009068" y="53467"/>
                </a:lnTo>
                <a:lnTo>
                  <a:pt x="6009068" y="15367"/>
                </a:lnTo>
                <a:close/>
              </a:path>
              <a:path w="6024880" h="9296400">
                <a:moveTo>
                  <a:pt x="6024308" y="9227261"/>
                </a:moveTo>
                <a:lnTo>
                  <a:pt x="6016688" y="9227261"/>
                </a:lnTo>
                <a:lnTo>
                  <a:pt x="6016688" y="9288221"/>
                </a:lnTo>
                <a:lnTo>
                  <a:pt x="5955728" y="9288221"/>
                </a:lnTo>
                <a:lnTo>
                  <a:pt x="5955728" y="9295828"/>
                </a:lnTo>
                <a:lnTo>
                  <a:pt x="6016688" y="9295828"/>
                </a:lnTo>
                <a:lnTo>
                  <a:pt x="6024308" y="9295828"/>
                </a:lnTo>
                <a:lnTo>
                  <a:pt x="6024308" y="9288221"/>
                </a:lnTo>
                <a:lnTo>
                  <a:pt x="6024308" y="9227261"/>
                </a:lnTo>
                <a:close/>
              </a:path>
              <a:path w="6024880" h="9296400">
                <a:moveTo>
                  <a:pt x="6024308" y="0"/>
                </a:moveTo>
                <a:lnTo>
                  <a:pt x="5955728" y="0"/>
                </a:lnTo>
                <a:lnTo>
                  <a:pt x="5955728" y="7620"/>
                </a:lnTo>
                <a:lnTo>
                  <a:pt x="6016688" y="7620"/>
                </a:lnTo>
                <a:lnTo>
                  <a:pt x="6016688" y="68643"/>
                </a:lnTo>
                <a:lnTo>
                  <a:pt x="6016688" y="9227248"/>
                </a:lnTo>
                <a:lnTo>
                  <a:pt x="6024308" y="9227248"/>
                </a:lnTo>
                <a:lnTo>
                  <a:pt x="6024308" y="68707"/>
                </a:lnTo>
                <a:lnTo>
                  <a:pt x="6024308" y="7620"/>
                </a:lnTo>
                <a:lnTo>
                  <a:pt x="6024308" y="127"/>
                </a:lnTo>
                <a:lnTo>
                  <a:pt x="6024308" y="0"/>
                </a:lnTo>
                <a:close/>
              </a:path>
            </a:pathLst>
          </a:custGeom>
          <a:solidFill>
            <a:srgbClr val="000000"/>
          </a:solidFill>
        </p:spPr>
        <p:txBody>
          <a:bodyPr wrap="square" lIns="0" tIns="0" rIns="0" bIns="0" rtlCol="0"/>
          <a:lstStyle/>
          <a:p>
            <a:endParaRPr/>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1410"/>
              </a:lnSpc>
            </a:pPr>
            <a:r>
              <a:rPr dirty="0"/>
              <a:t>Department</a:t>
            </a:r>
            <a:r>
              <a:rPr spc="-45" dirty="0"/>
              <a:t> </a:t>
            </a:r>
            <a:r>
              <a:rPr dirty="0"/>
              <a:t>of</a:t>
            </a:r>
            <a:r>
              <a:rPr spc="-45" dirty="0"/>
              <a:t> </a:t>
            </a:r>
            <a:r>
              <a:rPr dirty="0"/>
              <a:t>Computer</a:t>
            </a:r>
            <a:r>
              <a:rPr spc="-40" dirty="0"/>
              <a:t> </a:t>
            </a:r>
            <a:r>
              <a:rPr spc="-10" dirty="0"/>
              <a:t>Science</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Arafa</a:t>
            </a:r>
            <a:r>
              <a:rPr spc="-20" dirty="0"/>
              <a:t> </a:t>
            </a:r>
            <a:r>
              <a:rPr dirty="0"/>
              <a:t>College</a:t>
            </a:r>
            <a:r>
              <a:rPr spc="-20" dirty="0"/>
              <a:t> </a:t>
            </a:r>
            <a:r>
              <a:rPr dirty="0"/>
              <a:t>of</a:t>
            </a:r>
            <a:r>
              <a:rPr spc="-25" dirty="0"/>
              <a:t> </a:t>
            </a:r>
            <a:r>
              <a:rPr dirty="0"/>
              <a:t>Arts</a:t>
            </a:r>
            <a:r>
              <a:rPr spc="-30" dirty="0"/>
              <a:t> </a:t>
            </a:r>
            <a:r>
              <a:rPr dirty="0"/>
              <a:t>and</a:t>
            </a:r>
            <a:r>
              <a:rPr spc="-25" dirty="0"/>
              <a:t> </a:t>
            </a:r>
            <a:r>
              <a:rPr spc="-10" dirty="0"/>
              <a:t>Science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2765</TotalTime>
  <Words>16075</Words>
  <Application>Microsoft Office PowerPoint</Application>
  <PresentationFormat>Custom</PresentationFormat>
  <Paragraphs>1906</Paragraphs>
  <Slides>82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Calibri</vt:lpstr>
      <vt:lpstr>DejaVu Sans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INTRODUCTION</vt:lpstr>
      <vt:lpstr>PowerPoint Presentation</vt:lpstr>
      <vt:lpstr>PowerPoint Presentation</vt:lpstr>
      <vt:lpstr>PowerPoint Presentation</vt:lpstr>
      <vt:lpstr>SYSTEM ANALYSIS</vt:lpstr>
      <vt:lpstr>PowerPoint Presentation</vt:lpstr>
      <vt:lpstr>PowerPoint Presentation</vt:lpstr>
      <vt:lpstr>FEASIBILITY ANALYSIS</vt:lpstr>
      <vt:lpstr>PowerPoint Presentation</vt:lpstr>
      <vt:lpstr>PowerPoint Presentation</vt:lpstr>
      <vt:lpstr>SYSTEM REQUIREMENT SPECIFICATION</vt:lpstr>
      <vt:lpstr>PowerPoint Presentation</vt:lpstr>
      <vt:lpstr>PowerPoint Presentation</vt:lpstr>
      <vt:lpstr>PowerPoint Presentation</vt:lpstr>
      <vt:lpstr>PowerPoint Presentation</vt:lpstr>
      <vt:lpstr>PowerPoint Presentation</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TESTING</vt:lpstr>
      <vt:lpstr>PowerPoint Presentation</vt:lpstr>
      <vt:lpstr>PowerPoint Presentation</vt:lpstr>
      <vt:lpstr>PowerPoint Presentation</vt:lpstr>
      <vt:lpstr>SYSTEM IMPLEMENTATION</vt:lpstr>
      <vt:lpstr>PowerPoint Presentation</vt:lpstr>
      <vt:lpstr>MAINTENANCE</vt:lpstr>
      <vt:lpstr>PowerPoint Presentation</vt:lpstr>
      <vt:lpstr>SECURITY MEASURES</vt:lpstr>
      <vt:lpstr>PowerPoint Presentation</vt:lpstr>
      <vt:lpstr>PowerPoint Presentation</vt:lpstr>
      <vt:lpstr>SCOPE &amp; FUTURE ENHANCEMENTS</vt:lpstr>
      <vt:lpstr>PowerPoint Presentation</vt:lpstr>
      <vt:lpstr>CONCLUSION</vt:lpstr>
      <vt:lpstr>PowerPoint Presentation</vt:lpstr>
      <vt:lpstr>REFERENCES</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Samuel Raju</cp:lastModifiedBy>
  <cp:revision>105</cp:revision>
  <dcterms:created xsi:type="dcterms:W3CDTF">2023-12-27T03:03:51Z</dcterms:created>
  <dcterms:modified xsi:type="dcterms:W3CDTF">2024-01-05T06:24:09Z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2023-02-17T00:00:00Z</vt:filetime>
  </property>
  <property fmtid="{D5CDD505-2E9C-101B-9397-08002B2CF9AE}" pid="3" name="Creator">
    <vt:lpwstr>Microsoft® Word 2016</vt:lpwstr>
  </property>
  <property fmtid="{D5CDD505-2E9C-101B-9397-08002B2CF9AE}" pid="4" name="LastSaved">
    <vt:filetime>2023-12-27T00:00:00Z</vt:filetime>
  </property>
  <property fmtid="{D5CDD505-2E9C-101B-9397-08002B2CF9AE}" pid="5" name="Producer">
    <vt:lpwstr>3-Heights(TM) PDF Security Shell 4.8.25.2 (http://www.pdf-tools.com)</vt:lpwstr>
  </property>
</Properties>
</file>